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84.xml" ContentType="application/vnd.openxmlformats-officedocument.presentationml.tags+xml"/>
  <Override PartName="/ppt/tags/tag2785.xml" ContentType="application/vnd.openxmlformats-officedocument.presentationml.tags+xml"/>
  <Override PartName="/ppt/tags/tag2786.xml" ContentType="application/vnd.openxmlformats-officedocument.presentationml.tags+xml"/>
  <Override PartName="/ppt/tags/tag2787.xml" ContentType="application/vnd.openxmlformats-officedocument.presentationml.tags+xml"/>
  <Override PartName="/ppt/tags/tag2788.xml" ContentType="application/vnd.openxmlformats-officedocument.presentationml.tags+xml"/>
  <Override PartName="/ppt/tags/tag2789.xml" ContentType="application/vnd.openxmlformats-officedocument.presentationml.tags+xml"/>
  <Override PartName="/ppt/tags/tag279.xml" ContentType="application/vnd.openxmlformats-officedocument.presentationml.tags+xml"/>
  <Override PartName="/ppt/tags/tag2790.xml" ContentType="application/vnd.openxmlformats-officedocument.presentationml.tags+xml"/>
  <Override PartName="/ppt/tags/tag2791.xml" ContentType="application/vnd.openxmlformats-officedocument.presentationml.tags+xml"/>
  <Override PartName="/ppt/tags/tag2792.xml" ContentType="application/vnd.openxmlformats-officedocument.presentationml.tags+xml"/>
  <Override PartName="/ppt/tags/tag2793.xml" ContentType="application/vnd.openxmlformats-officedocument.presentationml.tags+xml"/>
  <Override PartName="/ppt/tags/tag2794.xml" ContentType="application/vnd.openxmlformats-officedocument.presentationml.tags+xml"/>
  <Override PartName="/ppt/tags/tag2795.xml" ContentType="application/vnd.openxmlformats-officedocument.presentationml.tags+xml"/>
  <Override PartName="/ppt/tags/tag2796.xml" ContentType="application/vnd.openxmlformats-officedocument.presentationml.tags+xml"/>
  <Override PartName="/ppt/tags/tag2797.xml" ContentType="application/vnd.openxmlformats-officedocument.presentationml.tags+xml"/>
  <Override PartName="/ppt/tags/tag2798.xml" ContentType="application/vnd.openxmlformats-officedocument.presentationml.tags+xml"/>
  <Override PartName="/ppt/tags/tag279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00.xml" ContentType="application/vnd.openxmlformats-officedocument.presentationml.tags+xml"/>
  <Override PartName="/ppt/tags/tag2801.xml" ContentType="application/vnd.openxmlformats-officedocument.presentationml.tags+xml"/>
  <Override PartName="/ppt/tags/tag2802.xml" ContentType="application/vnd.openxmlformats-officedocument.presentationml.tags+xml"/>
  <Override PartName="/ppt/tags/tag2803.xml" ContentType="application/vnd.openxmlformats-officedocument.presentationml.tags+xml"/>
  <Override PartName="/ppt/tags/tag2804.xml" ContentType="application/vnd.openxmlformats-officedocument.presentationml.tags+xml"/>
  <Override PartName="/ppt/tags/tag2805.xml" ContentType="application/vnd.openxmlformats-officedocument.presentationml.tags+xml"/>
  <Override PartName="/ppt/tags/tag2806.xml" ContentType="application/vnd.openxmlformats-officedocument.presentationml.tags+xml"/>
  <Override PartName="/ppt/tags/tag2807.xml" ContentType="application/vnd.openxmlformats-officedocument.presentationml.tags+xml"/>
  <Override PartName="/ppt/tags/tag2808.xml" ContentType="application/vnd.openxmlformats-officedocument.presentationml.tags+xml"/>
  <Override PartName="/ppt/tags/tag2809.xml" ContentType="application/vnd.openxmlformats-officedocument.presentationml.tags+xml"/>
  <Override PartName="/ppt/tags/tag281.xml" ContentType="application/vnd.openxmlformats-officedocument.presentationml.tags+xml"/>
  <Override PartName="/ppt/tags/tag2810.xml" ContentType="application/vnd.openxmlformats-officedocument.presentationml.tags+xml"/>
  <Override PartName="/ppt/tags/tag2811.xml" ContentType="application/vnd.openxmlformats-officedocument.presentationml.tags+xml"/>
  <Override PartName="/ppt/tags/tag2812.xml" ContentType="application/vnd.openxmlformats-officedocument.presentationml.tags+xml"/>
  <Override PartName="/ppt/tags/tag2813.xml" ContentType="application/vnd.openxmlformats-officedocument.presentationml.tags+xml"/>
  <Override PartName="/ppt/tags/tag2814.xml" ContentType="application/vnd.openxmlformats-officedocument.presentationml.tags+xml"/>
  <Override PartName="/ppt/tags/tag2815.xml" ContentType="application/vnd.openxmlformats-officedocument.presentationml.tags+xml"/>
  <Override PartName="/ppt/tags/tag2816.xml" ContentType="application/vnd.openxmlformats-officedocument.presentationml.tags+xml"/>
  <Override PartName="/ppt/tags/tag2817.xml" ContentType="application/vnd.openxmlformats-officedocument.presentationml.tags+xml"/>
  <Override PartName="/ppt/tags/tag2818.xml" ContentType="application/vnd.openxmlformats-officedocument.presentationml.tags+xml"/>
  <Override PartName="/ppt/tags/tag2819.xml" ContentType="application/vnd.openxmlformats-officedocument.presentationml.tags+xml"/>
  <Override PartName="/ppt/tags/tag282.xml" ContentType="application/vnd.openxmlformats-officedocument.presentationml.tags+xml"/>
  <Override PartName="/ppt/tags/tag2820.xml" ContentType="application/vnd.openxmlformats-officedocument.presentationml.tags+xml"/>
  <Override PartName="/ppt/tags/tag2821.xml" ContentType="application/vnd.openxmlformats-officedocument.presentationml.tags+xml"/>
  <Override PartName="/ppt/tags/tag2822.xml" ContentType="application/vnd.openxmlformats-officedocument.presentationml.tags+xml"/>
  <Override PartName="/ppt/tags/tag2823.xml" ContentType="application/vnd.openxmlformats-officedocument.presentationml.tags+xml"/>
  <Override PartName="/ppt/tags/tag2824.xml" ContentType="application/vnd.openxmlformats-officedocument.presentationml.tags+xml"/>
  <Override PartName="/ppt/tags/tag2825.xml" ContentType="application/vnd.openxmlformats-officedocument.presentationml.tags+xml"/>
  <Override PartName="/ppt/tags/tag2826.xml" ContentType="application/vnd.openxmlformats-officedocument.presentationml.tags+xml"/>
  <Override PartName="/ppt/tags/tag2827.xml" ContentType="application/vnd.openxmlformats-officedocument.presentationml.tags+xml"/>
  <Override PartName="/ppt/tags/tag2828.xml" ContentType="application/vnd.openxmlformats-officedocument.presentationml.tags+xml"/>
  <Override PartName="/ppt/tags/tag2829.xml" ContentType="application/vnd.openxmlformats-officedocument.presentationml.tags+xml"/>
  <Override PartName="/ppt/tags/tag283.xml" ContentType="application/vnd.openxmlformats-officedocument.presentationml.tags+xml"/>
  <Override PartName="/ppt/tags/tag2830.xml" ContentType="application/vnd.openxmlformats-officedocument.presentationml.tags+xml"/>
  <Override PartName="/ppt/tags/tag2831.xml" ContentType="application/vnd.openxmlformats-officedocument.presentationml.tags+xml"/>
  <Override PartName="/ppt/tags/tag2832.xml" ContentType="application/vnd.openxmlformats-officedocument.presentationml.tags+xml"/>
  <Override PartName="/ppt/tags/tag2833.xml" ContentType="application/vnd.openxmlformats-officedocument.presentationml.tags+xml"/>
  <Override PartName="/ppt/tags/tag2834.xml" ContentType="application/vnd.openxmlformats-officedocument.presentationml.tags+xml"/>
  <Override PartName="/ppt/tags/tag2835.xml" ContentType="application/vnd.openxmlformats-officedocument.presentationml.tags+xml"/>
  <Override PartName="/ppt/tags/tag2836.xml" ContentType="application/vnd.openxmlformats-officedocument.presentationml.tags+xml"/>
  <Override PartName="/ppt/tags/tag2837.xml" ContentType="application/vnd.openxmlformats-officedocument.presentationml.tags+xml"/>
  <Override PartName="/ppt/tags/tag2838.xml" ContentType="application/vnd.openxmlformats-officedocument.presentationml.tags+xml"/>
  <Override PartName="/ppt/tags/tag2839.xml" ContentType="application/vnd.openxmlformats-officedocument.presentationml.tags+xml"/>
  <Override PartName="/ppt/tags/tag284.xml" ContentType="application/vnd.openxmlformats-officedocument.presentationml.tags+xml"/>
  <Override PartName="/ppt/tags/tag2840.xml" ContentType="application/vnd.openxmlformats-officedocument.presentationml.tags+xml"/>
  <Override PartName="/ppt/tags/tag2841.xml" ContentType="application/vnd.openxmlformats-officedocument.presentationml.tags+xml"/>
  <Override PartName="/ppt/tags/tag2842.xml" ContentType="application/vnd.openxmlformats-officedocument.presentationml.tags+xml"/>
  <Override PartName="/ppt/tags/tag2843.xml" ContentType="application/vnd.openxmlformats-officedocument.presentationml.tags+xml"/>
  <Override PartName="/ppt/tags/tag2844.xml" ContentType="application/vnd.openxmlformats-officedocument.presentationml.tags+xml"/>
  <Override PartName="/ppt/tags/tag2845.xml" ContentType="application/vnd.openxmlformats-officedocument.presentationml.tags+xml"/>
  <Override PartName="/ppt/tags/tag2846.xml" ContentType="application/vnd.openxmlformats-officedocument.presentationml.tags+xml"/>
  <Override PartName="/ppt/tags/tag2847.xml" ContentType="application/vnd.openxmlformats-officedocument.presentationml.tags+xml"/>
  <Override PartName="/ppt/tags/tag2848.xml" ContentType="application/vnd.openxmlformats-officedocument.presentationml.tags+xml"/>
  <Override PartName="/ppt/tags/tag2849.xml" ContentType="application/vnd.openxmlformats-officedocument.presentationml.tags+xml"/>
  <Override PartName="/ppt/tags/tag285.xml" ContentType="application/vnd.openxmlformats-officedocument.presentationml.tags+xml"/>
  <Override PartName="/ppt/tags/tag2850.xml" ContentType="application/vnd.openxmlformats-officedocument.presentationml.tags+xml"/>
  <Override PartName="/ppt/tags/tag2851.xml" ContentType="application/vnd.openxmlformats-officedocument.presentationml.tags+xml"/>
  <Override PartName="/ppt/tags/tag2852.xml" ContentType="application/vnd.openxmlformats-officedocument.presentationml.tags+xml"/>
  <Override PartName="/ppt/tags/tag2853.xml" ContentType="application/vnd.openxmlformats-officedocument.presentationml.tags+xml"/>
  <Override PartName="/ppt/tags/tag2854.xml" ContentType="application/vnd.openxmlformats-officedocument.presentationml.tags+xml"/>
  <Override PartName="/ppt/tags/tag2855.xml" ContentType="application/vnd.openxmlformats-officedocument.presentationml.tags+xml"/>
  <Override PartName="/ppt/tags/tag2856.xml" ContentType="application/vnd.openxmlformats-officedocument.presentationml.tags+xml"/>
  <Override PartName="/ppt/tags/tag2857.xml" ContentType="application/vnd.openxmlformats-officedocument.presentationml.tags+xml"/>
  <Override PartName="/ppt/tags/tag2858.xml" ContentType="application/vnd.openxmlformats-officedocument.presentationml.tags+xml"/>
  <Override PartName="/ppt/tags/tag2859.xml" ContentType="application/vnd.openxmlformats-officedocument.presentationml.tags+xml"/>
  <Override PartName="/ppt/tags/tag286.xml" ContentType="application/vnd.openxmlformats-officedocument.presentationml.tags+xml"/>
  <Override PartName="/ppt/tags/tag2860.xml" ContentType="application/vnd.openxmlformats-officedocument.presentationml.tags+xml"/>
  <Override PartName="/ppt/tags/tag2861.xml" ContentType="application/vnd.openxmlformats-officedocument.presentationml.tags+xml"/>
  <Override PartName="/ppt/tags/tag2862.xml" ContentType="application/vnd.openxmlformats-officedocument.presentationml.tags+xml"/>
  <Override PartName="/ppt/tags/tag2863.xml" ContentType="application/vnd.openxmlformats-officedocument.presentationml.tags+xml"/>
  <Override PartName="/ppt/tags/tag2864.xml" ContentType="application/vnd.openxmlformats-officedocument.presentationml.tags+xml"/>
  <Override PartName="/ppt/tags/tag2865.xml" ContentType="application/vnd.openxmlformats-officedocument.presentationml.tags+xml"/>
  <Override PartName="/ppt/tags/tag2866.xml" ContentType="application/vnd.openxmlformats-officedocument.presentationml.tags+xml"/>
  <Override PartName="/ppt/tags/tag2867.xml" ContentType="application/vnd.openxmlformats-officedocument.presentationml.tags+xml"/>
  <Override PartName="/ppt/tags/tag2868.xml" ContentType="application/vnd.openxmlformats-officedocument.presentationml.tags+xml"/>
  <Override PartName="/ppt/tags/tag2869.xml" ContentType="application/vnd.openxmlformats-officedocument.presentationml.tags+xml"/>
  <Override PartName="/ppt/tags/tag287.xml" ContentType="application/vnd.openxmlformats-officedocument.presentationml.tags+xml"/>
  <Override PartName="/ppt/tags/tag2870.xml" ContentType="application/vnd.openxmlformats-officedocument.presentationml.tags+xml"/>
  <Override PartName="/ppt/tags/tag2871.xml" ContentType="application/vnd.openxmlformats-officedocument.presentationml.tags+xml"/>
  <Override PartName="/ppt/tags/tag2872.xml" ContentType="application/vnd.openxmlformats-officedocument.presentationml.tags+xml"/>
  <Override PartName="/ppt/tags/tag2873.xml" ContentType="application/vnd.openxmlformats-officedocument.presentationml.tags+xml"/>
  <Override PartName="/ppt/tags/tag2874.xml" ContentType="application/vnd.openxmlformats-officedocument.presentationml.tags+xml"/>
  <Override PartName="/ppt/tags/tag2875.xml" ContentType="application/vnd.openxmlformats-officedocument.presentationml.tags+xml"/>
  <Override PartName="/ppt/tags/tag2876.xml" ContentType="application/vnd.openxmlformats-officedocument.presentationml.tags+xml"/>
  <Override PartName="/ppt/tags/tag2877.xml" ContentType="application/vnd.openxmlformats-officedocument.presentationml.tags+xml"/>
  <Override PartName="/ppt/tags/tag2878.xml" ContentType="application/vnd.openxmlformats-officedocument.presentationml.tags+xml"/>
  <Override PartName="/ppt/tags/tag2879.xml" ContentType="application/vnd.openxmlformats-officedocument.presentationml.tags+xml"/>
  <Override PartName="/ppt/tags/tag288.xml" ContentType="application/vnd.openxmlformats-officedocument.presentationml.tags+xml"/>
  <Override PartName="/ppt/tags/tag2880.xml" ContentType="application/vnd.openxmlformats-officedocument.presentationml.tags+xml"/>
  <Override PartName="/ppt/tags/tag2881.xml" ContentType="application/vnd.openxmlformats-officedocument.presentationml.tags+xml"/>
  <Override PartName="/ppt/tags/tag2882.xml" ContentType="application/vnd.openxmlformats-officedocument.presentationml.tags+xml"/>
  <Override PartName="/ppt/tags/tag2883.xml" ContentType="application/vnd.openxmlformats-officedocument.presentationml.tags+xml"/>
  <Override PartName="/ppt/tags/tag2884.xml" ContentType="application/vnd.openxmlformats-officedocument.presentationml.tags+xml"/>
  <Override PartName="/ppt/tags/tag2885.xml" ContentType="application/vnd.openxmlformats-officedocument.presentationml.tags+xml"/>
  <Override PartName="/ppt/tags/tag2886.xml" ContentType="application/vnd.openxmlformats-officedocument.presentationml.tags+xml"/>
  <Override PartName="/ppt/tags/tag2887.xml" ContentType="application/vnd.openxmlformats-officedocument.presentationml.tags+xml"/>
  <Override PartName="/ppt/tags/tag2888.xml" ContentType="application/vnd.openxmlformats-officedocument.presentationml.tags+xml"/>
  <Override PartName="/ppt/tags/tag2889.xml" ContentType="application/vnd.openxmlformats-officedocument.presentationml.tags+xml"/>
  <Override PartName="/ppt/tags/tag289.xml" ContentType="application/vnd.openxmlformats-officedocument.presentationml.tags+xml"/>
  <Override PartName="/ppt/tags/tag2890.xml" ContentType="application/vnd.openxmlformats-officedocument.presentationml.tags+xml"/>
  <Override PartName="/ppt/tags/tag2891.xml" ContentType="application/vnd.openxmlformats-officedocument.presentationml.tags+xml"/>
  <Override PartName="/ppt/tags/tag2892.xml" ContentType="application/vnd.openxmlformats-officedocument.presentationml.tags+xml"/>
  <Override PartName="/ppt/tags/tag2893.xml" ContentType="application/vnd.openxmlformats-officedocument.presentationml.tags+xml"/>
  <Override PartName="/ppt/tags/tag2894.xml" ContentType="application/vnd.openxmlformats-officedocument.presentationml.tags+xml"/>
  <Override PartName="/ppt/tags/tag2895.xml" ContentType="application/vnd.openxmlformats-officedocument.presentationml.tags+xml"/>
  <Override PartName="/ppt/tags/tag2896.xml" ContentType="application/vnd.openxmlformats-officedocument.presentationml.tags+xml"/>
  <Override PartName="/ppt/tags/tag2897.xml" ContentType="application/vnd.openxmlformats-officedocument.presentationml.tags+xml"/>
  <Override PartName="/ppt/tags/tag2898.xml" ContentType="application/vnd.openxmlformats-officedocument.presentationml.tags+xml"/>
  <Override PartName="/ppt/tags/tag289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00.xml" ContentType="application/vnd.openxmlformats-officedocument.presentationml.tags+xml"/>
  <Override PartName="/ppt/tags/tag2901.xml" ContentType="application/vnd.openxmlformats-officedocument.presentationml.tags+xml"/>
  <Override PartName="/ppt/tags/tag2902.xml" ContentType="application/vnd.openxmlformats-officedocument.presentationml.tags+xml"/>
  <Override PartName="/ppt/tags/tag2903.xml" ContentType="application/vnd.openxmlformats-officedocument.presentationml.tags+xml"/>
  <Override PartName="/ppt/tags/tag2904.xml" ContentType="application/vnd.openxmlformats-officedocument.presentationml.tags+xml"/>
  <Override PartName="/ppt/tags/tag2905.xml" ContentType="application/vnd.openxmlformats-officedocument.presentationml.tags+xml"/>
  <Override PartName="/ppt/tags/tag2906.xml" ContentType="application/vnd.openxmlformats-officedocument.presentationml.tags+xml"/>
  <Override PartName="/ppt/tags/tag2907.xml" ContentType="application/vnd.openxmlformats-officedocument.presentationml.tags+xml"/>
  <Override PartName="/ppt/tags/tag2908.xml" ContentType="application/vnd.openxmlformats-officedocument.presentationml.tags+xml"/>
  <Override PartName="/ppt/tags/tag2909.xml" ContentType="application/vnd.openxmlformats-officedocument.presentationml.tags+xml"/>
  <Override PartName="/ppt/tags/tag291.xml" ContentType="application/vnd.openxmlformats-officedocument.presentationml.tags+xml"/>
  <Override PartName="/ppt/tags/tag2910.xml" ContentType="application/vnd.openxmlformats-officedocument.presentationml.tags+xml"/>
  <Override PartName="/ppt/tags/tag2911.xml" ContentType="application/vnd.openxmlformats-officedocument.presentationml.tags+xml"/>
  <Override PartName="/ppt/tags/tag2912.xml" ContentType="application/vnd.openxmlformats-officedocument.presentationml.tags+xml"/>
  <Override PartName="/ppt/tags/tag2913.xml" ContentType="application/vnd.openxmlformats-officedocument.presentationml.tags+xml"/>
  <Override PartName="/ppt/tags/tag2914.xml" ContentType="application/vnd.openxmlformats-officedocument.presentationml.tags+xml"/>
  <Override PartName="/ppt/tags/tag2915.xml" ContentType="application/vnd.openxmlformats-officedocument.presentationml.tags+xml"/>
  <Override PartName="/ppt/tags/tag2916.xml" ContentType="application/vnd.openxmlformats-officedocument.presentationml.tags+xml"/>
  <Override PartName="/ppt/tags/tag2917.xml" ContentType="application/vnd.openxmlformats-officedocument.presentationml.tags+xml"/>
  <Override PartName="/ppt/tags/tag2918.xml" ContentType="application/vnd.openxmlformats-officedocument.presentationml.tags+xml"/>
  <Override PartName="/ppt/tags/tag2919.xml" ContentType="application/vnd.openxmlformats-officedocument.presentationml.tags+xml"/>
  <Override PartName="/ppt/tags/tag292.xml" ContentType="application/vnd.openxmlformats-officedocument.presentationml.tags+xml"/>
  <Override PartName="/ppt/tags/tag2920.xml" ContentType="application/vnd.openxmlformats-officedocument.presentationml.tags+xml"/>
  <Override PartName="/ppt/tags/tag2921.xml" ContentType="application/vnd.openxmlformats-officedocument.presentationml.tags+xml"/>
  <Override PartName="/ppt/tags/tag2922.xml" ContentType="application/vnd.openxmlformats-officedocument.presentationml.tags+xml"/>
  <Override PartName="/ppt/tags/tag2923.xml" ContentType="application/vnd.openxmlformats-officedocument.presentationml.tags+xml"/>
  <Override PartName="/ppt/tags/tag2924.xml" ContentType="application/vnd.openxmlformats-officedocument.presentationml.tags+xml"/>
  <Override PartName="/ppt/tags/tag2925.xml" ContentType="application/vnd.openxmlformats-officedocument.presentationml.tags+xml"/>
  <Override PartName="/ppt/tags/tag2926.xml" ContentType="application/vnd.openxmlformats-officedocument.presentationml.tags+xml"/>
  <Override PartName="/ppt/tags/tag2927.xml" ContentType="application/vnd.openxmlformats-officedocument.presentationml.tags+xml"/>
  <Override PartName="/ppt/tags/tag2928.xml" ContentType="application/vnd.openxmlformats-officedocument.presentationml.tags+xml"/>
  <Override PartName="/ppt/tags/tag2929.xml" ContentType="application/vnd.openxmlformats-officedocument.presentationml.tags+xml"/>
  <Override PartName="/ppt/tags/tag293.xml" ContentType="application/vnd.openxmlformats-officedocument.presentationml.tags+xml"/>
  <Override PartName="/ppt/tags/tag2930.xml" ContentType="application/vnd.openxmlformats-officedocument.presentationml.tags+xml"/>
  <Override PartName="/ppt/tags/tag2931.xml" ContentType="application/vnd.openxmlformats-officedocument.presentationml.tags+xml"/>
  <Override PartName="/ppt/tags/tag2932.xml" ContentType="application/vnd.openxmlformats-officedocument.presentationml.tags+xml"/>
  <Override PartName="/ppt/tags/tag2933.xml" ContentType="application/vnd.openxmlformats-officedocument.presentationml.tags+xml"/>
  <Override PartName="/ppt/tags/tag2934.xml" ContentType="application/vnd.openxmlformats-officedocument.presentationml.tags+xml"/>
  <Override PartName="/ppt/tags/tag2935.xml" ContentType="application/vnd.openxmlformats-officedocument.presentationml.tags+xml"/>
  <Override PartName="/ppt/tags/tag2936.xml" ContentType="application/vnd.openxmlformats-officedocument.presentationml.tags+xml"/>
  <Override PartName="/ppt/tags/tag2937.xml" ContentType="application/vnd.openxmlformats-officedocument.presentationml.tags+xml"/>
  <Override PartName="/ppt/tags/tag2938.xml" ContentType="application/vnd.openxmlformats-officedocument.presentationml.tags+xml"/>
  <Override PartName="/ppt/tags/tag2939.xml" ContentType="application/vnd.openxmlformats-officedocument.presentationml.tags+xml"/>
  <Override PartName="/ppt/tags/tag294.xml" ContentType="application/vnd.openxmlformats-officedocument.presentationml.tags+xml"/>
  <Override PartName="/ppt/tags/tag2940.xml" ContentType="application/vnd.openxmlformats-officedocument.presentationml.tags+xml"/>
  <Override PartName="/ppt/tags/tag2941.xml" ContentType="application/vnd.openxmlformats-officedocument.presentationml.tags+xml"/>
  <Override PartName="/ppt/tags/tag2942.xml" ContentType="application/vnd.openxmlformats-officedocument.presentationml.tags+xml"/>
  <Override PartName="/ppt/tags/tag2943.xml" ContentType="application/vnd.openxmlformats-officedocument.presentationml.tags+xml"/>
  <Override PartName="/ppt/tags/tag2944.xml" ContentType="application/vnd.openxmlformats-officedocument.presentationml.tags+xml"/>
  <Override PartName="/ppt/tags/tag2945.xml" ContentType="application/vnd.openxmlformats-officedocument.presentationml.tags+xml"/>
  <Override PartName="/ppt/tags/tag2946.xml" ContentType="application/vnd.openxmlformats-officedocument.presentationml.tags+xml"/>
  <Override PartName="/ppt/tags/tag2947.xml" ContentType="application/vnd.openxmlformats-officedocument.presentationml.tags+xml"/>
  <Override PartName="/ppt/tags/tag2948.xml" ContentType="application/vnd.openxmlformats-officedocument.presentationml.tags+xml"/>
  <Override PartName="/ppt/tags/tag2949.xml" ContentType="application/vnd.openxmlformats-officedocument.presentationml.tags+xml"/>
  <Override PartName="/ppt/tags/tag295.xml" ContentType="application/vnd.openxmlformats-officedocument.presentationml.tags+xml"/>
  <Override PartName="/ppt/tags/tag2950.xml" ContentType="application/vnd.openxmlformats-officedocument.presentationml.tags+xml"/>
  <Override PartName="/ppt/tags/tag2951.xml" ContentType="application/vnd.openxmlformats-officedocument.presentationml.tags+xml"/>
  <Override PartName="/ppt/tags/tag2952.xml" ContentType="application/vnd.openxmlformats-officedocument.presentationml.tags+xml"/>
  <Override PartName="/ppt/tags/tag2953.xml" ContentType="application/vnd.openxmlformats-officedocument.presentationml.tags+xml"/>
  <Override PartName="/ppt/tags/tag2954.xml" ContentType="application/vnd.openxmlformats-officedocument.presentationml.tags+xml"/>
  <Override PartName="/ppt/tags/tag2955.xml" ContentType="application/vnd.openxmlformats-officedocument.presentationml.tags+xml"/>
  <Override PartName="/ppt/tags/tag2956.xml" ContentType="application/vnd.openxmlformats-officedocument.presentationml.tags+xml"/>
  <Override PartName="/ppt/tags/tag2957.xml" ContentType="application/vnd.openxmlformats-officedocument.presentationml.tags+xml"/>
  <Override PartName="/ppt/tags/tag2958.xml" ContentType="application/vnd.openxmlformats-officedocument.presentationml.tags+xml"/>
  <Override PartName="/ppt/tags/tag2959.xml" ContentType="application/vnd.openxmlformats-officedocument.presentationml.tags+xml"/>
  <Override PartName="/ppt/tags/tag296.xml" ContentType="application/vnd.openxmlformats-officedocument.presentationml.tags+xml"/>
  <Override PartName="/ppt/tags/tag2960.xml" ContentType="application/vnd.openxmlformats-officedocument.presentationml.tags+xml"/>
  <Override PartName="/ppt/tags/tag2961.xml" ContentType="application/vnd.openxmlformats-officedocument.presentationml.tags+xml"/>
  <Override PartName="/ppt/tags/tag2962.xml" ContentType="application/vnd.openxmlformats-officedocument.presentationml.tags+xml"/>
  <Override PartName="/ppt/tags/tag2963.xml" ContentType="application/vnd.openxmlformats-officedocument.presentationml.tags+xml"/>
  <Override PartName="/ppt/tags/tag2964.xml" ContentType="application/vnd.openxmlformats-officedocument.presentationml.tags+xml"/>
  <Override PartName="/ppt/tags/tag2965.xml" ContentType="application/vnd.openxmlformats-officedocument.presentationml.tags+xml"/>
  <Override PartName="/ppt/tags/tag2966.xml" ContentType="application/vnd.openxmlformats-officedocument.presentationml.tags+xml"/>
  <Override PartName="/ppt/tags/tag2967.xml" ContentType="application/vnd.openxmlformats-officedocument.presentationml.tags+xml"/>
  <Override PartName="/ppt/tags/tag2968.xml" ContentType="application/vnd.openxmlformats-officedocument.presentationml.tags+xml"/>
  <Override PartName="/ppt/tags/tag2969.xml" ContentType="application/vnd.openxmlformats-officedocument.presentationml.tags+xml"/>
  <Override PartName="/ppt/tags/tag297.xml" ContentType="application/vnd.openxmlformats-officedocument.presentationml.tags+xml"/>
  <Override PartName="/ppt/tags/tag2970.xml" ContentType="application/vnd.openxmlformats-officedocument.presentationml.tags+xml"/>
  <Override PartName="/ppt/tags/tag2971.xml" ContentType="application/vnd.openxmlformats-officedocument.presentationml.tags+xml"/>
  <Override PartName="/ppt/tags/tag2972.xml" ContentType="application/vnd.openxmlformats-officedocument.presentationml.tags+xml"/>
  <Override PartName="/ppt/tags/tag2973.xml" ContentType="application/vnd.openxmlformats-officedocument.presentationml.tags+xml"/>
  <Override PartName="/ppt/tags/tag2974.xml" ContentType="application/vnd.openxmlformats-officedocument.presentationml.tags+xml"/>
  <Override PartName="/ppt/tags/tag2975.xml" ContentType="application/vnd.openxmlformats-officedocument.presentationml.tags+xml"/>
  <Override PartName="/ppt/tags/tag2976.xml" ContentType="application/vnd.openxmlformats-officedocument.presentationml.tags+xml"/>
  <Override PartName="/ppt/tags/tag2977.xml" ContentType="application/vnd.openxmlformats-officedocument.presentationml.tags+xml"/>
  <Override PartName="/ppt/tags/tag2978.xml" ContentType="application/vnd.openxmlformats-officedocument.presentationml.tags+xml"/>
  <Override PartName="/ppt/tags/tag2979.xml" ContentType="application/vnd.openxmlformats-officedocument.presentationml.tags+xml"/>
  <Override PartName="/ppt/tags/tag298.xml" ContentType="application/vnd.openxmlformats-officedocument.presentationml.tags+xml"/>
  <Override PartName="/ppt/tags/tag2980.xml" ContentType="application/vnd.openxmlformats-officedocument.presentationml.tags+xml"/>
  <Override PartName="/ppt/tags/tag2981.xml" ContentType="application/vnd.openxmlformats-officedocument.presentationml.tags+xml"/>
  <Override PartName="/ppt/tags/tag2982.xml" ContentType="application/vnd.openxmlformats-officedocument.presentationml.tags+xml"/>
  <Override PartName="/ppt/tags/tag2983.xml" ContentType="application/vnd.openxmlformats-officedocument.presentationml.tags+xml"/>
  <Override PartName="/ppt/tags/tag2984.xml" ContentType="application/vnd.openxmlformats-officedocument.presentationml.tags+xml"/>
  <Override PartName="/ppt/tags/tag2985.xml" ContentType="application/vnd.openxmlformats-officedocument.presentationml.tags+xml"/>
  <Override PartName="/ppt/tags/tag2986.xml" ContentType="application/vnd.openxmlformats-officedocument.presentationml.tags+xml"/>
  <Override PartName="/ppt/tags/tag2987.xml" ContentType="application/vnd.openxmlformats-officedocument.presentationml.tags+xml"/>
  <Override PartName="/ppt/tags/tag2988.xml" ContentType="application/vnd.openxmlformats-officedocument.presentationml.tags+xml"/>
  <Override PartName="/ppt/tags/tag2989.xml" ContentType="application/vnd.openxmlformats-officedocument.presentationml.tags+xml"/>
  <Override PartName="/ppt/tags/tag299.xml" ContentType="application/vnd.openxmlformats-officedocument.presentationml.tags+xml"/>
  <Override PartName="/ppt/tags/tag2990.xml" ContentType="application/vnd.openxmlformats-officedocument.presentationml.tags+xml"/>
  <Override PartName="/ppt/tags/tag2991.xml" ContentType="application/vnd.openxmlformats-officedocument.presentationml.tags+xml"/>
  <Override PartName="/ppt/tags/tag2992.xml" ContentType="application/vnd.openxmlformats-officedocument.presentationml.tags+xml"/>
  <Override PartName="/ppt/tags/tag2993.xml" ContentType="application/vnd.openxmlformats-officedocument.presentationml.tags+xml"/>
  <Override PartName="/ppt/tags/tag2994.xml" ContentType="application/vnd.openxmlformats-officedocument.presentationml.tags+xml"/>
  <Override PartName="/ppt/tags/tag2995.xml" ContentType="application/vnd.openxmlformats-officedocument.presentationml.tags+xml"/>
  <Override PartName="/ppt/tags/tag2996.xml" ContentType="application/vnd.openxmlformats-officedocument.presentationml.tags+xml"/>
  <Override PartName="/ppt/tags/tag2997.xml" ContentType="application/vnd.openxmlformats-officedocument.presentationml.tags+xml"/>
  <Override PartName="/ppt/tags/tag2998.xml" ContentType="application/vnd.openxmlformats-officedocument.presentationml.tags+xml"/>
  <Override PartName="/ppt/tags/tag29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00.xml" ContentType="application/vnd.openxmlformats-officedocument.presentationml.tags+xml"/>
  <Override PartName="/ppt/tags/tag3001.xml" ContentType="application/vnd.openxmlformats-officedocument.presentationml.tags+xml"/>
  <Override PartName="/ppt/tags/tag3002.xml" ContentType="application/vnd.openxmlformats-officedocument.presentationml.tags+xml"/>
  <Override PartName="/ppt/tags/tag3003.xml" ContentType="application/vnd.openxmlformats-officedocument.presentationml.tags+xml"/>
  <Override PartName="/ppt/tags/tag3004.xml" ContentType="application/vnd.openxmlformats-officedocument.presentationml.tags+xml"/>
  <Override PartName="/ppt/tags/tag3005.xml" ContentType="application/vnd.openxmlformats-officedocument.presentationml.tags+xml"/>
  <Override PartName="/ppt/tags/tag3006.xml" ContentType="application/vnd.openxmlformats-officedocument.presentationml.tags+xml"/>
  <Override PartName="/ppt/tags/tag3007.xml" ContentType="application/vnd.openxmlformats-officedocument.presentationml.tags+xml"/>
  <Override PartName="/ppt/tags/tag3008.xml" ContentType="application/vnd.openxmlformats-officedocument.presentationml.tags+xml"/>
  <Override PartName="/ppt/tags/tag3009.xml" ContentType="application/vnd.openxmlformats-officedocument.presentationml.tags+xml"/>
  <Override PartName="/ppt/tags/tag301.xml" ContentType="application/vnd.openxmlformats-officedocument.presentationml.tags+xml"/>
  <Override PartName="/ppt/tags/tag3010.xml" ContentType="application/vnd.openxmlformats-officedocument.presentationml.tags+xml"/>
  <Override PartName="/ppt/tags/tag3011.xml" ContentType="application/vnd.openxmlformats-officedocument.presentationml.tags+xml"/>
  <Override PartName="/ppt/tags/tag3012.xml" ContentType="application/vnd.openxmlformats-officedocument.presentationml.tags+xml"/>
  <Override PartName="/ppt/tags/tag3013.xml" ContentType="application/vnd.openxmlformats-officedocument.presentationml.tags+xml"/>
  <Override PartName="/ppt/tags/tag3014.xml" ContentType="application/vnd.openxmlformats-officedocument.presentationml.tags+xml"/>
  <Override PartName="/ppt/tags/tag3015.xml" ContentType="application/vnd.openxmlformats-officedocument.presentationml.tags+xml"/>
  <Override PartName="/ppt/tags/tag3016.xml" ContentType="application/vnd.openxmlformats-officedocument.presentationml.tags+xml"/>
  <Override PartName="/ppt/tags/tag3017.xml" ContentType="application/vnd.openxmlformats-officedocument.presentationml.tags+xml"/>
  <Override PartName="/ppt/tags/tag3018.xml" ContentType="application/vnd.openxmlformats-officedocument.presentationml.tags+xml"/>
  <Override PartName="/ppt/tags/tag3019.xml" ContentType="application/vnd.openxmlformats-officedocument.presentationml.tags+xml"/>
  <Override PartName="/ppt/tags/tag302.xml" ContentType="application/vnd.openxmlformats-officedocument.presentationml.tags+xml"/>
  <Override PartName="/ppt/tags/tag3020.xml" ContentType="application/vnd.openxmlformats-officedocument.presentationml.tags+xml"/>
  <Override PartName="/ppt/tags/tag3021.xml" ContentType="application/vnd.openxmlformats-officedocument.presentationml.tags+xml"/>
  <Override PartName="/ppt/tags/tag3022.xml" ContentType="application/vnd.openxmlformats-officedocument.presentationml.tags+xml"/>
  <Override PartName="/ppt/tags/tag3023.xml" ContentType="application/vnd.openxmlformats-officedocument.presentationml.tags+xml"/>
  <Override PartName="/ppt/tags/tag3024.xml" ContentType="application/vnd.openxmlformats-officedocument.presentationml.tags+xml"/>
  <Override PartName="/ppt/tags/tag3025.xml" ContentType="application/vnd.openxmlformats-officedocument.presentationml.tags+xml"/>
  <Override PartName="/ppt/tags/tag3026.xml" ContentType="application/vnd.openxmlformats-officedocument.presentationml.tags+xml"/>
  <Override PartName="/ppt/tags/tag3027.xml" ContentType="application/vnd.openxmlformats-officedocument.presentationml.tags+xml"/>
  <Override PartName="/ppt/tags/tag3028.xml" ContentType="application/vnd.openxmlformats-officedocument.presentationml.tags+xml"/>
  <Override PartName="/ppt/tags/tag3029.xml" ContentType="application/vnd.openxmlformats-officedocument.presentationml.tags+xml"/>
  <Override PartName="/ppt/tags/tag303.xml" ContentType="application/vnd.openxmlformats-officedocument.presentationml.tags+xml"/>
  <Override PartName="/ppt/tags/tag3030.xml" ContentType="application/vnd.openxmlformats-officedocument.presentationml.tags+xml"/>
  <Override PartName="/ppt/tags/tag3031.xml" ContentType="application/vnd.openxmlformats-officedocument.presentationml.tags+xml"/>
  <Override PartName="/ppt/tags/tag3032.xml" ContentType="application/vnd.openxmlformats-officedocument.presentationml.tags+xml"/>
  <Override PartName="/ppt/tags/tag3033.xml" ContentType="application/vnd.openxmlformats-officedocument.presentationml.tags+xml"/>
  <Override PartName="/ppt/tags/tag3034.xml" ContentType="application/vnd.openxmlformats-officedocument.presentationml.tags+xml"/>
  <Override PartName="/ppt/tags/tag3035.xml" ContentType="application/vnd.openxmlformats-officedocument.presentationml.tags+xml"/>
  <Override PartName="/ppt/tags/tag3036.xml" ContentType="application/vnd.openxmlformats-officedocument.presentationml.tags+xml"/>
  <Override PartName="/ppt/tags/tag3037.xml" ContentType="application/vnd.openxmlformats-officedocument.presentationml.tags+xml"/>
  <Override PartName="/ppt/tags/tag3038.xml" ContentType="application/vnd.openxmlformats-officedocument.presentationml.tags+xml"/>
  <Override PartName="/ppt/tags/tag3039.xml" ContentType="application/vnd.openxmlformats-officedocument.presentationml.tags+xml"/>
  <Override PartName="/ppt/tags/tag304.xml" ContentType="application/vnd.openxmlformats-officedocument.presentationml.tags+xml"/>
  <Override PartName="/ppt/tags/tag3040.xml" ContentType="application/vnd.openxmlformats-officedocument.presentationml.tags+xml"/>
  <Override PartName="/ppt/tags/tag3041.xml" ContentType="application/vnd.openxmlformats-officedocument.presentationml.tags+xml"/>
  <Override PartName="/ppt/tags/tag3042.xml" ContentType="application/vnd.openxmlformats-officedocument.presentationml.tags+xml"/>
  <Override PartName="/ppt/tags/tag3043.xml" ContentType="application/vnd.openxmlformats-officedocument.presentationml.tags+xml"/>
  <Override PartName="/ppt/tags/tag3044.xml" ContentType="application/vnd.openxmlformats-officedocument.presentationml.tags+xml"/>
  <Override PartName="/ppt/tags/tag3045.xml" ContentType="application/vnd.openxmlformats-officedocument.presentationml.tags+xml"/>
  <Override PartName="/ppt/tags/tag3046.xml" ContentType="application/vnd.openxmlformats-officedocument.presentationml.tags+xml"/>
  <Override PartName="/ppt/tags/tag3047.xml" ContentType="application/vnd.openxmlformats-officedocument.presentationml.tags+xml"/>
  <Override PartName="/ppt/tags/tag3048.xml" ContentType="application/vnd.openxmlformats-officedocument.presentationml.tags+xml"/>
  <Override PartName="/ppt/tags/tag3049.xml" ContentType="application/vnd.openxmlformats-officedocument.presentationml.tags+xml"/>
  <Override PartName="/ppt/tags/tag305.xml" ContentType="application/vnd.openxmlformats-officedocument.presentationml.tags+xml"/>
  <Override PartName="/ppt/tags/tag3050.xml" ContentType="application/vnd.openxmlformats-officedocument.presentationml.tags+xml"/>
  <Override PartName="/ppt/tags/tag3051.xml" ContentType="application/vnd.openxmlformats-officedocument.presentationml.tags+xml"/>
  <Override PartName="/ppt/tags/tag3052.xml" ContentType="application/vnd.openxmlformats-officedocument.presentationml.tags+xml"/>
  <Override PartName="/ppt/tags/tag3053.xml" ContentType="application/vnd.openxmlformats-officedocument.presentationml.tags+xml"/>
  <Override PartName="/ppt/tags/tag3054.xml" ContentType="application/vnd.openxmlformats-officedocument.presentationml.tags+xml"/>
  <Override PartName="/ppt/tags/tag3055.xml" ContentType="application/vnd.openxmlformats-officedocument.presentationml.tags+xml"/>
  <Override PartName="/ppt/tags/tag3056.xml" ContentType="application/vnd.openxmlformats-officedocument.presentationml.tags+xml"/>
  <Override PartName="/ppt/tags/tag3057.xml" ContentType="application/vnd.openxmlformats-officedocument.presentationml.tags+xml"/>
  <Override PartName="/ppt/tags/tag3058.xml" ContentType="application/vnd.openxmlformats-officedocument.presentationml.tags+xml"/>
  <Override PartName="/ppt/tags/tag3059.xml" ContentType="application/vnd.openxmlformats-officedocument.presentationml.tags+xml"/>
  <Override PartName="/ppt/tags/tag306.xml" ContentType="application/vnd.openxmlformats-officedocument.presentationml.tags+xml"/>
  <Override PartName="/ppt/tags/tag3060.xml" ContentType="application/vnd.openxmlformats-officedocument.presentationml.tags+xml"/>
  <Override PartName="/ppt/tags/tag3061.xml" ContentType="application/vnd.openxmlformats-officedocument.presentationml.tags+xml"/>
  <Override PartName="/ppt/tags/tag3062.xml" ContentType="application/vnd.openxmlformats-officedocument.presentationml.tags+xml"/>
  <Override PartName="/ppt/tags/tag3063.xml" ContentType="application/vnd.openxmlformats-officedocument.presentationml.tags+xml"/>
  <Override PartName="/ppt/tags/tag3064.xml" ContentType="application/vnd.openxmlformats-officedocument.presentationml.tags+xml"/>
  <Override PartName="/ppt/tags/tag3065.xml" ContentType="application/vnd.openxmlformats-officedocument.presentationml.tags+xml"/>
  <Override PartName="/ppt/tags/tag3066.xml" ContentType="application/vnd.openxmlformats-officedocument.presentationml.tags+xml"/>
  <Override PartName="/ppt/tags/tag3067.xml" ContentType="application/vnd.openxmlformats-officedocument.presentationml.tags+xml"/>
  <Override PartName="/ppt/tags/tag3068.xml" ContentType="application/vnd.openxmlformats-officedocument.presentationml.tags+xml"/>
  <Override PartName="/ppt/tags/tag3069.xml" ContentType="application/vnd.openxmlformats-officedocument.presentationml.tags+xml"/>
  <Override PartName="/ppt/tags/tag307.xml" ContentType="application/vnd.openxmlformats-officedocument.presentationml.tags+xml"/>
  <Override PartName="/ppt/tags/tag3070.xml" ContentType="application/vnd.openxmlformats-officedocument.presentationml.tags+xml"/>
  <Override PartName="/ppt/tags/tag3071.xml" ContentType="application/vnd.openxmlformats-officedocument.presentationml.tags+xml"/>
  <Override PartName="/ppt/tags/tag3072.xml" ContentType="application/vnd.openxmlformats-officedocument.presentationml.tags+xml"/>
  <Override PartName="/ppt/tags/tag3073.xml" ContentType="application/vnd.openxmlformats-officedocument.presentationml.tags+xml"/>
  <Override PartName="/ppt/tags/tag3074.xml" ContentType="application/vnd.openxmlformats-officedocument.presentationml.tags+xml"/>
  <Override PartName="/ppt/tags/tag3075.xml" ContentType="application/vnd.openxmlformats-officedocument.presentationml.tags+xml"/>
  <Override PartName="/ppt/tags/tag3076.xml" ContentType="application/vnd.openxmlformats-officedocument.presentationml.tags+xml"/>
  <Override PartName="/ppt/tags/tag3077.xml" ContentType="application/vnd.openxmlformats-officedocument.presentationml.tags+xml"/>
  <Override PartName="/ppt/tags/tag3078.xml" ContentType="application/vnd.openxmlformats-officedocument.presentationml.tags+xml"/>
  <Override PartName="/ppt/tags/tag3079.xml" ContentType="application/vnd.openxmlformats-officedocument.presentationml.tags+xml"/>
  <Override PartName="/ppt/tags/tag308.xml" ContentType="application/vnd.openxmlformats-officedocument.presentationml.tags+xml"/>
  <Override PartName="/ppt/tags/tag3080.xml" ContentType="application/vnd.openxmlformats-officedocument.presentationml.tags+xml"/>
  <Override PartName="/ppt/tags/tag3081.xml" ContentType="application/vnd.openxmlformats-officedocument.presentationml.tags+xml"/>
  <Override PartName="/ppt/tags/tag3082.xml" ContentType="application/vnd.openxmlformats-officedocument.presentationml.tags+xml"/>
  <Override PartName="/ppt/tags/tag3083.xml" ContentType="application/vnd.openxmlformats-officedocument.presentationml.tags+xml"/>
  <Override PartName="/ppt/tags/tag3084.xml" ContentType="application/vnd.openxmlformats-officedocument.presentationml.tags+xml"/>
  <Override PartName="/ppt/tags/tag3085.xml" ContentType="application/vnd.openxmlformats-officedocument.presentationml.tags+xml"/>
  <Override PartName="/ppt/tags/tag3086.xml" ContentType="application/vnd.openxmlformats-officedocument.presentationml.tags+xml"/>
  <Override PartName="/ppt/tags/tag3087.xml" ContentType="application/vnd.openxmlformats-officedocument.presentationml.tags+xml"/>
  <Override PartName="/ppt/tags/tag3088.xml" ContentType="application/vnd.openxmlformats-officedocument.presentationml.tags+xml"/>
  <Override PartName="/ppt/tags/tag3089.xml" ContentType="application/vnd.openxmlformats-officedocument.presentationml.tags+xml"/>
  <Override PartName="/ppt/tags/tag309.xml" ContentType="application/vnd.openxmlformats-officedocument.presentationml.tags+xml"/>
  <Override PartName="/ppt/tags/tag3090.xml" ContentType="application/vnd.openxmlformats-officedocument.presentationml.tags+xml"/>
  <Override PartName="/ppt/tags/tag3091.xml" ContentType="application/vnd.openxmlformats-officedocument.presentationml.tags+xml"/>
  <Override PartName="/ppt/tags/tag3092.xml" ContentType="application/vnd.openxmlformats-officedocument.presentationml.tags+xml"/>
  <Override PartName="/ppt/tags/tag3093.xml" ContentType="application/vnd.openxmlformats-officedocument.presentationml.tags+xml"/>
  <Override PartName="/ppt/tags/tag3094.xml" ContentType="application/vnd.openxmlformats-officedocument.presentationml.tags+xml"/>
  <Override PartName="/ppt/tags/tag3095.xml" ContentType="application/vnd.openxmlformats-officedocument.presentationml.tags+xml"/>
  <Override PartName="/ppt/tags/tag3096.xml" ContentType="application/vnd.openxmlformats-officedocument.presentationml.tags+xml"/>
  <Override PartName="/ppt/tags/tag3097.xml" ContentType="application/vnd.openxmlformats-officedocument.presentationml.tags+xml"/>
  <Override PartName="/ppt/tags/tag3098.xml" ContentType="application/vnd.openxmlformats-officedocument.presentationml.tags+xml"/>
  <Override PartName="/ppt/tags/tag309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00.xml" ContentType="application/vnd.openxmlformats-officedocument.presentationml.tags+xml"/>
  <Override PartName="/ppt/tags/tag3101.xml" ContentType="application/vnd.openxmlformats-officedocument.presentationml.tags+xml"/>
  <Override PartName="/ppt/tags/tag3102.xml" ContentType="application/vnd.openxmlformats-officedocument.presentationml.tags+xml"/>
  <Override PartName="/ppt/tags/tag3103.xml" ContentType="application/vnd.openxmlformats-officedocument.presentationml.tags+xml"/>
  <Override PartName="/ppt/tags/tag3104.xml" ContentType="application/vnd.openxmlformats-officedocument.presentationml.tags+xml"/>
  <Override PartName="/ppt/tags/tag3105.xml" ContentType="application/vnd.openxmlformats-officedocument.presentationml.tags+xml"/>
  <Override PartName="/ppt/tags/tag3106.xml" ContentType="application/vnd.openxmlformats-officedocument.presentationml.tags+xml"/>
  <Override PartName="/ppt/tags/tag3107.xml" ContentType="application/vnd.openxmlformats-officedocument.presentationml.tags+xml"/>
  <Override PartName="/ppt/tags/tag3108.xml" ContentType="application/vnd.openxmlformats-officedocument.presentationml.tags+xml"/>
  <Override PartName="/ppt/tags/tag3109.xml" ContentType="application/vnd.openxmlformats-officedocument.presentationml.tags+xml"/>
  <Override PartName="/ppt/tags/tag311.xml" ContentType="application/vnd.openxmlformats-officedocument.presentationml.tags+xml"/>
  <Override PartName="/ppt/tags/tag3110.xml" ContentType="application/vnd.openxmlformats-officedocument.presentationml.tags+xml"/>
  <Override PartName="/ppt/tags/tag3111.xml" ContentType="application/vnd.openxmlformats-officedocument.presentationml.tags+xml"/>
  <Override PartName="/ppt/tags/tag3112.xml" ContentType="application/vnd.openxmlformats-officedocument.presentationml.tags+xml"/>
  <Override PartName="/ppt/tags/tag3113.xml" ContentType="application/vnd.openxmlformats-officedocument.presentationml.tags+xml"/>
  <Override PartName="/ppt/tags/tag3114.xml" ContentType="application/vnd.openxmlformats-officedocument.presentationml.tags+xml"/>
  <Override PartName="/ppt/tags/tag3115.xml" ContentType="application/vnd.openxmlformats-officedocument.presentationml.tags+xml"/>
  <Override PartName="/ppt/tags/tag3116.xml" ContentType="application/vnd.openxmlformats-officedocument.presentationml.tags+xml"/>
  <Override PartName="/ppt/tags/tag3117.xml" ContentType="application/vnd.openxmlformats-officedocument.presentationml.tags+xml"/>
  <Override PartName="/ppt/tags/tag3118.xml" ContentType="application/vnd.openxmlformats-officedocument.presentationml.tags+xml"/>
  <Override PartName="/ppt/tags/tag3119.xml" ContentType="application/vnd.openxmlformats-officedocument.presentationml.tags+xml"/>
  <Override PartName="/ppt/tags/tag312.xml" ContentType="application/vnd.openxmlformats-officedocument.presentationml.tags+xml"/>
  <Override PartName="/ppt/tags/tag3120.xml" ContentType="application/vnd.openxmlformats-officedocument.presentationml.tags+xml"/>
  <Override PartName="/ppt/tags/tag3121.xml" ContentType="application/vnd.openxmlformats-officedocument.presentationml.tags+xml"/>
  <Override PartName="/ppt/tags/tag3122.xml" ContentType="application/vnd.openxmlformats-officedocument.presentationml.tags+xml"/>
  <Override PartName="/ppt/tags/tag3123.xml" ContentType="application/vnd.openxmlformats-officedocument.presentationml.tags+xml"/>
  <Override PartName="/ppt/tags/tag3124.xml" ContentType="application/vnd.openxmlformats-officedocument.presentationml.tags+xml"/>
  <Override PartName="/ppt/tags/tag3125.xml" ContentType="application/vnd.openxmlformats-officedocument.presentationml.tags+xml"/>
  <Override PartName="/ppt/tags/tag3126.xml" ContentType="application/vnd.openxmlformats-officedocument.presentationml.tags+xml"/>
  <Override PartName="/ppt/tags/tag3127.xml" ContentType="application/vnd.openxmlformats-officedocument.presentationml.tags+xml"/>
  <Override PartName="/ppt/tags/tag3128.xml" ContentType="application/vnd.openxmlformats-officedocument.presentationml.tags+xml"/>
  <Override PartName="/ppt/tags/tag3129.xml" ContentType="application/vnd.openxmlformats-officedocument.presentationml.tags+xml"/>
  <Override PartName="/ppt/tags/tag313.xml" ContentType="application/vnd.openxmlformats-officedocument.presentationml.tags+xml"/>
  <Override PartName="/ppt/tags/tag3130.xml" ContentType="application/vnd.openxmlformats-officedocument.presentationml.tags+xml"/>
  <Override PartName="/ppt/tags/tag3131.xml" ContentType="application/vnd.openxmlformats-officedocument.presentationml.tags+xml"/>
  <Override PartName="/ppt/tags/tag3132.xml" ContentType="application/vnd.openxmlformats-officedocument.presentationml.tags+xml"/>
  <Override PartName="/ppt/tags/tag3133.xml" ContentType="application/vnd.openxmlformats-officedocument.presentationml.tags+xml"/>
  <Override PartName="/ppt/tags/tag3134.xml" ContentType="application/vnd.openxmlformats-officedocument.presentationml.tags+xml"/>
  <Override PartName="/ppt/tags/tag3135.xml" ContentType="application/vnd.openxmlformats-officedocument.presentationml.tags+xml"/>
  <Override PartName="/ppt/tags/tag3136.xml" ContentType="application/vnd.openxmlformats-officedocument.presentationml.tags+xml"/>
  <Override PartName="/ppt/tags/tag3137.xml" ContentType="application/vnd.openxmlformats-officedocument.presentationml.tags+xml"/>
  <Override PartName="/ppt/tags/tag3138.xml" ContentType="application/vnd.openxmlformats-officedocument.presentationml.tags+xml"/>
  <Override PartName="/ppt/tags/tag3139.xml" ContentType="application/vnd.openxmlformats-officedocument.presentationml.tags+xml"/>
  <Override PartName="/ppt/tags/tag314.xml" ContentType="application/vnd.openxmlformats-officedocument.presentationml.tags+xml"/>
  <Override PartName="/ppt/tags/tag3140.xml" ContentType="application/vnd.openxmlformats-officedocument.presentationml.tags+xml"/>
  <Override PartName="/ppt/tags/tag3141.xml" ContentType="application/vnd.openxmlformats-officedocument.presentationml.tags+xml"/>
  <Override PartName="/ppt/tags/tag3142.xml" ContentType="application/vnd.openxmlformats-officedocument.presentationml.tags+xml"/>
  <Override PartName="/ppt/tags/tag3143.xml" ContentType="application/vnd.openxmlformats-officedocument.presentationml.tags+xml"/>
  <Override PartName="/ppt/tags/tag3144.xml" ContentType="application/vnd.openxmlformats-officedocument.presentationml.tags+xml"/>
  <Override PartName="/ppt/tags/tag3145.xml" ContentType="application/vnd.openxmlformats-officedocument.presentationml.tags+xml"/>
  <Override PartName="/ppt/tags/tag3146.xml" ContentType="application/vnd.openxmlformats-officedocument.presentationml.tags+xml"/>
  <Override PartName="/ppt/tags/tag3147.xml" ContentType="application/vnd.openxmlformats-officedocument.presentationml.tags+xml"/>
  <Override PartName="/ppt/tags/tag3148.xml" ContentType="application/vnd.openxmlformats-officedocument.presentationml.tags+xml"/>
  <Override PartName="/ppt/tags/tag3149.xml" ContentType="application/vnd.openxmlformats-officedocument.presentationml.tags+xml"/>
  <Override PartName="/ppt/tags/tag315.xml" ContentType="application/vnd.openxmlformats-officedocument.presentationml.tags+xml"/>
  <Override PartName="/ppt/tags/tag3150.xml" ContentType="application/vnd.openxmlformats-officedocument.presentationml.tags+xml"/>
  <Override PartName="/ppt/tags/tag3151.xml" ContentType="application/vnd.openxmlformats-officedocument.presentationml.tags+xml"/>
  <Override PartName="/ppt/tags/tag3152.xml" ContentType="application/vnd.openxmlformats-officedocument.presentationml.tags+xml"/>
  <Override PartName="/ppt/tags/tag3153.xml" ContentType="application/vnd.openxmlformats-officedocument.presentationml.tags+xml"/>
  <Override PartName="/ppt/tags/tag3154.xml" ContentType="application/vnd.openxmlformats-officedocument.presentationml.tags+xml"/>
  <Override PartName="/ppt/tags/tag3155.xml" ContentType="application/vnd.openxmlformats-officedocument.presentationml.tags+xml"/>
  <Override PartName="/ppt/tags/tag3156.xml" ContentType="application/vnd.openxmlformats-officedocument.presentationml.tags+xml"/>
  <Override PartName="/ppt/tags/tag3157.xml" ContentType="application/vnd.openxmlformats-officedocument.presentationml.tags+xml"/>
  <Override PartName="/ppt/tags/tag3158.xml" ContentType="application/vnd.openxmlformats-officedocument.presentationml.tags+xml"/>
  <Override PartName="/ppt/tags/tag3159.xml" ContentType="application/vnd.openxmlformats-officedocument.presentationml.tags+xml"/>
  <Override PartName="/ppt/tags/tag316.xml" ContentType="application/vnd.openxmlformats-officedocument.presentationml.tags+xml"/>
  <Override PartName="/ppt/tags/tag3160.xml" ContentType="application/vnd.openxmlformats-officedocument.presentationml.tags+xml"/>
  <Override PartName="/ppt/tags/tag3161.xml" ContentType="application/vnd.openxmlformats-officedocument.presentationml.tags+xml"/>
  <Override PartName="/ppt/tags/tag3162.xml" ContentType="application/vnd.openxmlformats-officedocument.presentationml.tags+xml"/>
  <Override PartName="/ppt/tags/tag3163.xml" ContentType="application/vnd.openxmlformats-officedocument.presentationml.tags+xml"/>
  <Override PartName="/ppt/tags/tag3164.xml" ContentType="application/vnd.openxmlformats-officedocument.presentationml.tags+xml"/>
  <Override PartName="/ppt/tags/tag3165.xml" ContentType="application/vnd.openxmlformats-officedocument.presentationml.tags+xml"/>
  <Override PartName="/ppt/tags/tag3166.xml" ContentType="application/vnd.openxmlformats-officedocument.presentationml.tags+xml"/>
  <Override PartName="/ppt/tags/tag3167.xml" ContentType="application/vnd.openxmlformats-officedocument.presentationml.tags+xml"/>
  <Override PartName="/ppt/tags/tag3168.xml" ContentType="application/vnd.openxmlformats-officedocument.presentationml.tags+xml"/>
  <Override PartName="/ppt/tags/tag3169.xml" ContentType="application/vnd.openxmlformats-officedocument.presentationml.tags+xml"/>
  <Override PartName="/ppt/tags/tag317.xml" ContentType="application/vnd.openxmlformats-officedocument.presentationml.tags+xml"/>
  <Override PartName="/ppt/tags/tag3170.xml" ContentType="application/vnd.openxmlformats-officedocument.presentationml.tags+xml"/>
  <Override PartName="/ppt/tags/tag3171.xml" ContentType="application/vnd.openxmlformats-officedocument.presentationml.tags+xml"/>
  <Override PartName="/ppt/tags/tag3172.xml" ContentType="application/vnd.openxmlformats-officedocument.presentationml.tags+xml"/>
  <Override PartName="/ppt/tags/tag3173.xml" ContentType="application/vnd.openxmlformats-officedocument.presentationml.tags+xml"/>
  <Override PartName="/ppt/tags/tag3174.xml" ContentType="application/vnd.openxmlformats-officedocument.presentationml.tags+xml"/>
  <Override PartName="/ppt/tags/tag3175.xml" ContentType="application/vnd.openxmlformats-officedocument.presentationml.tags+xml"/>
  <Override PartName="/ppt/tags/tag3176.xml" ContentType="application/vnd.openxmlformats-officedocument.presentationml.tags+xml"/>
  <Override PartName="/ppt/tags/tag3177.xml" ContentType="application/vnd.openxmlformats-officedocument.presentationml.tags+xml"/>
  <Override PartName="/ppt/tags/tag3178.xml" ContentType="application/vnd.openxmlformats-officedocument.presentationml.tags+xml"/>
  <Override PartName="/ppt/tags/tag3179.xml" ContentType="application/vnd.openxmlformats-officedocument.presentationml.tags+xml"/>
  <Override PartName="/ppt/tags/tag318.xml" ContentType="application/vnd.openxmlformats-officedocument.presentationml.tags+xml"/>
  <Override PartName="/ppt/tags/tag3180.xml" ContentType="application/vnd.openxmlformats-officedocument.presentationml.tags+xml"/>
  <Override PartName="/ppt/tags/tag3181.xml" ContentType="application/vnd.openxmlformats-officedocument.presentationml.tags+xml"/>
  <Override PartName="/ppt/tags/tag3182.xml" ContentType="application/vnd.openxmlformats-officedocument.presentationml.tags+xml"/>
  <Override PartName="/ppt/tags/tag3183.xml" ContentType="application/vnd.openxmlformats-officedocument.presentationml.tags+xml"/>
  <Override PartName="/ppt/tags/tag3184.xml" ContentType="application/vnd.openxmlformats-officedocument.presentationml.tags+xml"/>
  <Override PartName="/ppt/tags/tag3185.xml" ContentType="application/vnd.openxmlformats-officedocument.presentationml.tags+xml"/>
  <Override PartName="/ppt/tags/tag3186.xml" ContentType="application/vnd.openxmlformats-officedocument.presentationml.tags+xml"/>
  <Override PartName="/ppt/tags/tag3187.xml" ContentType="application/vnd.openxmlformats-officedocument.presentationml.tags+xml"/>
  <Override PartName="/ppt/tags/tag3188.xml" ContentType="application/vnd.openxmlformats-officedocument.presentationml.tags+xml"/>
  <Override PartName="/ppt/tags/tag3189.xml" ContentType="application/vnd.openxmlformats-officedocument.presentationml.tags+xml"/>
  <Override PartName="/ppt/tags/tag319.xml" ContentType="application/vnd.openxmlformats-officedocument.presentationml.tags+xml"/>
  <Override PartName="/ppt/tags/tag3190.xml" ContentType="application/vnd.openxmlformats-officedocument.presentationml.tags+xml"/>
  <Override PartName="/ppt/tags/tag3191.xml" ContentType="application/vnd.openxmlformats-officedocument.presentationml.tags+xml"/>
  <Override PartName="/ppt/tags/tag3192.xml" ContentType="application/vnd.openxmlformats-officedocument.presentationml.tags+xml"/>
  <Override PartName="/ppt/tags/tag3193.xml" ContentType="application/vnd.openxmlformats-officedocument.presentationml.tags+xml"/>
  <Override PartName="/ppt/tags/tag3194.xml" ContentType="application/vnd.openxmlformats-officedocument.presentationml.tags+xml"/>
  <Override PartName="/ppt/tags/tag3195.xml" ContentType="application/vnd.openxmlformats-officedocument.presentationml.tags+xml"/>
  <Override PartName="/ppt/tags/tag3196.xml" ContentType="application/vnd.openxmlformats-officedocument.presentationml.tags+xml"/>
  <Override PartName="/ppt/tags/tag3197.xml" ContentType="application/vnd.openxmlformats-officedocument.presentationml.tags+xml"/>
  <Override PartName="/ppt/tags/tag3198.xml" ContentType="application/vnd.openxmlformats-officedocument.presentationml.tags+xml"/>
  <Override PartName="/ppt/tags/tag319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00.xml" ContentType="application/vnd.openxmlformats-officedocument.presentationml.tags+xml"/>
  <Override PartName="/ppt/tags/tag3201.xml" ContentType="application/vnd.openxmlformats-officedocument.presentationml.tags+xml"/>
  <Override PartName="/ppt/tags/tag3202.xml" ContentType="application/vnd.openxmlformats-officedocument.presentationml.tags+xml"/>
  <Override PartName="/ppt/tags/tag3203.xml" ContentType="application/vnd.openxmlformats-officedocument.presentationml.tags+xml"/>
  <Override PartName="/ppt/tags/tag3204.xml" ContentType="application/vnd.openxmlformats-officedocument.presentationml.tags+xml"/>
  <Override PartName="/ppt/tags/tag3205.xml" ContentType="application/vnd.openxmlformats-officedocument.presentationml.tags+xml"/>
  <Override PartName="/ppt/tags/tag3206.xml" ContentType="application/vnd.openxmlformats-officedocument.presentationml.tags+xml"/>
  <Override PartName="/ppt/tags/tag3207.xml" ContentType="application/vnd.openxmlformats-officedocument.presentationml.tags+xml"/>
  <Override PartName="/ppt/tags/tag3208.xml" ContentType="application/vnd.openxmlformats-officedocument.presentationml.tags+xml"/>
  <Override PartName="/ppt/tags/tag3209.xml" ContentType="application/vnd.openxmlformats-officedocument.presentationml.tags+xml"/>
  <Override PartName="/ppt/tags/tag321.xml" ContentType="application/vnd.openxmlformats-officedocument.presentationml.tags+xml"/>
  <Override PartName="/ppt/tags/tag3210.xml" ContentType="application/vnd.openxmlformats-officedocument.presentationml.tags+xml"/>
  <Override PartName="/ppt/tags/tag3211.xml" ContentType="application/vnd.openxmlformats-officedocument.presentationml.tags+xml"/>
  <Override PartName="/ppt/tags/tag3212.xml" ContentType="application/vnd.openxmlformats-officedocument.presentationml.tags+xml"/>
  <Override PartName="/ppt/tags/tag3213.xml" ContentType="application/vnd.openxmlformats-officedocument.presentationml.tags+xml"/>
  <Override PartName="/ppt/tags/tag3214.xml" ContentType="application/vnd.openxmlformats-officedocument.presentationml.tags+xml"/>
  <Override PartName="/ppt/tags/tag3215.xml" ContentType="application/vnd.openxmlformats-officedocument.presentationml.tags+xml"/>
  <Override PartName="/ppt/tags/tag3216.xml" ContentType="application/vnd.openxmlformats-officedocument.presentationml.tags+xml"/>
  <Override PartName="/ppt/tags/tag3217.xml" ContentType="application/vnd.openxmlformats-officedocument.presentationml.tags+xml"/>
  <Override PartName="/ppt/tags/tag3218.xml" ContentType="application/vnd.openxmlformats-officedocument.presentationml.tags+xml"/>
  <Override PartName="/ppt/tags/tag3219.xml" ContentType="application/vnd.openxmlformats-officedocument.presentationml.tags+xml"/>
  <Override PartName="/ppt/tags/tag322.xml" ContentType="application/vnd.openxmlformats-officedocument.presentationml.tags+xml"/>
  <Override PartName="/ppt/tags/tag3220.xml" ContentType="application/vnd.openxmlformats-officedocument.presentationml.tags+xml"/>
  <Override PartName="/ppt/tags/tag3221.xml" ContentType="application/vnd.openxmlformats-officedocument.presentationml.tags+xml"/>
  <Override PartName="/ppt/tags/tag3222.xml" ContentType="application/vnd.openxmlformats-officedocument.presentationml.tags+xml"/>
  <Override PartName="/ppt/tags/tag3223.xml" ContentType="application/vnd.openxmlformats-officedocument.presentationml.tags+xml"/>
  <Override PartName="/ppt/tags/tag3224.xml" ContentType="application/vnd.openxmlformats-officedocument.presentationml.tags+xml"/>
  <Override PartName="/ppt/tags/tag3225.xml" ContentType="application/vnd.openxmlformats-officedocument.presentationml.tags+xml"/>
  <Override PartName="/ppt/tags/tag3226.xml" ContentType="application/vnd.openxmlformats-officedocument.presentationml.tags+xml"/>
  <Override PartName="/ppt/tags/tag3227.xml" ContentType="application/vnd.openxmlformats-officedocument.presentationml.tags+xml"/>
  <Override PartName="/ppt/tags/tag3228.xml" ContentType="application/vnd.openxmlformats-officedocument.presentationml.tags+xml"/>
  <Override PartName="/ppt/tags/tag3229.xml" ContentType="application/vnd.openxmlformats-officedocument.presentationml.tags+xml"/>
  <Override PartName="/ppt/tags/tag323.xml" ContentType="application/vnd.openxmlformats-officedocument.presentationml.tags+xml"/>
  <Override PartName="/ppt/tags/tag3230.xml" ContentType="application/vnd.openxmlformats-officedocument.presentationml.tags+xml"/>
  <Override PartName="/ppt/tags/tag3231.xml" ContentType="application/vnd.openxmlformats-officedocument.presentationml.tags+xml"/>
  <Override PartName="/ppt/tags/tag3232.xml" ContentType="application/vnd.openxmlformats-officedocument.presentationml.tags+xml"/>
  <Override PartName="/ppt/tags/tag3233.xml" ContentType="application/vnd.openxmlformats-officedocument.presentationml.tags+xml"/>
  <Override PartName="/ppt/tags/tag3234.xml" ContentType="application/vnd.openxmlformats-officedocument.presentationml.tags+xml"/>
  <Override PartName="/ppt/tags/tag3235.xml" ContentType="application/vnd.openxmlformats-officedocument.presentationml.tags+xml"/>
  <Override PartName="/ppt/tags/tag3236.xml" ContentType="application/vnd.openxmlformats-officedocument.presentationml.tags+xml"/>
  <Override PartName="/ppt/tags/tag3237.xml" ContentType="application/vnd.openxmlformats-officedocument.presentationml.tags+xml"/>
  <Override PartName="/ppt/tags/tag3238.xml" ContentType="application/vnd.openxmlformats-officedocument.presentationml.tags+xml"/>
  <Override PartName="/ppt/tags/tag3239.xml" ContentType="application/vnd.openxmlformats-officedocument.presentationml.tags+xml"/>
  <Override PartName="/ppt/tags/tag324.xml" ContentType="application/vnd.openxmlformats-officedocument.presentationml.tags+xml"/>
  <Override PartName="/ppt/tags/tag3240.xml" ContentType="application/vnd.openxmlformats-officedocument.presentationml.tags+xml"/>
  <Override PartName="/ppt/tags/tag3241.xml" ContentType="application/vnd.openxmlformats-officedocument.presentationml.tags+xml"/>
  <Override PartName="/ppt/tags/tag3242.xml" ContentType="application/vnd.openxmlformats-officedocument.presentationml.tags+xml"/>
  <Override PartName="/ppt/tags/tag3243.xml" ContentType="application/vnd.openxmlformats-officedocument.presentationml.tags+xml"/>
  <Override PartName="/ppt/tags/tag3244.xml" ContentType="application/vnd.openxmlformats-officedocument.presentationml.tags+xml"/>
  <Override PartName="/ppt/tags/tag3245.xml" ContentType="application/vnd.openxmlformats-officedocument.presentationml.tags+xml"/>
  <Override PartName="/ppt/tags/tag3246.xml" ContentType="application/vnd.openxmlformats-officedocument.presentationml.tags+xml"/>
  <Override PartName="/ppt/tags/tag3247.xml" ContentType="application/vnd.openxmlformats-officedocument.presentationml.tags+xml"/>
  <Override PartName="/ppt/tags/tag3248.xml" ContentType="application/vnd.openxmlformats-officedocument.presentationml.tags+xml"/>
  <Override PartName="/ppt/tags/tag3249.xml" ContentType="application/vnd.openxmlformats-officedocument.presentationml.tags+xml"/>
  <Override PartName="/ppt/tags/tag325.xml" ContentType="application/vnd.openxmlformats-officedocument.presentationml.tags+xml"/>
  <Override PartName="/ppt/tags/tag3250.xml" ContentType="application/vnd.openxmlformats-officedocument.presentationml.tags+xml"/>
  <Override PartName="/ppt/tags/tag3251.xml" ContentType="application/vnd.openxmlformats-officedocument.presentationml.tags+xml"/>
  <Override PartName="/ppt/tags/tag3252.xml" ContentType="application/vnd.openxmlformats-officedocument.presentationml.tags+xml"/>
  <Override PartName="/ppt/tags/tag3253.xml" ContentType="application/vnd.openxmlformats-officedocument.presentationml.tags+xml"/>
  <Override PartName="/ppt/tags/tag3254.xml" ContentType="application/vnd.openxmlformats-officedocument.presentationml.tags+xml"/>
  <Override PartName="/ppt/tags/tag3255.xml" ContentType="application/vnd.openxmlformats-officedocument.presentationml.tags+xml"/>
  <Override PartName="/ppt/tags/tag3256.xml" ContentType="application/vnd.openxmlformats-officedocument.presentationml.tags+xml"/>
  <Override PartName="/ppt/tags/tag3257.xml" ContentType="application/vnd.openxmlformats-officedocument.presentationml.tags+xml"/>
  <Override PartName="/ppt/tags/tag3258.xml" ContentType="application/vnd.openxmlformats-officedocument.presentationml.tags+xml"/>
  <Override PartName="/ppt/tags/tag3259.xml" ContentType="application/vnd.openxmlformats-officedocument.presentationml.tags+xml"/>
  <Override PartName="/ppt/tags/tag326.xml" ContentType="application/vnd.openxmlformats-officedocument.presentationml.tags+xml"/>
  <Override PartName="/ppt/tags/tag3260.xml" ContentType="application/vnd.openxmlformats-officedocument.presentationml.tags+xml"/>
  <Override PartName="/ppt/tags/tag3261.xml" ContentType="application/vnd.openxmlformats-officedocument.presentationml.tags+xml"/>
  <Override PartName="/ppt/tags/tag3262.xml" ContentType="application/vnd.openxmlformats-officedocument.presentationml.tags+xml"/>
  <Override PartName="/ppt/tags/tag3263.xml" ContentType="application/vnd.openxmlformats-officedocument.presentationml.tags+xml"/>
  <Override PartName="/ppt/tags/tag3264.xml" ContentType="application/vnd.openxmlformats-officedocument.presentationml.tags+xml"/>
  <Override PartName="/ppt/tags/tag3265.xml" ContentType="application/vnd.openxmlformats-officedocument.presentationml.tags+xml"/>
  <Override PartName="/ppt/tags/tag3266.xml" ContentType="application/vnd.openxmlformats-officedocument.presentationml.tags+xml"/>
  <Override PartName="/ppt/tags/tag3267.xml" ContentType="application/vnd.openxmlformats-officedocument.presentationml.tags+xml"/>
  <Override PartName="/ppt/tags/tag3268.xml" ContentType="application/vnd.openxmlformats-officedocument.presentationml.tags+xml"/>
  <Override PartName="/ppt/tags/tag3269.xml" ContentType="application/vnd.openxmlformats-officedocument.presentationml.tags+xml"/>
  <Override PartName="/ppt/tags/tag327.xml" ContentType="application/vnd.openxmlformats-officedocument.presentationml.tags+xml"/>
  <Override PartName="/ppt/tags/tag3270.xml" ContentType="application/vnd.openxmlformats-officedocument.presentationml.tags+xml"/>
  <Override PartName="/ppt/tags/tag3271.xml" ContentType="application/vnd.openxmlformats-officedocument.presentationml.tags+xml"/>
  <Override PartName="/ppt/tags/tag3272.xml" ContentType="application/vnd.openxmlformats-officedocument.presentationml.tags+xml"/>
  <Override PartName="/ppt/tags/tag3273.xml" ContentType="application/vnd.openxmlformats-officedocument.presentationml.tags+xml"/>
  <Override PartName="/ppt/tags/tag3274.xml" ContentType="application/vnd.openxmlformats-officedocument.presentationml.tags+xml"/>
  <Override PartName="/ppt/tags/tag3275.xml" ContentType="application/vnd.openxmlformats-officedocument.presentationml.tags+xml"/>
  <Override PartName="/ppt/tags/tag3276.xml" ContentType="application/vnd.openxmlformats-officedocument.presentationml.tags+xml"/>
  <Override PartName="/ppt/tags/tag3277.xml" ContentType="application/vnd.openxmlformats-officedocument.presentationml.tags+xml"/>
  <Override PartName="/ppt/tags/tag3278.xml" ContentType="application/vnd.openxmlformats-officedocument.presentationml.tags+xml"/>
  <Override PartName="/ppt/tags/tag3279.xml" ContentType="application/vnd.openxmlformats-officedocument.presentationml.tags+xml"/>
  <Override PartName="/ppt/tags/tag328.xml" ContentType="application/vnd.openxmlformats-officedocument.presentationml.tags+xml"/>
  <Override PartName="/ppt/tags/tag3280.xml" ContentType="application/vnd.openxmlformats-officedocument.presentationml.tags+xml"/>
  <Override PartName="/ppt/tags/tag3281.xml" ContentType="application/vnd.openxmlformats-officedocument.presentationml.tags+xml"/>
  <Override PartName="/ppt/tags/tag3282.xml" ContentType="application/vnd.openxmlformats-officedocument.presentationml.tags+xml"/>
  <Override PartName="/ppt/tags/tag3283.xml" ContentType="application/vnd.openxmlformats-officedocument.presentationml.tags+xml"/>
  <Override PartName="/ppt/tags/tag3284.xml" ContentType="application/vnd.openxmlformats-officedocument.presentationml.tags+xml"/>
  <Override PartName="/ppt/tags/tag3285.xml" ContentType="application/vnd.openxmlformats-officedocument.presentationml.tags+xml"/>
  <Override PartName="/ppt/tags/tag3286.xml" ContentType="application/vnd.openxmlformats-officedocument.presentationml.tags+xml"/>
  <Override PartName="/ppt/tags/tag3287.xml" ContentType="application/vnd.openxmlformats-officedocument.presentationml.tags+xml"/>
  <Override PartName="/ppt/tags/tag3288.xml" ContentType="application/vnd.openxmlformats-officedocument.presentationml.tags+xml"/>
  <Override PartName="/ppt/tags/tag3289.xml" ContentType="application/vnd.openxmlformats-officedocument.presentationml.tags+xml"/>
  <Override PartName="/ppt/tags/tag329.xml" ContentType="application/vnd.openxmlformats-officedocument.presentationml.tags+xml"/>
  <Override PartName="/ppt/tags/tag3290.xml" ContentType="application/vnd.openxmlformats-officedocument.presentationml.tags+xml"/>
  <Override PartName="/ppt/tags/tag3291.xml" ContentType="application/vnd.openxmlformats-officedocument.presentationml.tags+xml"/>
  <Override PartName="/ppt/tags/tag3292.xml" ContentType="application/vnd.openxmlformats-officedocument.presentationml.tags+xml"/>
  <Override PartName="/ppt/tags/tag3293.xml" ContentType="application/vnd.openxmlformats-officedocument.presentationml.tags+xml"/>
  <Override PartName="/ppt/tags/tag3294.xml" ContentType="application/vnd.openxmlformats-officedocument.presentationml.tags+xml"/>
  <Override PartName="/ppt/tags/tag3295.xml" ContentType="application/vnd.openxmlformats-officedocument.presentationml.tags+xml"/>
  <Override PartName="/ppt/tags/tag3296.xml" ContentType="application/vnd.openxmlformats-officedocument.presentationml.tags+xml"/>
  <Override PartName="/ppt/tags/tag3297.xml" ContentType="application/vnd.openxmlformats-officedocument.presentationml.tags+xml"/>
  <Override PartName="/ppt/tags/tag3298.xml" ContentType="application/vnd.openxmlformats-officedocument.presentationml.tags+xml"/>
  <Override PartName="/ppt/tags/tag329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00.xml" ContentType="application/vnd.openxmlformats-officedocument.presentationml.tags+xml"/>
  <Override PartName="/ppt/tags/tag3301.xml" ContentType="application/vnd.openxmlformats-officedocument.presentationml.tags+xml"/>
  <Override PartName="/ppt/tags/tag3302.xml" ContentType="application/vnd.openxmlformats-officedocument.presentationml.tags+xml"/>
  <Override PartName="/ppt/tags/tag3303.xml" ContentType="application/vnd.openxmlformats-officedocument.presentationml.tags+xml"/>
  <Override PartName="/ppt/tags/tag3304.xml" ContentType="application/vnd.openxmlformats-officedocument.presentationml.tags+xml"/>
  <Override PartName="/ppt/tags/tag3305.xml" ContentType="application/vnd.openxmlformats-officedocument.presentationml.tags+xml"/>
  <Override PartName="/ppt/tags/tag3306.xml" ContentType="application/vnd.openxmlformats-officedocument.presentationml.tags+xml"/>
  <Override PartName="/ppt/tags/tag3307.xml" ContentType="application/vnd.openxmlformats-officedocument.presentationml.tags+xml"/>
  <Override PartName="/ppt/tags/tag3308.xml" ContentType="application/vnd.openxmlformats-officedocument.presentationml.tags+xml"/>
  <Override PartName="/ppt/tags/tag3309.xml" ContentType="application/vnd.openxmlformats-officedocument.presentationml.tags+xml"/>
  <Override PartName="/ppt/tags/tag331.xml" ContentType="application/vnd.openxmlformats-officedocument.presentationml.tags+xml"/>
  <Override PartName="/ppt/tags/tag3310.xml" ContentType="application/vnd.openxmlformats-officedocument.presentationml.tags+xml"/>
  <Override PartName="/ppt/tags/tag3311.xml" ContentType="application/vnd.openxmlformats-officedocument.presentationml.tags+xml"/>
  <Override PartName="/ppt/tags/tag3312.xml" ContentType="application/vnd.openxmlformats-officedocument.presentationml.tags+xml"/>
  <Override PartName="/ppt/tags/tag3313.xml" ContentType="application/vnd.openxmlformats-officedocument.presentationml.tags+xml"/>
  <Override PartName="/ppt/tags/tag3314.xml" ContentType="application/vnd.openxmlformats-officedocument.presentationml.tags+xml"/>
  <Override PartName="/ppt/tags/tag3315.xml" ContentType="application/vnd.openxmlformats-officedocument.presentationml.tags+xml"/>
  <Override PartName="/ppt/tags/tag3316.xml" ContentType="application/vnd.openxmlformats-officedocument.presentationml.tags+xml"/>
  <Override PartName="/ppt/tags/tag3317.xml" ContentType="application/vnd.openxmlformats-officedocument.presentationml.tags+xml"/>
  <Override PartName="/ppt/tags/tag3318.xml" ContentType="application/vnd.openxmlformats-officedocument.presentationml.tags+xml"/>
  <Override PartName="/ppt/tags/tag3319.xml" ContentType="application/vnd.openxmlformats-officedocument.presentationml.tags+xml"/>
  <Override PartName="/ppt/tags/tag332.xml" ContentType="application/vnd.openxmlformats-officedocument.presentationml.tags+xml"/>
  <Override PartName="/ppt/tags/tag3320.xml" ContentType="application/vnd.openxmlformats-officedocument.presentationml.tags+xml"/>
  <Override PartName="/ppt/tags/tag3321.xml" ContentType="application/vnd.openxmlformats-officedocument.presentationml.tags+xml"/>
  <Override PartName="/ppt/tags/tag3322.xml" ContentType="application/vnd.openxmlformats-officedocument.presentationml.tags+xml"/>
  <Override PartName="/ppt/tags/tag3323.xml" ContentType="application/vnd.openxmlformats-officedocument.presentationml.tags+xml"/>
  <Override PartName="/ppt/tags/tag3324.xml" ContentType="application/vnd.openxmlformats-officedocument.presentationml.tags+xml"/>
  <Override PartName="/ppt/tags/tag3325.xml" ContentType="application/vnd.openxmlformats-officedocument.presentationml.tags+xml"/>
  <Override PartName="/ppt/tags/tag3326.xml" ContentType="application/vnd.openxmlformats-officedocument.presentationml.tags+xml"/>
  <Override PartName="/ppt/tags/tag3327.xml" ContentType="application/vnd.openxmlformats-officedocument.presentationml.tags+xml"/>
  <Override PartName="/ppt/tags/tag3328.xml" ContentType="application/vnd.openxmlformats-officedocument.presentationml.tags+xml"/>
  <Override PartName="/ppt/tags/tag3329.xml" ContentType="application/vnd.openxmlformats-officedocument.presentationml.tags+xml"/>
  <Override PartName="/ppt/tags/tag333.xml" ContentType="application/vnd.openxmlformats-officedocument.presentationml.tags+xml"/>
  <Override PartName="/ppt/tags/tag3330.xml" ContentType="application/vnd.openxmlformats-officedocument.presentationml.tags+xml"/>
  <Override PartName="/ppt/tags/tag3331.xml" ContentType="application/vnd.openxmlformats-officedocument.presentationml.tags+xml"/>
  <Override PartName="/ppt/tags/tag3332.xml" ContentType="application/vnd.openxmlformats-officedocument.presentationml.tags+xml"/>
  <Override PartName="/ppt/tags/tag3333.xml" ContentType="application/vnd.openxmlformats-officedocument.presentationml.tags+xml"/>
  <Override PartName="/ppt/tags/tag3334.xml" ContentType="application/vnd.openxmlformats-officedocument.presentationml.tags+xml"/>
  <Override PartName="/ppt/tags/tag3335.xml" ContentType="application/vnd.openxmlformats-officedocument.presentationml.tags+xml"/>
  <Override PartName="/ppt/tags/tag3336.xml" ContentType="application/vnd.openxmlformats-officedocument.presentationml.tags+xml"/>
  <Override PartName="/ppt/tags/tag3337.xml" ContentType="application/vnd.openxmlformats-officedocument.presentationml.tags+xml"/>
  <Override PartName="/ppt/tags/tag3338.xml" ContentType="application/vnd.openxmlformats-officedocument.presentationml.tags+xml"/>
  <Override PartName="/ppt/tags/tag3339.xml" ContentType="application/vnd.openxmlformats-officedocument.presentationml.tags+xml"/>
  <Override PartName="/ppt/tags/tag334.xml" ContentType="application/vnd.openxmlformats-officedocument.presentationml.tags+xml"/>
  <Override PartName="/ppt/tags/tag3340.xml" ContentType="application/vnd.openxmlformats-officedocument.presentationml.tags+xml"/>
  <Override PartName="/ppt/tags/tag3341.xml" ContentType="application/vnd.openxmlformats-officedocument.presentationml.tags+xml"/>
  <Override PartName="/ppt/tags/tag3342.xml" ContentType="application/vnd.openxmlformats-officedocument.presentationml.tags+xml"/>
  <Override PartName="/ppt/tags/tag3343.xml" ContentType="application/vnd.openxmlformats-officedocument.presentationml.tags+xml"/>
  <Override PartName="/ppt/tags/tag3344.xml" ContentType="application/vnd.openxmlformats-officedocument.presentationml.tags+xml"/>
  <Override PartName="/ppt/tags/tag3345.xml" ContentType="application/vnd.openxmlformats-officedocument.presentationml.tags+xml"/>
  <Override PartName="/ppt/tags/tag3346.xml" ContentType="application/vnd.openxmlformats-officedocument.presentationml.tags+xml"/>
  <Override PartName="/ppt/tags/tag3347.xml" ContentType="application/vnd.openxmlformats-officedocument.presentationml.tags+xml"/>
  <Override PartName="/ppt/tags/tag3348.xml" ContentType="application/vnd.openxmlformats-officedocument.presentationml.tags+xml"/>
  <Override PartName="/ppt/tags/tag3349.xml" ContentType="application/vnd.openxmlformats-officedocument.presentationml.tags+xml"/>
  <Override PartName="/ppt/tags/tag335.xml" ContentType="application/vnd.openxmlformats-officedocument.presentationml.tags+xml"/>
  <Override PartName="/ppt/tags/tag3350.xml" ContentType="application/vnd.openxmlformats-officedocument.presentationml.tags+xml"/>
  <Override PartName="/ppt/tags/tag3351.xml" ContentType="application/vnd.openxmlformats-officedocument.presentationml.tags+xml"/>
  <Override PartName="/ppt/tags/tag3352.xml" ContentType="application/vnd.openxmlformats-officedocument.presentationml.tags+xml"/>
  <Override PartName="/ppt/tags/tag3353.xml" ContentType="application/vnd.openxmlformats-officedocument.presentationml.tags+xml"/>
  <Override PartName="/ppt/tags/tag3354.xml" ContentType="application/vnd.openxmlformats-officedocument.presentationml.tags+xml"/>
  <Override PartName="/ppt/tags/tag3355.xml" ContentType="application/vnd.openxmlformats-officedocument.presentationml.tags+xml"/>
  <Override PartName="/ppt/tags/tag3356.xml" ContentType="application/vnd.openxmlformats-officedocument.presentationml.tags+xml"/>
  <Override PartName="/ppt/tags/tag3357.xml" ContentType="application/vnd.openxmlformats-officedocument.presentationml.tags+xml"/>
  <Override PartName="/ppt/tags/tag3358.xml" ContentType="application/vnd.openxmlformats-officedocument.presentationml.tags+xml"/>
  <Override PartName="/ppt/tags/tag3359.xml" ContentType="application/vnd.openxmlformats-officedocument.presentationml.tags+xml"/>
  <Override PartName="/ppt/tags/tag336.xml" ContentType="application/vnd.openxmlformats-officedocument.presentationml.tags+xml"/>
  <Override PartName="/ppt/tags/tag3360.xml" ContentType="application/vnd.openxmlformats-officedocument.presentationml.tags+xml"/>
  <Override PartName="/ppt/tags/tag3361.xml" ContentType="application/vnd.openxmlformats-officedocument.presentationml.tags+xml"/>
  <Override PartName="/ppt/tags/tag3362.xml" ContentType="application/vnd.openxmlformats-officedocument.presentationml.tags+xml"/>
  <Override PartName="/ppt/tags/tag3363.xml" ContentType="application/vnd.openxmlformats-officedocument.presentationml.tags+xml"/>
  <Override PartName="/ppt/tags/tag3364.xml" ContentType="application/vnd.openxmlformats-officedocument.presentationml.tags+xml"/>
  <Override PartName="/ppt/tags/tag3365.xml" ContentType="application/vnd.openxmlformats-officedocument.presentationml.tags+xml"/>
  <Override PartName="/ppt/tags/tag3366.xml" ContentType="application/vnd.openxmlformats-officedocument.presentationml.tags+xml"/>
  <Override PartName="/ppt/tags/tag3367.xml" ContentType="application/vnd.openxmlformats-officedocument.presentationml.tags+xml"/>
  <Override PartName="/ppt/tags/tag3368.xml" ContentType="application/vnd.openxmlformats-officedocument.presentationml.tags+xml"/>
  <Override PartName="/ppt/tags/tag3369.xml" ContentType="application/vnd.openxmlformats-officedocument.presentationml.tags+xml"/>
  <Override PartName="/ppt/tags/tag337.xml" ContentType="application/vnd.openxmlformats-officedocument.presentationml.tags+xml"/>
  <Override PartName="/ppt/tags/tag3370.xml" ContentType="application/vnd.openxmlformats-officedocument.presentationml.tags+xml"/>
  <Override PartName="/ppt/tags/tag3371.xml" ContentType="application/vnd.openxmlformats-officedocument.presentationml.tags+xml"/>
  <Override PartName="/ppt/tags/tag3372.xml" ContentType="application/vnd.openxmlformats-officedocument.presentationml.tags+xml"/>
  <Override PartName="/ppt/tags/tag3373.xml" ContentType="application/vnd.openxmlformats-officedocument.presentationml.tags+xml"/>
  <Override PartName="/ppt/tags/tag3374.xml" ContentType="application/vnd.openxmlformats-officedocument.presentationml.tags+xml"/>
  <Override PartName="/ppt/tags/tag3375.xml" ContentType="application/vnd.openxmlformats-officedocument.presentationml.tags+xml"/>
  <Override PartName="/ppt/tags/tag3376.xml" ContentType="application/vnd.openxmlformats-officedocument.presentationml.tags+xml"/>
  <Override PartName="/ppt/tags/tag3377.xml" ContentType="application/vnd.openxmlformats-officedocument.presentationml.tags+xml"/>
  <Override PartName="/ppt/tags/tag3378.xml" ContentType="application/vnd.openxmlformats-officedocument.presentationml.tags+xml"/>
  <Override PartName="/ppt/tags/tag3379.xml" ContentType="application/vnd.openxmlformats-officedocument.presentationml.tags+xml"/>
  <Override PartName="/ppt/tags/tag338.xml" ContentType="application/vnd.openxmlformats-officedocument.presentationml.tags+xml"/>
  <Override PartName="/ppt/tags/tag3380.xml" ContentType="application/vnd.openxmlformats-officedocument.presentationml.tags+xml"/>
  <Override PartName="/ppt/tags/tag3381.xml" ContentType="application/vnd.openxmlformats-officedocument.presentationml.tags+xml"/>
  <Override PartName="/ppt/tags/tag3382.xml" ContentType="application/vnd.openxmlformats-officedocument.presentationml.tags+xml"/>
  <Override PartName="/ppt/tags/tag3383.xml" ContentType="application/vnd.openxmlformats-officedocument.presentationml.tags+xml"/>
  <Override PartName="/ppt/tags/tag3384.xml" ContentType="application/vnd.openxmlformats-officedocument.presentationml.tags+xml"/>
  <Override PartName="/ppt/tags/tag3385.xml" ContentType="application/vnd.openxmlformats-officedocument.presentationml.tags+xml"/>
  <Override PartName="/ppt/tags/tag3386.xml" ContentType="application/vnd.openxmlformats-officedocument.presentationml.tags+xml"/>
  <Override PartName="/ppt/tags/tag3387.xml" ContentType="application/vnd.openxmlformats-officedocument.presentationml.tags+xml"/>
  <Override PartName="/ppt/tags/tag3388.xml" ContentType="application/vnd.openxmlformats-officedocument.presentationml.tags+xml"/>
  <Override PartName="/ppt/tags/tag3389.xml" ContentType="application/vnd.openxmlformats-officedocument.presentationml.tags+xml"/>
  <Override PartName="/ppt/tags/tag339.xml" ContentType="application/vnd.openxmlformats-officedocument.presentationml.tags+xml"/>
  <Override PartName="/ppt/tags/tag3390.xml" ContentType="application/vnd.openxmlformats-officedocument.presentationml.tags+xml"/>
  <Override PartName="/ppt/tags/tag3391.xml" ContentType="application/vnd.openxmlformats-officedocument.presentationml.tags+xml"/>
  <Override PartName="/ppt/tags/tag3392.xml" ContentType="application/vnd.openxmlformats-officedocument.presentationml.tags+xml"/>
  <Override PartName="/ppt/tags/tag3393.xml" ContentType="application/vnd.openxmlformats-officedocument.presentationml.tags+xml"/>
  <Override PartName="/ppt/tags/tag3394.xml" ContentType="application/vnd.openxmlformats-officedocument.presentationml.tags+xml"/>
  <Override PartName="/ppt/tags/tag3395.xml" ContentType="application/vnd.openxmlformats-officedocument.presentationml.tags+xml"/>
  <Override PartName="/ppt/tags/tag3396.xml" ContentType="application/vnd.openxmlformats-officedocument.presentationml.tags+xml"/>
  <Override PartName="/ppt/tags/tag3397.xml" ContentType="application/vnd.openxmlformats-officedocument.presentationml.tags+xml"/>
  <Override PartName="/ppt/tags/tag3398.xml" ContentType="application/vnd.openxmlformats-officedocument.presentationml.tags+xml"/>
  <Override PartName="/ppt/tags/tag339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00.xml" ContentType="application/vnd.openxmlformats-officedocument.presentationml.tags+xml"/>
  <Override PartName="/ppt/tags/tag3401.xml" ContentType="application/vnd.openxmlformats-officedocument.presentationml.tags+xml"/>
  <Override PartName="/ppt/tags/tag3402.xml" ContentType="application/vnd.openxmlformats-officedocument.presentationml.tags+xml"/>
  <Override PartName="/ppt/tags/tag3403.xml" ContentType="application/vnd.openxmlformats-officedocument.presentationml.tags+xml"/>
  <Override PartName="/ppt/tags/tag3404.xml" ContentType="application/vnd.openxmlformats-officedocument.presentationml.tags+xml"/>
  <Override PartName="/ppt/tags/tag3405.xml" ContentType="application/vnd.openxmlformats-officedocument.presentationml.tags+xml"/>
  <Override PartName="/ppt/tags/tag3406.xml" ContentType="application/vnd.openxmlformats-officedocument.presentationml.tags+xml"/>
  <Override PartName="/ppt/tags/tag3407.xml" ContentType="application/vnd.openxmlformats-officedocument.presentationml.tags+xml"/>
  <Override PartName="/ppt/tags/tag3408.xml" ContentType="application/vnd.openxmlformats-officedocument.presentationml.tags+xml"/>
  <Override PartName="/ppt/tags/tag3409.xml" ContentType="application/vnd.openxmlformats-officedocument.presentationml.tags+xml"/>
  <Override PartName="/ppt/tags/tag341.xml" ContentType="application/vnd.openxmlformats-officedocument.presentationml.tags+xml"/>
  <Override PartName="/ppt/tags/tag3410.xml" ContentType="application/vnd.openxmlformats-officedocument.presentationml.tags+xml"/>
  <Override PartName="/ppt/tags/tag3411.xml" ContentType="application/vnd.openxmlformats-officedocument.presentationml.tags+xml"/>
  <Override PartName="/ppt/tags/tag3412.xml" ContentType="application/vnd.openxmlformats-officedocument.presentationml.tags+xml"/>
  <Override PartName="/ppt/tags/tag3413.xml" ContentType="application/vnd.openxmlformats-officedocument.presentationml.tags+xml"/>
  <Override PartName="/ppt/tags/tag3414.xml" ContentType="application/vnd.openxmlformats-officedocument.presentationml.tags+xml"/>
  <Override PartName="/ppt/tags/tag3415.xml" ContentType="application/vnd.openxmlformats-officedocument.presentationml.tags+xml"/>
  <Override PartName="/ppt/tags/tag3416.xml" ContentType="application/vnd.openxmlformats-officedocument.presentationml.tags+xml"/>
  <Override PartName="/ppt/tags/tag3417.xml" ContentType="application/vnd.openxmlformats-officedocument.presentationml.tags+xml"/>
  <Override PartName="/ppt/tags/tag3418.xml" ContentType="application/vnd.openxmlformats-officedocument.presentationml.tags+xml"/>
  <Override PartName="/ppt/tags/tag3419.xml" ContentType="application/vnd.openxmlformats-officedocument.presentationml.tags+xml"/>
  <Override PartName="/ppt/tags/tag342.xml" ContentType="application/vnd.openxmlformats-officedocument.presentationml.tags+xml"/>
  <Override PartName="/ppt/tags/tag3420.xml" ContentType="application/vnd.openxmlformats-officedocument.presentationml.tags+xml"/>
  <Override PartName="/ppt/tags/tag3421.xml" ContentType="application/vnd.openxmlformats-officedocument.presentationml.tags+xml"/>
  <Override PartName="/ppt/tags/tag3422.xml" ContentType="application/vnd.openxmlformats-officedocument.presentationml.tags+xml"/>
  <Override PartName="/ppt/tags/tag3423.xml" ContentType="application/vnd.openxmlformats-officedocument.presentationml.tags+xml"/>
  <Override PartName="/ppt/tags/tag3424.xml" ContentType="application/vnd.openxmlformats-officedocument.presentationml.tags+xml"/>
  <Override PartName="/ppt/tags/tag3425.xml" ContentType="application/vnd.openxmlformats-officedocument.presentationml.tags+xml"/>
  <Override PartName="/ppt/tags/tag3426.xml" ContentType="application/vnd.openxmlformats-officedocument.presentationml.tags+xml"/>
  <Override PartName="/ppt/tags/tag3427.xml" ContentType="application/vnd.openxmlformats-officedocument.presentationml.tags+xml"/>
  <Override PartName="/ppt/tags/tag3428.xml" ContentType="application/vnd.openxmlformats-officedocument.presentationml.tags+xml"/>
  <Override PartName="/ppt/tags/tag3429.xml" ContentType="application/vnd.openxmlformats-officedocument.presentationml.tags+xml"/>
  <Override PartName="/ppt/tags/tag343.xml" ContentType="application/vnd.openxmlformats-officedocument.presentationml.tags+xml"/>
  <Override PartName="/ppt/tags/tag3430.xml" ContentType="application/vnd.openxmlformats-officedocument.presentationml.tags+xml"/>
  <Override PartName="/ppt/tags/tag3431.xml" ContentType="application/vnd.openxmlformats-officedocument.presentationml.tags+xml"/>
  <Override PartName="/ppt/tags/tag3432.xml" ContentType="application/vnd.openxmlformats-officedocument.presentationml.tags+xml"/>
  <Override PartName="/ppt/tags/tag3433.xml" ContentType="application/vnd.openxmlformats-officedocument.presentationml.tags+xml"/>
  <Override PartName="/ppt/tags/tag3434.xml" ContentType="application/vnd.openxmlformats-officedocument.presentationml.tags+xml"/>
  <Override PartName="/ppt/tags/tag3435.xml" ContentType="application/vnd.openxmlformats-officedocument.presentationml.tags+xml"/>
  <Override PartName="/ppt/tags/tag3436.xml" ContentType="application/vnd.openxmlformats-officedocument.presentationml.tags+xml"/>
  <Override PartName="/ppt/tags/tag3437.xml" ContentType="application/vnd.openxmlformats-officedocument.presentationml.tags+xml"/>
  <Override PartName="/ppt/tags/tag3438.xml" ContentType="application/vnd.openxmlformats-officedocument.presentationml.tags+xml"/>
  <Override PartName="/ppt/tags/tag3439.xml" ContentType="application/vnd.openxmlformats-officedocument.presentationml.tags+xml"/>
  <Override PartName="/ppt/tags/tag344.xml" ContentType="application/vnd.openxmlformats-officedocument.presentationml.tags+xml"/>
  <Override PartName="/ppt/tags/tag3440.xml" ContentType="application/vnd.openxmlformats-officedocument.presentationml.tags+xml"/>
  <Override PartName="/ppt/tags/tag3441.xml" ContentType="application/vnd.openxmlformats-officedocument.presentationml.tags+xml"/>
  <Override PartName="/ppt/tags/tag3442.xml" ContentType="application/vnd.openxmlformats-officedocument.presentationml.tags+xml"/>
  <Override PartName="/ppt/tags/tag3443.xml" ContentType="application/vnd.openxmlformats-officedocument.presentationml.tags+xml"/>
  <Override PartName="/ppt/tags/tag3444.xml" ContentType="application/vnd.openxmlformats-officedocument.presentationml.tags+xml"/>
  <Override PartName="/ppt/tags/tag3445.xml" ContentType="application/vnd.openxmlformats-officedocument.presentationml.tags+xml"/>
  <Override PartName="/ppt/tags/tag3446.xml" ContentType="application/vnd.openxmlformats-officedocument.presentationml.tags+xml"/>
  <Override PartName="/ppt/tags/tag3447.xml" ContentType="application/vnd.openxmlformats-officedocument.presentationml.tags+xml"/>
  <Override PartName="/ppt/tags/tag3448.xml" ContentType="application/vnd.openxmlformats-officedocument.presentationml.tags+xml"/>
  <Override PartName="/ppt/tags/tag3449.xml" ContentType="application/vnd.openxmlformats-officedocument.presentationml.tags+xml"/>
  <Override PartName="/ppt/tags/tag345.xml" ContentType="application/vnd.openxmlformats-officedocument.presentationml.tags+xml"/>
  <Override PartName="/ppt/tags/tag3450.xml" ContentType="application/vnd.openxmlformats-officedocument.presentationml.tags+xml"/>
  <Override PartName="/ppt/tags/tag3451.xml" ContentType="application/vnd.openxmlformats-officedocument.presentationml.tags+xml"/>
  <Override PartName="/ppt/tags/tag3452.xml" ContentType="application/vnd.openxmlformats-officedocument.presentationml.tags+xml"/>
  <Override PartName="/ppt/tags/tag3453.xml" ContentType="application/vnd.openxmlformats-officedocument.presentationml.tags+xml"/>
  <Override PartName="/ppt/tags/tag3454.xml" ContentType="application/vnd.openxmlformats-officedocument.presentationml.tags+xml"/>
  <Override PartName="/ppt/tags/tag3455.xml" ContentType="application/vnd.openxmlformats-officedocument.presentationml.tags+xml"/>
  <Override PartName="/ppt/tags/tag3456.xml" ContentType="application/vnd.openxmlformats-officedocument.presentationml.tags+xml"/>
  <Override PartName="/ppt/tags/tag3457.xml" ContentType="application/vnd.openxmlformats-officedocument.presentationml.tags+xml"/>
  <Override PartName="/ppt/tags/tag3458.xml" ContentType="application/vnd.openxmlformats-officedocument.presentationml.tags+xml"/>
  <Override PartName="/ppt/tags/tag3459.xml" ContentType="application/vnd.openxmlformats-officedocument.presentationml.tags+xml"/>
  <Override PartName="/ppt/tags/tag346.xml" ContentType="application/vnd.openxmlformats-officedocument.presentationml.tags+xml"/>
  <Override PartName="/ppt/tags/tag3460.xml" ContentType="application/vnd.openxmlformats-officedocument.presentationml.tags+xml"/>
  <Override PartName="/ppt/tags/tag3461.xml" ContentType="application/vnd.openxmlformats-officedocument.presentationml.tags+xml"/>
  <Override PartName="/ppt/tags/tag3462.xml" ContentType="application/vnd.openxmlformats-officedocument.presentationml.tags+xml"/>
  <Override PartName="/ppt/tags/tag3463.xml" ContentType="application/vnd.openxmlformats-officedocument.presentationml.tags+xml"/>
  <Override PartName="/ppt/tags/tag3464.xml" ContentType="application/vnd.openxmlformats-officedocument.presentationml.tags+xml"/>
  <Override PartName="/ppt/tags/tag3465.xml" ContentType="application/vnd.openxmlformats-officedocument.presentationml.tags+xml"/>
  <Override PartName="/ppt/tags/tag3466.xml" ContentType="application/vnd.openxmlformats-officedocument.presentationml.tags+xml"/>
  <Override PartName="/ppt/tags/tag3467.xml" ContentType="application/vnd.openxmlformats-officedocument.presentationml.tags+xml"/>
  <Override PartName="/ppt/tags/tag3468.xml" ContentType="application/vnd.openxmlformats-officedocument.presentationml.tags+xml"/>
  <Override PartName="/ppt/tags/tag3469.xml" ContentType="application/vnd.openxmlformats-officedocument.presentationml.tags+xml"/>
  <Override PartName="/ppt/tags/tag347.xml" ContentType="application/vnd.openxmlformats-officedocument.presentationml.tags+xml"/>
  <Override PartName="/ppt/tags/tag3470.xml" ContentType="application/vnd.openxmlformats-officedocument.presentationml.tags+xml"/>
  <Override PartName="/ppt/tags/tag3471.xml" ContentType="application/vnd.openxmlformats-officedocument.presentationml.tags+xml"/>
  <Override PartName="/ppt/tags/tag3472.xml" ContentType="application/vnd.openxmlformats-officedocument.presentationml.tags+xml"/>
  <Override PartName="/ppt/tags/tag3473.xml" ContentType="application/vnd.openxmlformats-officedocument.presentationml.tags+xml"/>
  <Override PartName="/ppt/tags/tag3474.xml" ContentType="application/vnd.openxmlformats-officedocument.presentationml.tags+xml"/>
  <Override PartName="/ppt/tags/tag3475.xml" ContentType="application/vnd.openxmlformats-officedocument.presentationml.tags+xml"/>
  <Override PartName="/ppt/tags/tag3476.xml" ContentType="application/vnd.openxmlformats-officedocument.presentationml.tags+xml"/>
  <Override PartName="/ppt/tags/tag3477.xml" ContentType="application/vnd.openxmlformats-officedocument.presentationml.tags+xml"/>
  <Override PartName="/ppt/tags/tag3478.xml" ContentType="application/vnd.openxmlformats-officedocument.presentationml.tags+xml"/>
  <Override PartName="/ppt/tags/tag3479.xml" ContentType="application/vnd.openxmlformats-officedocument.presentationml.tags+xml"/>
  <Override PartName="/ppt/tags/tag348.xml" ContentType="application/vnd.openxmlformats-officedocument.presentationml.tags+xml"/>
  <Override PartName="/ppt/tags/tag3480.xml" ContentType="application/vnd.openxmlformats-officedocument.presentationml.tags+xml"/>
  <Override PartName="/ppt/tags/tag3481.xml" ContentType="application/vnd.openxmlformats-officedocument.presentationml.tags+xml"/>
  <Override PartName="/ppt/tags/tag3482.xml" ContentType="application/vnd.openxmlformats-officedocument.presentationml.tags+xml"/>
  <Override PartName="/ppt/tags/tag3483.xml" ContentType="application/vnd.openxmlformats-officedocument.presentationml.tags+xml"/>
  <Override PartName="/ppt/tags/tag3484.xml" ContentType="application/vnd.openxmlformats-officedocument.presentationml.tags+xml"/>
  <Override PartName="/ppt/tags/tag3485.xml" ContentType="application/vnd.openxmlformats-officedocument.presentationml.tags+xml"/>
  <Override PartName="/ppt/tags/tag3486.xml" ContentType="application/vnd.openxmlformats-officedocument.presentationml.tags+xml"/>
  <Override PartName="/ppt/tags/tag3487.xml" ContentType="application/vnd.openxmlformats-officedocument.presentationml.tags+xml"/>
  <Override PartName="/ppt/tags/tag3488.xml" ContentType="application/vnd.openxmlformats-officedocument.presentationml.tags+xml"/>
  <Override PartName="/ppt/tags/tag3489.xml" ContentType="application/vnd.openxmlformats-officedocument.presentationml.tags+xml"/>
  <Override PartName="/ppt/tags/tag349.xml" ContentType="application/vnd.openxmlformats-officedocument.presentationml.tags+xml"/>
  <Override PartName="/ppt/tags/tag3490.xml" ContentType="application/vnd.openxmlformats-officedocument.presentationml.tags+xml"/>
  <Override PartName="/ppt/tags/tag3491.xml" ContentType="application/vnd.openxmlformats-officedocument.presentationml.tags+xml"/>
  <Override PartName="/ppt/tags/tag3492.xml" ContentType="application/vnd.openxmlformats-officedocument.presentationml.tags+xml"/>
  <Override PartName="/ppt/tags/tag3493.xml" ContentType="application/vnd.openxmlformats-officedocument.presentationml.tags+xml"/>
  <Override PartName="/ppt/tags/tag3494.xml" ContentType="application/vnd.openxmlformats-officedocument.presentationml.tags+xml"/>
  <Override PartName="/ppt/tags/tag3495.xml" ContentType="application/vnd.openxmlformats-officedocument.presentationml.tags+xml"/>
  <Override PartName="/ppt/tags/tag3496.xml" ContentType="application/vnd.openxmlformats-officedocument.presentationml.tags+xml"/>
  <Override PartName="/ppt/tags/tag3497.xml" ContentType="application/vnd.openxmlformats-officedocument.presentationml.tags+xml"/>
  <Override PartName="/ppt/tags/tag3498.xml" ContentType="application/vnd.openxmlformats-officedocument.presentationml.tags+xml"/>
  <Override PartName="/ppt/tags/tag349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00.xml" ContentType="application/vnd.openxmlformats-officedocument.presentationml.tags+xml"/>
  <Override PartName="/ppt/tags/tag3501.xml" ContentType="application/vnd.openxmlformats-officedocument.presentationml.tags+xml"/>
  <Override PartName="/ppt/tags/tag3502.xml" ContentType="application/vnd.openxmlformats-officedocument.presentationml.tags+xml"/>
  <Override PartName="/ppt/tags/tag3503.xml" ContentType="application/vnd.openxmlformats-officedocument.presentationml.tags+xml"/>
  <Override PartName="/ppt/tags/tag3504.xml" ContentType="application/vnd.openxmlformats-officedocument.presentationml.tags+xml"/>
  <Override PartName="/ppt/tags/tag3505.xml" ContentType="application/vnd.openxmlformats-officedocument.presentationml.tags+xml"/>
  <Override PartName="/ppt/tags/tag3506.xml" ContentType="application/vnd.openxmlformats-officedocument.presentationml.tags+xml"/>
  <Override PartName="/ppt/tags/tag3507.xml" ContentType="application/vnd.openxmlformats-officedocument.presentationml.tags+xml"/>
  <Override PartName="/ppt/tags/tag3508.xml" ContentType="application/vnd.openxmlformats-officedocument.presentationml.tags+xml"/>
  <Override PartName="/ppt/tags/tag3509.xml" ContentType="application/vnd.openxmlformats-officedocument.presentationml.tags+xml"/>
  <Override PartName="/ppt/tags/tag351.xml" ContentType="application/vnd.openxmlformats-officedocument.presentationml.tags+xml"/>
  <Override PartName="/ppt/tags/tag3510.xml" ContentType="application/vnd.openxmlformats-officedocument.presentationml.tags+xml"/>
  <Override PartName="/ppt/tags/tag3511.xml" ContentType="application/vnd.openxmlformats-officedocument.presentationml.tags+xml"/>
  <Override PartName="/ppt/tags/tag3512.xml" ContentType="application/vnd.openxmlformats-officedocument.presentationml.tags+xml"/>
  <Override PartName="/ppt/tags/tag3513.xml" ContentType="application/vnd.openxmlformats-officedocument.presentationml.tags+xml"/>
  <Override PartName="/ppt/tags/tag3514.xml" ContentType="application/vnd.openxmlformats-officedocument.presentationml.tags+xml"/>
  <Override PartName="/ppt/tags/tag3515.xml" ContentType="application/vnd.openxmlformats-officedocument.presentationml.tags+xml"/>
  <Override PartName="/ppt/tags/tag3516.xml" ContentType="application/vnd.openxmlformats-officedocument.presentationml.tags+xml"/>
  <Override PartName="/ppt/tags/tag3517.xml" ContentType="application/vnd.openxmlformats-officedocument.presentationml.tags+xml"/>
  <Override PartName="/ppt/tags/tag3518.xml" ContentType="application/vnd.openxmlformats-officedocument.presentationml.tags+xml"/>
  <Override PartName="/ppt/tags/tag3519.xml" ContentType="application/vnd.openxmlformats-officedocument.presentationml.tags+xml"/>
  <Override PartName="/ppt/tags/tag352.xml" ContentType="application/vnd.openxmlformats-officedocument.presentationml.tags+xml"/>
  <Override PartName="/ppt/tags/tag3520.xml" ContentType="application/vnd.openxmlformats-officedocument.presentationml.tags+xml"/>
  <Override PartName="/ppt/tags/tag3521.xml" ContentType="application/vnd.openxmlformats-officedocument.presentationml.tags+xml"/>
  <Override PartName="/ppt/tags/tag3522.xml" ContentType="application/vnd.openxmlformats-officedocument.presentationml.tags+xml"/>
  <Override PartName="/ppt/tags/tag3523.xml" ContentType="application/vnd.openxmlformats-officedocument.presentationml.tags+xml"/>
  <Override PartName="/ppt/tags/tag3524.xml" ContentType="application/vnd.openxmlformats-officedocument.presentationml.tags+xml"/>
  <Override PartName="/ppt/tags/tag3525.xml" ContentType="application/vnd.openxmlformats-officedocument.presentationml.tags+xml"/>
  <Override PartName="/ppt/tags/tag3526.xml" ContentType="application/vnd.openxmlformats-officedocument.presentationml.tags+xml"/>
  <Override PartName="/ppt/tags/tag3527.xml" ContentType="application/vnd.openxmlformats-officedocument.presentationml.tags+xml"/>
  <Override PartName="/ppt/tags/tag3528.xml" ContentType="application/vnd.openxmlformats-officedocument.presentationml.tags+xml"/>
  <Override PartName="/ppt/tags/tag3529.xml" ContentType="application/vnd.openxmlformats-officedocument.presentationml.tags+xml"/>
  <Override PartName="/ppt/tags/tag353.xml" ContentType="application/vnd.openxmlformats-officedocument.presentationml.tags+xml"/>
  <Override PartName="/ppt/tags/tag3530.xml" ContentType="application/vnd.openxmlformats-officedocument.presentationml.tags+xml"/>
  <Override PartName="/ppt/tags/tag3531.xml" ContentType="application/vnd.openxmlformats-officedocument.presentationml.tags+xml"/>
  <Override PartName="/ppt/tags/tag3532.xml" ContentType="application/vnd.openxmlformats-officedocument.presentationml.tags+xml"/>
  <Override PartName="/ppt/tags/tag3533.xml" ContentType="application/vnd.openxmlformats-officedocument.presentationml.tags+xml"/>
  <Override PartName="/ppt/tags/tag3534.xml" ContentType="application/vnd.openxmlformats-officedocument.presentationml.tags+xml"/>
  <Override PartName="/ppt/tags/tag3535.xml" ContentType="application/vnd.openxmlformats-officedocument.presentationml.tags+xml"/>
  <Override PartName="/ppt/tags/tag3536.xml" ContentType="application/vnd.openxmlformats-officedocument.presentationml.tags+xml"/>
  <Override PartName="/ppt/tags/tag3537.xml" ContentType="application/vnd.openxmlformats-officedocument.presentationml.tags+xml"/>
  <Override PartName="/ppt/tags/tag3538.xml" ContentType="application/vnd.openxmlformats-officedocument.presentationml.tags+xml"/>
  <Override PartName="/ppt/tags/tag3539.xml" ContentType="application/vnd.openxmlformats-officedocument.presentationml.tags+xml"/>
  <Override PartName="/ppt/tags/tag354.xml" ContentType="application/vnd.openxmlformats-officedocument.presentationml.tags+xml"/>
  <Override PartName="/ppt/tags/tag3540.xml" ContentType="application/vnd.openxmlformats-officedocument.presentationml.tags+xml"/>
  <Override PartName="/ppt/tags/tag3541.xml" ContentType="application/vnd.openxmlformats-officedocument.presentationml.tags+xml"/>
  <Override PartName="/ppt/tags/tag3542.xml" ContentType="application/vnd.openxmlformats-officedocument.presentationml.tags+xml"/>
  <Override PartName="/ppt/tags/tag3543.xml" ContentType="application/vnd.openxmlformats-officedocument.presentationml.tags+xml"/>
  <Override PartName="/ppt/tags/tag3544.xml" ContentType="application/vnd.openxmlformats-officedocument.presentationml.tags+xml"/>
  <Override PartName="/ppt/tags/tag3545.xml" ContentType="application/vnd.openxmlformats-officedocument.presentationml.tags+xml"/>
  <Override PartName="/ppt/tags/tag3546.xml" ContentType="application/vnd.openxmlformats-officedocument.presentationml.tags+xml"/>
  <Override PartName="/ppt/tags/tag3547.xml" ContentType="application/vnd.openxmlformats-officedocument.presentationml.tags+xml"/>
  <Override PartName="/ppt/tags/tag3548.xml" ContentType="application/vnd.openxmlformats-officedocument.presentationml.tags+xml"/>
  <Override PartName="/ppt/tags/tag3549.xml" ContentType="application/vnd.openxmlformats-officedocument.presentationml.tags+xml"/>
  <Override PartName="/ppt/tags/tag355.xml" ContentType="application/vnd.openxmlformats-officedocument.presentationml.tags+xml"/>
  <Override PartName="/ppt/tags/tag3550.xml" ContentType="application/vnd.openxmlformats-officedocument.presentationml.tags+xml"/>
  <Override PartName="/ppt/tags/tag3551.xml" ContentType="application/vnd.openxmlformats-officedocument.presentationml.tags+xml"/>
  <Override PartName="/ppt/tags/tag3552.xml" ContentType="application/vnd.openxmlformats-officedocument.presentationml.tags+xml"/>
  <Override PartName="/ppt/tags/tag3553.xml" ContentType="application/vnd.openxmlformats-officedocument.presentationml.tags+xml"/>
  <Override PartName="/ppt/tags/tag3554.xml" ContentType="application/vnd.openxmlformats-officedocument.presentationml.tags+xml"/>
  <Override PartName="/ppt/tags/tag3555.xml" ContentType="application/vnd.openxmlformats-officedocument.presentationml.tags+xml"/>
  <Override PartName="/ppt/tags/tag3556.xml" ContentType="application/vnd.openxmlformats-officedocument.presentationml.tags+xml"/>
  <Override PartName="/ppt/tags/tag3557.xml" ContentType="application/vnd.openxmlformats-officedocument.presentationml.tags+xml"/>
  <Override PartName="/ppt/tags/tag3558.xml" ContentType="application/vnd.openxmlformats-officedocument.presentationml.tags+xml"/>
  <Override PartName="/ppt/tags/tag3559.xml" ContentType="application/vnd.openxmlformats-officedocument.presentationml.tags+xml"/>
  <Override PartName="/ppt/tags/tag356.xml" ContentType="application/vnd.openxmlformats-officedocument.presentationml.tags+xml"/>
  <Override PartName="/ppt/tags/tag3560.xml" ContentType="application/vnd.openxmlformats-officedocument.presentationml.tags+xml"/>
  <Override PartName="/ppt/tags/tag3561.xml" ContentType="application/vnd.openxmlformats-officedocument.presentationml.tags+xml"/>
  <Override PartName="/ppt/tags/tag3562.xml" ContentType="application/vnd.openxmlformats-officedocument.presentationml.tags+xml"/>
  <Override PartName="/ppt/tags/tag3563.xml" ContentType="application/vnd.openxmlformats-officedocument.presentationml.tags+xml"/>
  <Override PartName="/ppt/tags/tag3564.xml" ContentType="application/vnd.openxmlformats-officedocument.presentationml.tags+xml"/>
  <Override PartName="/ppt/tags/tag3565.xml" ContentType="application/vnd.openxmlformats-officedocument.presentationml.tags+xml"/>
  <Override PartName="/ppt/tags/tag3566.xml" ContentType="application/vnd.openxmlformats-officedocument.presentationml.tags+xml"/>
  <Override PartName="/ppt/tags/tag3567.xml" ContentType="application/vnd.openxmlformats-officedocument.presentationml.tags+xml"/>
  <Override PartName="/ppt/tags/tag3568.xml" ContentType="application/vnd.openxmlformats-officedocument.presentationml.tags+xml"/>
  <Override PartName="/ppt/tags/tag3569.xml" ContentType="application/vnd.openxmlformats-officedocument.presentationml.tags+xml"/>
  <Override PartName="/ppt/tags/tag357.xml" ContentType="application/vnd.openxmlformats-officedocument.presentationml.tags+xml"/>
  <Override PartName="/ppt/tags/tag3570.xml" ContentType="application/vnd.openxmlformats-officedocument.presentationml.tags+xml"/>
  <Override PartName="/ppt/tags/tag3571.xml" ContentType="application/vnd.openxmlformats-officedocument.presentationml.tags+xml"/>
  <Override PartName="/ppt/tags/tag3572.xml" ContentType="application/vnd.openxmlformats-officedocument.presentationml.tags+xml"/>
  <Override PartName="/ppt/tags/tag3573.xml" ContentType="application/vnd.openxmlformats-officedocument.presentationml.tags+xml"/>
  <Override PartName="/ppt/tags/tag3574.xml" ContentType="application/vnd.openxmlformats-officedocument.presentationml.tags+xml"/>
  <Override PartName="/ppt/tags/tag3575.xml" ContentType="application/vnd.openxmlformats-officedocument.presentationml.tags+xml"/>
  <Override PartName="/ppt/tags/tag3576.xml" ContentType="application/vnd.openxmlformats-officedocument.presentationml.tags+xml"/>
  <Override PartName="/ppt/tags/tag3577.xml" ContentType="application/vnd.openxmlformats-officedocument.presentationml.tags+xml"/>
  <Override PartName="/ppt/tags/tag3578.xml" ContentType="application/vnd.openxmlformats-officedocument.presentationml.tags+xml"/>
  <Override PartName="/ppt/tags/tag3579.xml" ContentType="application/vnd.openxmlformats-officedocument.presentationml.tags+xml"/>
  <Override PartName="/ppt/tags/tag358.xml" ContentType="application/vnd.openxmlformats-officedocument.presentationml.tags+xml"/>
  <Override PartName="/ppt/tags/tag3580.xml" ContentType="application/vnd.openxmlformats-officedocument.presentationml.tags+xml"/>
  <Override PartName="/ppt/tags/tag3581.xml" ContentType="application/vnd.openxmlformats-officedocument.presentationml.tags+xml"/>
  <Override PartName="/ppt/tags/tag3582.xml" ContentType="application/vnd.openxmlformats-officedocument.presentationml.tags+xml"/>
  <Override PartName="/ppt/tags/tag3583.xml" ContentType="application/vnd.openxmlformats-officedocument.presentationml.tags+xml"/>
  <Override PartName="/ppt/tags/tag3584.xml" ContentType="application/vnd.openxmlformats-officedocument.presentationml.tags+xml"/>
  <Override PartName="/ppt/tags/tag3585.xml" ContentType="application/vnd.openxmlformats-officedocument.presentationml.tags+xml"/>
  <Override PartName="/ppt/tags/tag3586.xml" ContentType="application/vnd.openxmlformats-officedocument.presentationml.tags+xml"/>
  <Override PartName="/ppt/tags/tag3587.xml" ContentType="application/vnd.openxmlformats-officedocument.presentationml.tags+xml"/>
  <Override PartName="/ppt/tags/tag3588.xml" ContentType="application/vnd.openxmlformats-officedocument.presentationml.tags+xml"/>
  <Override PartName="/ppt/tags/tag3589.xml" ContentType="application/vnd.openxmlformats-officedocument.presentationml.tags+xml"/>
  <Override PartName="/ppt/tags/tag359.xml" ContentType="application/vnd.openxmlformats-officedocument.presentationml.tags+xml"/>
  <Override PartName="/ppt/tags/tag3590.xml" ContentType="application/vnd.openxmlformats-officedocument.presentationml.tags+xml"/>
  <Override PartName="/ppt/tags/tag3591.xml" ContentType="application/vnd.openxmlformats-officedocument.presentationml.tags+xml"/>
  <Override PartName="/ppt/tags/tag3592.xml" ContentType="application/vnd.openxmlformats-officedocument.presentationml.tags+xml"/>
  <Override PartName="/ppt/tags/tag3593.xml" ContentType="application/vnd.openxmlformats-officedocument.presentationml.tags+xml"/>
  <Override PartName="/ppt/tags/tag3594.xml" ContentType="application/vnd.openxmlformats-officedocument.presentationml.tags+xml"/>
  <Override PartName="/ppt/tags/tag3595.xml" ContentType="application/vnd.openxmlformats-officedocument.presentationml.tags+xml"/>
  <Override PartName="/ppt/tags/tag3596.xml" ContentType="application/vnd.openxmlformats-officedocument.presentationml.tags+xml"/>
  <Override PartName="/ppt/tags/tag3597.xml" ContentType="application/vnd.openxmlformats-officedocument.presentationml.tags+xml"/>
  <Override PartName="/ppt/tags/tag3598.xml" ContentType="application/vnd.openxmlformats-officedocument.presentationml.tags+xml"/>
  <Override PartName="/ppt/tags/tag359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00.xml" ContentType="application/vnd.openxmlformats-officedocument.presentationml.tags+xml"/>
  <Override PartName="/ppt/tags/tag3601.xml" ContentType="application/vnd.openxmlformats-officedocument.presentationml.tags+xml"/>
  <Override PartName="/ppt/tags/tag3602.xml" ContentType="application/vnd.openxmlformats-officedocument.presentationml.tags+xml"/>
  <Override PartName="/ppt/tags/tag3603.xml" ContentType="application/vnd.openxmlformats-officedocument.presentationml.tags+xml"/>
  <Override PartName="/ppt/tags/tag3604.xml" ContentType="application/vnd.openxmlformats-officedocument.presentationml.tags+xml"/>
  <Override PartName="/ppt/tags/tag3605.xml" ContentType="application/vnd.openxmlformats-officedocument.presentationml.tags+xml"/>
  <Override PartName="/ppt/tags/tag3606.xml" ContentType="application/vnd.openxmlformats-officedocument.presentationml.tags+xml"/>
  <Override PartName="/ppt/tags/tag3607.xml" ContentType="application/vnd.openxmlformats-officedocument.presentationml.tags+xml"/>
  <Override PartName="/ppt/tags/tag3608.xml" ContentType="application/vnd.openxmlformats-officedocument.presentationml.tags+xml"/>
  <Override PartName="/ppt/tags/tag3609.xml" ContentType="application/vnd.openxmlformats-officedocument.presentationml.tags+xml"/>
  <Override PartName="/ppt/tags/tag361.xml" ContentType="application/vnd.openxmlformats-officedocument.presentationml.tags+xml"/>
  <Override PartName="/ppt/tags/tag3610.xml" ContentType="application/vnd.openxmlformats-officedocument.presentationml.tags+xml"/>
  <Override PartName="/ppt/tags/tag3611.xml" ContentType="application/vnd.openxmlformats-officedocument.presentationml.tags+xml"/>
  <Override PartName="/ppt/tags/tag3612.xml" ContentType="application/vnd.openxmlformats-officedocument.presentationml.tags+xml"/>
  <Override PartName="/ppt/tags/tag3613.xml" ContentType="application/vnd.openxmlformats-officedocument.presentationml.tags+xml"/>
  <Override PartName="/ppt/tags/tag3614.xml" ContentType="application/vnd.openxmlformats-officedocument.presentationml.tags+xml"/>
  <Override PartName="/ppt/tags/tag3615.xml" ContentType="application/vnd.openxmlformats-officedocument.presentationml.tags+xml"/>
  <Override PartName="/ppt/tags/tag3616.xml" ContentType="application/vnd.openxmlformats-officedocument.presentationml.tags+xml"/>
  <Override PartName="/ppt/tags/tag3617.xml" ContentType="application/vnd.openxmlformats-officedocument.presentationml.tags+xml"/>
  <Override PartName="/ppt/tags/tag3618.xml" ContentType="application/vnd.openxmlformats-officedocument.presentationml.tags+xml"/>
  <Override PartName="/ppt/tags/tag3619.xml" ContentType="application/vnd.openxmlformats-officedocument.presentationml.tags+xml"/>
  <Override PartName="/ppt/tags/tag362.xml" ContentType="application/vnd.openxmlformats-officedocument.presentationml.tags+xml"/>
  <Override PartName="/ppt/tags/tag3620.xml" ContentType="application/vnd.openxmlformats-officedocument.presentationml.tags+xml"/>
  <Override PartName="/ppt/tags/tag3621.xml" ContentType="application/vnd.openxmlformats-officedocument.presentationml.tags+xml"/>
  <Override PartName="/ppt/tags/tag3622.xml" ContentType="application/vnd.openxmlformats-officedocument.presentationml.tags+xml"/>
  <Override PartName="/ppt/tags/tag3623.xml" ContentType="application/vnd.openxmlformats-officedocument.presentationml.tags+xml"/>
  <Override PartName="/ppt/tags/tag3624.xml" ContentType="application/vnd.openxmlformats-officedocument.presentationml.tags+xml"/>
  <Override PartName="/ppt/tags/tag3625.xml" ContentType="application/vnd.openxmlformats-officedocument.presentationml.tags+xml"/>
  <Override PartName="/ppt/tags/tag3626.xml" ContentType="application/vnd.openxmlformats-officedocument.presentationml.tags+xml"/>
  <Override PartName="/ppt/tags/tag3627.xml" ContentType="application/vnd.openxmlformats-officedocument.presentationml.tags+xml"/>
  <Override PartName="/ppt/tags/tag3628.xml" ContentType="application/vnd.openxmlformats-officedocument.presentationml.tags+xml"/>
  <Override PartName="/ppt/tags/tag3629.xml" ContentType="application/vnd.openxmlformats-officedocument.presentationml.tags+xml"/>
  <Override PartName="/ppt/tags/tag363.xml" ContentType="application/vnd.openxmlformats-officedocument.presentationml.tags+xml"/>
  <Override PartName="/ppt/tags/tag3630.xml" ContentType="application/vnd.openxmlformats-officedocument.presentationml.tags+xml"/>
  <Override PartName="/ppt/tags/tag3631.xml" ContentType="application/vnd.openxmlformats-officedocument.presentationml.tags+xml"/>
  <Override PartName="/ppt/tags/tag3632.xml" ContentType="application/vnd.openxmlformats-officedocument.presentationml.tags+xml"/>
  <Override PartName="/ppt/tags/tag3633.xml" ContentType="application/vnd.openxmlformats-officedocument.presentationml.tags+xml"/>
  <Override PartName="/ppt/tags/tag3634.xml" ContentType="application/vnd.openxmlformats-officedocument.presentationml.tags+xml"/>
  <Override PartName="/ppt/tags/tag3635.xml" ContentType="application/vnd.openxmlformats-officedocument.presentationml.tags+xml"/>
  <Override PartName="/ppt/tags/tag3636.xml" ContentType="application/vnd.openxmlformats-officedocument.presentationml.tags+xml"/>
  <Override PartName="/ppt/tags/tag3637.xml" ContentType="application/vnd.openxmlformats-officedocument.presentationml.tags+xml"/>
  <Override PartName="/ppt/tags/tag3638.xml" ContentType="application/vnd.openxmlformats-officedocument.presentationml.tags+xml"/>
  <Override PartName="/ppt/tags/tag3639.xml" ContentType="application/vnd.openxmlformats-officedocument.presentationml.tags+xml"/>
  <Override PartName="/ppt/tags/tag364.xml" ContentType="application/vnd.openxmlformats-officedocument.presentationml.tags+xml"/>
  <Override PartName="/ppt/tags/tag3640.xml" ContentType="application/vnd.openxmlformats-officedocument.presentationml.tags+xml"/>
  <Override PartName="/ppt/tags/tag3641.xml" ContentType="application/vnd.openxmlformats-officedocument.presentationml.tags+xml"/>
  <Override PartName="/ppt/tags/tag3642.xml" ContentType="application/vnd.openxmlformats-officedocument.presentationml.tags+xml"/>
  <Override PartName="/ppt/tags/tag3643.xml" ContentType="application/vnd.openxmlformats-officedocument.presentationml.tags+xml"/>
  <Override PartName="/ppt/tags/tag3644.xml" ContentType="application/vnd.openxmlformats-officedocument.presentationml.tags+xml"/>
  <Override PartName="/ppt/tags/tag3645.xml" ContentType="application/vnd.openxmlformats-officedocument.presentationml.tags+xml"/>
  <Override PartName="/ppt/tags/tag3646.xml" ContentType="application/vnd.openxmlformats-officedocument.presentationml.tags+xml"/>
  <Override PartName="/ppt/tags/tag3647.xml" ContentType="application/vnd.openxmlformats-officedocument.presentationml.tags+xml"/>
  <Override PartName="/ppt/tags/tag3648.xml" ContentType="application/vnd.openxmlformats-officedocument.presentationml.tags+xml"/>
  <Override PartName="/ppt/tags/tag3649.xml" ContentType="application/vnd.openxmlformats-officedocument.presentationml.tags+xml"/>
  <Override PartName="/ppt/tags/tag365.xml" ContentType="application/vnd.openxmlformats-officedocument.presentationml.tags+xml"/>
  <Override PartName="/ppt/tags/tag3650.xml" ContentType="application/vnd.openxmlformats-officedocument.presentationml.tags+xml"/>
  <Override PartName="/ppt/tags/tag3651.xml" ContentType="application/vnd.openxmlformats-officedocument.presentationml.tags+xml"/>
  <Override PartName="/ppt/tags/tag3652.xml" ContentType="application/vnd.openxmlformats-officedocument.presentationml.tags+xml"/>
  <Override PartName="/ppt/tags/tag3653.xml" ContentType="application/vnd.openxmlformats-officedocument.presentationml.tags+xml"/>
  <Override PartName="/ppt/tags/tag3654.xml" ContentType="application/vnd.openxmlformats-officedocument.presentationml.tags+xml"/>
  <Override PartName="/ppt/tags/tag3655.xml" ContentType="application/vnd.openxmlformats-officedocument.presentationml.tags+xml"/>
  <Override PartName="/ppt/tags/tag3656.xml" ContentType="application/vnd.openxmlformats-officedocument.presentationml.tags+xml"/>
  <Override PartName="/ppt/tags/tag3657.xml" ContentType="application/vnd.openxmlformats-officedocument.presentationml.tags+xml"/>
  <Override PartName="/ppt/tags/tag3658.xml" ContentType="application/vnd.openxmlformats-officedocument.presentationml.tags+xml"/>
  <Override PartName="/ppt/tags/tag3659.xml" ContentType="application/vnd.openxmlformats-officedocument.presentationml.tags+xml"/>
  <Override PartName="/ppt/tags/tag366.xml" ContentType="application/vnd.openxmlformats-officedocument.presentationml.tags+xml"/>
  <Override PartName="/ppt/tags/tag3660.xml" ContentType="application/vnd.openxmlformats-officedocument.presentationml.tags+xml"/>
  <Override PartName="/ppt/tags/tag3661.xml" ContentType="application/vnd.openxmlformats-officedocument.presentationml.tags+xml"/>
  <Override PartName="/ppt/tags/tag3662.xml" ContentType="application/vnd.openxmlformats-officedocument.presentationml.tags+xml"/>
  <Override PartName="/ppt/tags/tag3663.xml" ContentType="application/vnd.openxmlformats-officedocument.presentationml.tags+xml"/>
  <Override PartName="/ppt/tags/tag3664.xml" ContentType="application/vnd.openxmlformats-officedocument.presentationml.tags+xml"/>
  <Override PartName="/ppt/tags/tag3665.xml" ContentType="application/vnd.openxmlformats-officedocument.presentationml.tags+xml"/>
  <Override PartName="/ppt/tags/tag3666.xml" ContentType="application/vnd.openxmlformats-officedocument.presentationml.tags+xml"/>
  <Override PartName="/ppt/tags/tag3667.xml" ContentType="application/vnd.openxmlformats-officedocument.presentationml.tags+xml"/>
  <Override PartName="/ppt/tags/tag3668.xml" ContentType="application/vnd.openxmlformats-officedocument.presentationml.tags+xml"/>
  <Override PartName="/ppt/tags/tag3669.xml" ContentType="application/vnd.openxmlformats-officedocument.presentationml.tags+xml"/>
  <Override PartName="/ppt/tags/tag367.xml" ContentType="application/vnd.openxmlformats-officedocument.presentationml.tags+xml"/>
  <Override PartName="/ppt/tags/tag3670.xml" ContentType="application/vnd.openxmlformats-officedocument.presentationml.tags+xml"/>
  <Override PartName="/ppt/tags/tag3671.xml" ContentType="application/vnd.openxmlformats-officedocument.presentationml.tags+xml"/>
  <Override PartName="/ppt/tags/tag3672.xml" ContentType="application/vnd.openxmlformats-officedocument.presentationml.tags+xml"/>
  <Override PartName="/ppt/tags/tag3673.xml" ContentType="application/vnd.openxmlformats-officedocument.presentationml.tags+xml"/>
  <Override PartName="/ppt/tags/tag3674.xml" ContentType="application/vnd.openxmlformats-officedocument.presentationml.tags+xml"/>
  <Override PartName="/ppt/tags/tag3675.xml" ContentType="application/vnd.openxmlformats-officedocument.presentationml.tags+xml"/>
  <Override PartName="/ppt/tags/tag3676.xml" ContentType="application/vnd.openxmlformats-officedocument.presentationml.tags+xml"/>
  <Override PartName="/ppt/tags/tag3677.xml" ContentType="application/vnd.openxmlformats-officedocument.presentationml.tags+xml"/>
  <Override PartName="/ppt/tags/tag3678.xml" ContentType="application/vnd.openxmlformats-officedocument.presentationml.tags+xml"/>
  <Override PartName="/ppt/tags/tag3679.xml" ContentType="application/vnd.openxmlformats-officedocument.presentationml.tags+xml"/>
  <Override PartName="/ppt/tags/tag368.xml" ContentType="application/vnd.openxmlformats-officedocument.presentationml.tags+xml"/>
  <Override PartName="/ppt/tags/tag3680.xml" ContentType="application/vnd.openxmlformats-officedocument.presentationml.tags+xml"/>
  <Override PartName="/ppt/tags/tag3681.xml" ContentType="application/vnd.openxmlformats-officedocument.presentationml.tags+xml"/>
  <Override PartName="/ppt/tags/tag3682.xml" ContentType="application/vnd.openxmlformats-officedocument.presentationml.tags+xml"/>
  <Override PartName="/ppt/tags/tag3683.xml" ContentType="application/vnd.openxmlformats-officedocument.presentationml.tags+xml"/>
  <Override PartName="/ppt/tags/tag3684.xml" ContentType="application/vnd.openxmlformats-officedocument.presentationml.tags+xml"/>
  <Override PartName="/ppt/tags/tag3685.xml" ContentType="application/vnd.openxmlformats-officedocument.presentationml.tags+xml"/>
  <Override PartName="/ppt/tags/tag3686.xml" ContentType="application/vnd.openxmlformats-officedocument.presentationml.tags+xml"/>
  <Override PartName="/ppt/tags/tag3687.xml" ContentType="application/vnd.openxmlformats-officedocument.presentationml.tags+xml"/>
  <Override PartName="/ppt/tags/tag3688.xml" ContentType="application/vnd.openxmlformats-officedocument.presentationml.tags+xml"/>
  <Override PartName="/ppt/tags/tag3689.xml" ContentType="application/vnd.openxmlformats-officedocument.presentationml.tags+xml"/>
  <Override PartName="/ppt/tags/tag369.xml" ContentType="application/vnd.openxmlformats-officedocument.presentationml.tags+xml"/>
  <Override PartName="/ppt/tags/tag3690.xml" ContentType="application/vnd.openxmlformats-officedocument.presentationml.tags+xml"/>
  <Override PartName="/ppt/tags/tag3691.xml" ContentType="application/vnd.openxmlformats-officedocument.presentationml.tags+xml"/>
  <Override PartName="/ppt/tags/tag3692.xml" ContentType="application/vnd.openxmlformats-officedocument.presentationml.tags+xml"/>
  <Override PartName="/ppt/tags/tag3693.xml" ContentType="application/vnd.openxmlformats-officedocument.presentationml.tags+xml"/>
  <Override PartName="/ppt/tags/tag3694.xml" ContentType="application/vnd.openxmlformats-officedocument.presentationml.tags+xml"/>
  <Override PartName="/ppt/tags/tag3695.xml" ContentType="application/vnd.openxmlformats-officedocument.presentationml.tags+xml"/>
  <Override PartName="/ppt/tags/tag3696.xml" ContentType="application/vnd.openxmlformats-officedocument.presentationml.tags+xml"/>
  <Override PartName="/ppt/tags/tag3697.xml" ContentType="application/vnd.openxmlformats-officedocument.presentationml.tags+xml"/>
  <Override PartName="/ppt/tags/tag3698.xml" ContentType="application/vnd.openxmlformats-officedocument.presentationml.tags+xml"/>
  <Override PartName="/ppt/tags/tag369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00.xml" ContentType="application/vnd.openxmlformats-officedocument.presentationml.tags+xml"/>
  <Override PartName="/ppt/tags/tag3701.xml" ContentType="application/vnd.openxmlformats-officedocument.presentationml.tags+xml"/>
  <Override PartName="/ppt/tags/tag3702.xml" ContentType="application/vnd.openxmlformats-officedocument.presentationml.tags+xml"/>
  <Override PartName="/ppt/tags/tag3703.xml" ContentType="application/vnd.openxmlformats-officedocument.presentationml.tags+xml"/>
  <Override PartName="/ppt/tags/tag3704.xml" ContentType="application/vnd.openxmlformats-officedocument.presentationml.tags+xml"/>
  <Override PartName="/ppt/tags/tag3705.xml" ContentType="application/vnd.openxmlformats-officedocument.presentationml.tags+xml"/>
  <Override PartName="/ppt/tags/tag3706.xml" ContentType="application/vnd.openxmlformats-officedocument.presentationml.tags+xml"/>
  <Override PartName="/ppt/tags/tag3707.xml" ContentType="application/vnd.openxmlformats-officedocument.presentationml.tags+xml"/>
  <Override PartName="/ppt/tags/tag3708.xml" ContentType="application/vnd.openxmlformats-officedocument.presentationml.tags+xml"/>
  <Override PartName="/ppt/tags/tag3709.xml" ContentType="application/vnd.openxmlformats-officedocument.presentationml.tags+xml"/>
  <Override PartName="/ppt/tags/tag371.xml" ContentType="application/vnd.openxmlformats-officedocument.presentationml.tags+xml"/>
  <Override PartName="/ppt/tags/tag3710.xml" ContentType="application/vnd.openxmlformats-officedocument.presentationml.tags+xml"/>
  <Override PartName="/ppt/tags/tag3711.xml" ContentType="application/vnd.openxmlformats-officedocument.presentationml.tags+xml"/>
  <Override PartName="/ppt/tags/tag3712.xml" ContentType="application/vnd.openxmlformats-officedocument.presentationml.tags+xml"/>
  <Override PartName="/ppt/tags/tag3713.xml" ContentType="application/vnd.openxmlformats-officedocument.presentationml.tags+xml"/>
  <Override PartName="/ppt/tags/tag3714.xml" ContentType="application/vnd.openxmlformats-officedocument.presentationml.tags+xml"/>
  <Override PartName="/ppt/tags/tag3715.xml" ContentType="application/vnd.openxmlformats-officedocument.presentationml.tags+xml"/>
  <Override PartName="/ppt/tags/tag3716.xml" ContentType="application/vnd.openxmlformats-officedocument.presentationml.tags+xml"/>
  <Override PartName="/ppt/tags/tag3717.xml" ContentType="application/vnd.openxmlformats-officedocument.presentationml.tags+xml"/>
  <Override PartName="/ppt/tags/tag3718.xml" ContentType="application/vnd.openxmlformats-officedocument.presentationml.tags+xml"/>
  <Override PartName="/ppt/tags/tag3719.xml" ContentType="application/vnd.openxmlformats-officedocument.presentationml.tags+xml"/>
  <Override PartName="/ppt/tags/tag372.xml" ContentType="application/vnd.openxmlformats-officedocument.presentationml.tags+xml"/>
  <Override PartName="/ppt/tags/tag3720.xml" ContentType="application/vnd.openxmlformats-officedocument.presentationml.tags+xml"/>
  <Override PartName="/ppt/tags/tag3721.xml" ContentType="application/vnd.openxmlformats-officedocument.presentationml.tags+xml"/>
  <Override PartName="/ppt/tags/tag3722.xml" ContentType="application/vnd.openxmlformats-officedocument.presentationml.tags+xml"/>
  <Override PartName="/ppt/tags/tag3723.xml" ContentType="application/vnd.openxmlformats-officedocument.presentationml.tags+xml"/>
  <Override PartName="/ppt/tags/tag3724.xml" ContentType="application/vnd.openxmlformats-officedocument.presentationml.tags+xml"/>
  <Override PartName="/ppt/tags/tag3725.xml" ContentType="application/vnd.openxmlformats-officedocument.presentationml.tags+xml"/>
  <Override PartName="/ppt/tags/tag3726.xml" ContentType="application/vnd.openxmlformats-officedocument.presentationml.tags+xml"/>
  <Override PartName="/ppt/tags/tag3727.xml" ContentType="application/vnd.openxmlformats-officedocument.presentationml.tags+xml"/>
  <Override PartName="/ppt/tags/tag3728.xml" ContentType="application/vnd.openxmlformats-officedocument.presentationml.tags+xml"/>
  <Override PartName="/ppt/tags/tag3729.xml" ContentType="application/vnd.openxmlformats-officedocument.presentationml.tags+xml"/>
  <Override PartName="/ppt/tags/tag373.xml" ContentType="application/vnd.openxmlformats-officedocument.presentationml.tags+xml"/>
  <Override PartName="/ppt/tags/tag3730.xml" ContentType="application/vnd.openxmlformats-officedocument.presentationml.tags+xml"/>
  <Override PartName="/ppt/tags/tag3731.xml" ContentType="application/vnd.openxmlformats-officedocument.presentationml.tags+xml"/>
  <Override PartName="/ppt/tags/tag3732.xml" ContentType="application/vnd.openxmlformats-officedocument.presentationml.tags+xml"/>
  <Override PartName="/ppt/tags/tag3733.xml" ContentType="application/vnd.openxmlformats-officedocument.presentationml.tags+xml"/>
  <Override PartName="/ppt/tags/tag3734.xml" ContentType="application/vnd.openxmlformats-officedocument.presentationml.tags+xml"/>
  <Override PartName="/ppt/tags/tag3735.xml" ContentType="application/vnd.openxmlformats-officedocument.presentationml.tags+xml"/>
  <Override PartName="/ppt/tags/tag3736.xml" ContentType="application/vnd.openxmlformats-officedocument.presentationml.tags+xml"/>
  <Override PartName="/ppt/tags/tag3737.xml" ContentType="application/vnd.openxmlformats-officedocument.presentationml.tags+xml"/>
  <Override PartName="/ppt/tags/tag3738.xml" ContentType="application/vnd.openxmlformats-officedocument.presentationml.tags+xml"/>
  <Override PartName="/ppt/tags/tag3739.xml" ContentType="application/vnd.openxmlformats-officedocument.presentationml.tags+xml"/>
  <Override PartName="/ppt/tags/tag374.xml" ContentType="application/vnd.openxmlformats-officedocument.presentationml.tags+xml"/>
  <Override PartName="/ppt/tags/tag3740.xml" ContentType="application/vnd.openxmlformats-officedocument.presentationml.tags+xml"/>
  <Override PartName="/ppt/tags/tag3741.xml" ContentType="application/vnd.openxmlformats-officedocument.presentationml.tags+xml"/>
  <Override PartName="/ppt/tags/tag3742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5"/>
  </p:notesMasterIdLst>
  <p:sldIdLst>
    <p:sldId id="369" r:id="rId4"/>
    <p:sldId id="370" r:id="rId6"/>
    <p:sldId id="371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381" r:id="rId17"/>
    <p:sldId id="382" r:id="rId18"/>
    <p:sldId id="383" r:id="rId19"/>
    <p:sldId id="384" r:id="rId20"/>
    <p:sldId id="385" r:id="rId21"/>
    <p:sldId id="386" r:id="rId22"/>
    <p:sldId id="387" r:id="rId23"/>
    <p:sldId id="388" r:id="rId24"/>
    <p:sldId id="389" r:id="rId25"/>
    <p:sldId id="390" r:id="rId26"/>
    <p:sldId id="391" r:id="rId27"/>
    <p:sldId id="392" r:id="rId28"/>
    <p:sldId id="393" r:id="rId29"/>
    <p:sldId id="394" r:id="rId30"/>
    <p:sldId id="395" r:id="rId31"/>
    <p:sldId id="396" r:id="rId32"/>
    <p:sldId id="397" r:id="rId33"/>
    <p:sldId id="398" r:id="rId34"/>
    <p:sldId id="399" r:id="rId35"/>
    <p:sldId id="400" r:id="rId36"/>
    <p:sldId id="401" r:id="rId37"/>
    <p:sldId id="402" r:id="rId38"/>
    <p:sldId id="403" r:id="rId39"/>
    <p:sldId id="404" r:id="rId40"/>
    <p:sldId id="405" r:id="rId41"/>
    <p:sldId id="406" r:id="rId42"/>
    <p:sldId id="407" r:id="rId43"/>
    <p:sldId id="408" r:id="rId44"/>
    <p:sldId id="409" r:id="rId45"/>
    <p:sldId id="410" r:id="rId46"/>
    <p:sldId id="411" r:id="rId47"/>
    <p:sldId id="468" r:id="rId48"/>
    <p:sldId id="469" r:id="rId49"/>
    <p:sldId id="470" r:id="rId50"/>
    <p:sldId id="412" r:id="rId51"/>
    <p:sldId id="413" r:id="rId52"/>
    <p:sldId id="471" r:id="rId53"/>
    <p:sldId id="414" r:id="rId54"/>
    <p:sldId id="416" r:id="rId55"/>
    <p:sldId id="472" r:id="rId56"/>
    <p:sldId id="473" r:id="rId57"/>
    <p:sldId id="474" r:id="rId58"/>
    <p:sldId id="475" r:id="rId59"/>
    <p:sldId id="418" r:id="rId60"/>
    <p:sldId id="417" r:id="rId61"/>
    <p:sldId id="419" r:id="rId62"/>
    <p:sldId id="420" r:id="rId63"/>
    <p:sldId id="421" r:id="rId64"/>
    <p:sldId id="422" r:id="rId65"/>
    <p:sldId id="423" r:id="rId66"/>
    <p:sldId id="424" r:id="rId67"/>
    <p:sldId id="425" r:id="rId68"/>
    <p:sldId id="426" r:id="rId69"/>
    <p:sldId id="428" r:id="rId70"/>
    <p:sldId id="429" r:id="rId71"/>
    <p:sldId id="430" r:id="rId72"/>
    <p:sldId id="431" r:id="rId73"/>
    <p:sldId id="432" r:id="rId74"/>
    <p:sldId id="433" r:id="rId75"/>
    <p:sldId id="434" r:id="rId76"/>
    <p:sldId id="435" r:id="rId77"/>
    <p:sldId id="436" r:id="rId78"/>
    <p:sldId id="437" r:id="rId79"/>
    <p:sldId id="438" r:id="rId80"/>
    <p:sldId id="439" r:id="rId81"/>
    <p:sldId id="440" r:id="rId82"/>
    <p:sldId id="441" r:id="rId83"/>
    <p:sldId id="444" r:id="rId84"/>
    <p:sldId id="445" r:id="rId85"/>
    <p:sldId id="446" r:id="rId86"/>
    <p:sldId id="447" r:id="rId8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2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0" Type="http://schemas.openxmlformats.org/officeDocument/2006/relationships/tableStyles" Target="tableStyles.xml"/><Relationship Id="rId9" Type="http://schemas.openxmlformats.org/officeDocument/2006/relationships/slide" Target="slides/slide5.xml"/><Relationship Id="rId89" Type="http://schemas.openxmlformats.org/officeDocument/2006/relationships/viewProps" Target="viewProps.xml"/><Relationship Id="rId88" Type="http://schemas.openxmlformats.org/officeDocument/2006/relationships/presProps" Target="presProps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24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32451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3245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49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54979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549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56003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5600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70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57027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5702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80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58051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5805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90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59075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5907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00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60099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601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11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61123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6112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21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62147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6214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31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63171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6317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41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64195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6419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67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46787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4678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52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65219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6522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66243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6624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72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67267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6726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82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68291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6829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93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69315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6931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03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70339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7034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13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71363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7136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23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72387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7238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34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73411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7341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44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74435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7443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78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47811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4781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54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75459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7546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76483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7648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75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77507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7750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853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78531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7853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95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79555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7955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05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80579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805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36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83651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8365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56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85699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857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46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84675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8467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691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6914" name="Notes Placeholder 2"/>
          <p:cNvSpPr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 wrap="square" lIns="96661" tIns="48331" rIns="96661" bIns="48331" anchor="t" anchorCtr="0"/>
          <a:p>
            <a:pPr lvl="0"/>
            <a:endParaRPr lang="zh-CN" altLang="zh-CN"/>
          </a:p>
        </p:txBody>
      </p:sp>
      <p:sp>
        <p:nvSpPr>
          <p:cNvPr id="166915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 anchorCtr="0"/>
          <a:p>
            <a:pPr lvl="0" algn="r" defTabSz="967105"/>
            <a:fld id="{9A0DB2DC-4C9A-4742-B13C-FB6460FD3503}" type="slidenum">
              <a:rPr lang="en-US" altLang="zh-CN" sz="1300">
                <a:latin typeface="Times New Roman" panose="02020603050405020304" pitchFamily="18" charset="0"/>
              </a:rPr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88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48835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4883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896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8962" name="Notes Placeholder 2"/>
          <p:cNvSpPr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 wrap="square" lIns="96661" tIns="48331" rIns="96661" bIns="48331" anchor="t" anchorCtr="0"/>
          <a:p>
            <a:pPr lvl="0"/>
            <a:endParaRPr lang="zh-CN" altLang="zh-CN"/>
          </a:p>
        </p:txBody>
      </p:sp>
      <p:sp>
        <p:nvSpPr>
          <p:cNvPr id="168963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 anchorCtr="0"/>
          <a:p>
            <a:pPr lvl="0" algn="r" defTabSz="967105"/>
            <a:fld id="{9A0DB2DC-4C9A-4742-B13C-FB6460FD3503}" type="slidenum">
              <a:rPr lang="en-US" altLang="zh-CN" sz="1300">
                <a:latin typeface="Times New Roman" panose="02020603050405020304" pitchFamily="18" charset="0"/>
              </a:rPr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100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1010" name="Notes Placeholder 2"/>
          <p:cNvSpPr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 wrap="square" lIns="96661" tIns="48331" rIns="96661" bIns="48331" anchor="t" anchorCtr="0"/>
          <a:p>
            <a:pPr lvl="0"/>
            <a:endParaRPr lang="zh-CN" altLang="zh-CN"/>
          </a:p>
        </p:txBody>
      </p:sp>
      <p:sp>
        <p:nvSpPr>
          <p:cNvPr id="171011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 anchorCtr="0"/>
          <a:p>
            <a:pPr lvl="0" algn="r" defTabSz="967105"/>
            <a:fld id="{9A0DB2DC-4C9A-4742-B13C-FB6460FD3503}" type="slidenum">
              <a:rPr lang="en-US" altLang="zh-CN" sz="1300">
                <a:latin typeface="Times New Roman" panose="02020603050405020304" pitchFamily="18" charset="0"/>
              </a:rPr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305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 wrap="square" lIns="96661" tIns="48331" rIns="96661" bIns="48331" anchor="t" anchorCtr="0"/>
          <a:p>
            <a:pPr lvl="0"/>
            <a:endParaRPr lang="zh-CN" altLang="zh-CN"/>
          </a:p>
        </p:txBody>
      </p:sp>
      <p:sp>
        <p:nvSpPr>
          <p:cNvPr id="173059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 anchorCtr="0"/>
          <a:p>
            <a:pPr lvl="0" algn="r" defTabSz="967105"/>
            <a:fld id="{9A0DB2DC-4C9A-4742-B13C-FB6460FD3503}" type="slidenum">
              <a:rPr lang="en-US" altLang="zh-CN" sz="1300">
                <a:latin typeface="Times New Roman" panose="02020603050405020304" pitchFamily="18" charset="0"/>
              </a:rPr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510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5106" name="Notes Placeholder 2"/>
          <p:cNvSpPr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 wrap="square" lIns="96661" tIns="48331" rIns="96661" bIns="48331" anchor="t" anchorCtr="0"/>
          <a:p>
            <a:pPr lvl="0"/>
            <a:endParaRPr lang="zh-CN" altLang="zh-CN"/>
          </a:p>
        </p:txBody>
      </p:sp>
      <p:sp>
        <p:nvSpPr>
          <p:cNvPr id="175107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 anchorCtr="0"/>
          <a:p>
            <a:pPr lvl="0" algn="r" defTabSz="967105"/>
            <a:fld id="{9A0DB2DC-4C9A-4742-B13C-FB6460FD3503}" type="slidenum">
              <a:rPr lang="en-US" altLang="zh-CN" sz="1300">
                <a:latin typeface="Times New Roman" panose="02020603050405020304" pitchFamily="18" charset="0"/>
              </a:rPr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715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7154" name="Notes Placeholder 2"/>
          <p:cNvSpPr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 wrap="square" lIns="96661" tIns="48331" rIns="96661" bIns="48331" anchor="t" anchorCtr="0"/>
          <a:p>
            <a:pPr lvl="0"/>
            <a:endParaRPr lang="zh-CN" altLang="zh-CN"/>
          </a:p>
        </p:txBody>
      </p:sp>
      <p:sp>
        <p:nvSpPr>
          <p:cNvPr id="177155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 anchorCtr="0"/>
          <a:p>
            <a:pPr lvl="0" algn="r" defTabSz="967105"/>
            <a:fld id="{9A0DB2DC-4C9A-4742-B13C-FB6460FD3503}" type="slidenum">
              <a:rPr lang="en-US" altLang="zh-CN" sz="1300">
                <a:latin typeface="Times New Roman" panose="02020603050405020304" pitchFamily="18" charset="0"/>
              </a:rPr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86723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8672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77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87747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8774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87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88771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8877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97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89795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8979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08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90819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9082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98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49859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4986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18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91843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9184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28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92867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9286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38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93891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9389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49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94915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9491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59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95939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9594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413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304131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30413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51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305155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30515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51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305155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30515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02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310275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31027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02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310275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31027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08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50883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5088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19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51907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5190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293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52931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5293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39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53955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25395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网络层</a:t>
            </a: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altLang="zh-CN" dirty="0">
                <a:latin typeface="Comic Sans MS" panose="030F0702030302020204" pitchFamily="66" charset="0"/>
              </a:rPr>
            </a:fld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网络层</a:t>
            </a: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altLang="zh-CN" dirty="0">
                <a:latin typeface="Comic Sans MS" panose="030F0702030302020204" pitchFamily="66" charset="0"/>
              </a:rPr>
            </a:fld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483600" y="228600"/>
            <a:ext cx="2590800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11200" y="228600"/>
            <a:ext cx="7569200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网络层</a:t>
            </a: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altLang="zh-CN" dirty="0">
                <a:latin typeface="Comic Sans MS" panose="030F0702030302020204" pitchFamily="66" charset="0"/>
              </a:rPr>
            </a:fld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11200" y="1600200"/>
            <a:ext cx="10363200" cy="4648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网络层</a:t>
            </a: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altLang="zh-CN" dirty="0">
                <a:latin typeface="Comic Sans MS" panose="030F0702030302020204" pitchFamily="66" charset="0"/>
              </a:rPr>
            </a:fld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网络层</a:t>
            </a: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altLang="zh-CN" dirty="0">
                <a:latin typeface="Comic Sans MS" panose="030F0702030302020204" pitchFamily="66" charset="0"/>
              </a:rPr>
            </a:fld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127311" y="5"/>
            <a:ext cx="12429370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7826138" y="2492134"/>
            <a:ext cx="997432" cy="7734300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730319" y="2702794"/>
            <a:ext cx="7117545" cy="1118535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6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730319" y="3886684"/>
            <a:ext cx="7117545" cy="67631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3630542" y="4681986"/>
            <a:ext cx="2523129" cy="412826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6402188" y="4681986"/>
            <a:ext cx="2523127" cy="412826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4001597" y="5613400"/>
            <a:ext cx="8190403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5187002" y="2377388"/>
            <a:ext cx="570170" cy="707886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85000" lnSpcReduction="10000"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12192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3500907" y="3090044"/>
            <a:ext cx="5190185" cy="740727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4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3500907" y="3883113"/>
            <a:ext cx="5190185" cy="1477027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0608342" y="5053054"/>
            <a:ext cx="1583658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网络层</a:t>
            </a: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altLang="zh-CN" dirty="0">
                <a:latin typeface="Comic Sans MS" panose="030F0702030302020204" pitchFamily="66" charset="0"/>
              </a:rPr>
            </a:fld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588374" y="2588654"/>
            <a:ext cx="5015250" cy="1519707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8603626" y="3112882"/>
            <a:ext cx="436739" cy="542227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55000" lnSpcReduction="20000"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3151635" y="3119499"/>
            <a:ext cx="436739" cy="542227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55000" lnSpcReduction="20000"/>
            </a:bodyPr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11009630" y="351790"/>
            <a:ext cx="737870" cy="916305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443865" y="5584825"/>
            <a:ext cx="737870" cy="916305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 marL="0" indent="0"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4823460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5921829" y="0"/>
            <a:ext cx="6270171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5921829" y="0"/>
            <a:ext cx="6270171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604520" y="669290"/>
            <a:ext cx="10976610" cy="565150"/>
          </a:xfrm>
        </p:spPr>
        <p:txBody>
          <a:bodyPr anchor="ctr"/>
          <a:lstStyle>
            <a:lvl1pPr algn="ctr">
              <a:lnSpc>
                <a:spcPct val="100000"/>
              </a:lnSpc>
              <a:defRPr sz="32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网络层</a:t>
            </a: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altLang="zh-CN" dirty="0">
                <a:latin typeface="Comic Sans MS" panose="030F0702030302020204" pitchFamily="66" charset="0"/>
              </a:rPr>
            </a:fld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5457825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6734175" y="5323840"/>
            <a:ext cx="5457825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网络层</a:t>
            </a: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altLang="zh-CN" dirty="0">
                <a:latin typeface="Comic Sans MS" panose="030F0702030302020204" pitchFamily="66" charset="0"/>
              </a:rPr>
            </a:fld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网络层</a:t>
            </a: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altLang="zh-CN" dirty="0">
                <a:latin typeface="Comic Sans MS" panose="030F0702030302020204" pitchFamily="66" charset="0"/>
              </a:rPr>
            </a:fld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网络层</a:t>
            </a: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altLang="zh-CN" dirty="0">
                <a:latin typeface="Comic Sans MS" panose="030F0702030302020204" pitchFamily="66" charset="0"/>
              </a:rPr>
            </a:fld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网络层</a:t>
            </a: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altLang="zh-CN" dirty="0">
                <a:latin typeface="Comic Sans MS" panose="030F0702030302020204" pitchFamily="66" charset="0"/>
              </a:rPr>
            </a:fld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网络层</a:t>
            </a: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altLang="zh-CN" dirty="0">
                <a:latin typeface="Comic Sans MS" panose="030F0702030302020204" pitchFamily="66" charset="0"/>
              </a:rPr>
            </a:fld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网络层</a:t>
            </a: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altLang="zh-CN" dirty="0">
                <a:latin typeface="Comic Sans MS" panose="030F0702030302020204" pitchFamily="66" charset="0"/>
              </a:rPr>
            </a:fld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5" Type="http://schemas.openxmlformats.org/officeDocument/2006/relationships/theme" Target="../theme/theme2.xml"/><Relationship Id="rId24" Type="http://schemas.openxmlformats.org/officeDocument/2006/relationships/tags" Target="../tags/tag160.xml"/><Relationship Id="rId23" Type="http://schemas.openxmlformats.org/officeDocument/2006/relationships/tags" Target="../tags/tag159.xml"/><Relationship Id="rId22" Type="http://schemas.openxmlformats.org/officeDocument/2006/relationships/tags" Target="../tags/tag158.xml"/><Relationship Id="rId21" Type="http://schemas.openxmlformats.org/officeDocument/2006/relationships/tags" Target="../tags/tag157.xml"/><Relationship Id="rId20" Type="http://schemas.openxmlformats.org/officeDocument/2006/relationships/tags" Target="../tags/tag156.xml"/><Relationship Id="rId2" Type="http://schemas.openxmlformats.org/officeDocument/2006/relationships/slideLayout" Target="../slideLayouts/slideLayout15.xml"/><Relationship Id="rId19" Type="http://schemas.openxmlformats.org/officeDocument/2006/relationships/tags" Target="../tags/tag155.xml"/><Relationship Id="rId18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338" name="Rectangle 2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4339" name="Rectangle 3"/>
          <p:cNvSpPr>
            <a:spLocks noGrp="1"/>
          </p:cNvSpPr>
          <p:nvPr>
            <p:ph type="body" idx="1"/>
          </p:nvPr>
        </p:nvSpPr>
        <p:spPr>
          <a:xfrm>
            <a:off x="711200" y="1600200"/>
            <a:ext cx="103632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+mn-l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网络层</a:t>
            </a: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83900" y="6400800"/>
            <a:ext cx="9017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en-US" altLang="zh-CN" dirty="0">
                <a:latin typeface="Comic Sans MS" panose="030F0702030302020204" pitchFamily="66" charset="0"/>
              </a:rPr>
            </a:fld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Times New Roman" panose="02020603050405020304" pitchFamily="18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Times New Roman" panose="02020603050405020304" pitchFamily="18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Times New Roman" panose="02020603050405020304" pitchFamily="18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Times New Roman" panose="02020603050405020304" pitchFamily="18" charset="0"/>
          <a:ea typeface="黑体" panose="02010609060101010101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Times New Roman" panose="02020603050405020304" pitchFamily="18" charset="0"/>
          <a:ea typeface="黑体" panose="02010609060101010101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Times New Roman" panose="02020603050405020304" pitchFamily="18" charset="0"/>
          <a:ea typeface="黑体" panose="02010609060101010101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Times New Roman" panose="02020603050405020304" pitchFamily="18" charset="0"/>
          <a:ea typeface="黑体" panose="02010609060101010101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Times New Roman" panose="02020603050405020304" pitchFamily="18" charset="0"/>
          <a:ea typeface="黑体" panose="02010609060101010101" pitchFamily="49" charset="-122"/>
        </a:defRPr>
      </a:lvl9pPr>
    </p:titleStyle>
    <p:bodyStyle>
      <a:lvl1pPr marL="342900" indent="-342900" algn="l" rtl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pitchFamily="82" charset="2"/>
        <a:buChar char="r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pitchFamily="82" charset="2"/>
        <a:buChar char="m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0.xml"/><Relationship Id="rId1" Type="http://schemas.openxmlformats.org/officeDocument/2006/relationships/tags" Target="../tags/tag161.xml"/></Relationships>
</file>

<file path=ppt/slides/_rels/slide10.xml.rels><?xml version="1.0" encoding="UTF-8" standalone="yes"?>
<Relationships xmlns="http://schemas.openxmlformats.org/package/2006/relationships"><Relationship Id="rId99" Type="http://schemas.openxmlformats.org/officeDocument/2006/relationships/tags" Target="../tags/tag384.xml"/><Relationship Id="rId98" Type="http://schemas.openxmlformats.org/officeDocument/2006/relationships/tags" Target="../tags/tag383.xml"/><Relationship Id="rId97" Type="http://schemas.openxmlformats.org/officeDocument/2006/relationships/tags" Target="../tags/tag382.xml"/><Relationship Id="rId96" Type="http://schemas.openxmlformats.org/officeDocument/2006/relationships/tags" Target="../tags/tag381.xml"/><Relationship Id="rId95" Type="http://schemas.openxmlformats.org/officeDocument/2006/relationships/tags" Target="../tags/tag380.xml"/><Relationship Id="rId94" Type="http://schemas.openxmlformats.org/officeDocument/2006/relationships/tags" Target="../tags/tag379.xml"/><Relationship Id="rId93" Type="http://schemas.openxmlformats.org/officeDocument/2006/relationships/tags" Target="../tags/tag378.xml"/><Relationship Id="rId92" Type="http://schemas.openxmlformats.org/officeDocument/2006/relationships/tags" Target="../tags/tag377.xml"/><Relationship Id="rId91" Type="http://schemas.openxmlformats.org/officeDocument/2006/relationships/tags" Target="../tags/tag376.xml"/><Relationship Id="rId90" Type="http://schemas.openxmlformats.org/officeDocument/2006/relationships/tags" Target="../tags/tag375.xml"/><Relationship Id="rId9" Type="http://schemas.openxmlformats.org/officeDocument/2006/relationships/tags" Target="../tags/tag294.xml"/><Relationship Id="rId89" Type="http://schemas.openxmlformats.org/officeDocument/2006/relationships/tags" Target="../tags/tag374.xml"/><Relationship Id="rId88" Type="http://schemas.openxmlformats.org/officeDocument/2006/relationships/tags" Target="../tags/tag373.xml"/><Relationship Id="rId87" Type="http://schemas.openxmlformats.org/officeDocument/2006/relationships/tags" Target="../tags/tag372.xml"/><Relationship Id="rId86" Type="http://schemas.openxmlformats.org/officeDocument/2006/relationships/tags" Target="../tags/tag371.xml"/><Relationship Id="rId85" Type="http://schemas.openxmlformats.org/officeDocument/2006/relationships/tags" Target="../tags/tag370.xml"/><Relationship Id="rId84" Type="http://schemas.openxmlformats.org/officeDocument/2006/relationships/tags" Target="../tags/tag369.xml"/><Relationship Id="rId83" Type="http://schemas.openxmlformats.org/officeDocument/2006/relationships/tags" Target="../tags/tag368.xml"/><Relationship Id="rId82" Type="http://schemas.openxmlformats.org/officeDocument/2006/relationships/tags" Target="../tags/tag367.xml"/><Relationship Id="rId81" Type="http://schemas.openxmlformats.org/officeDocument/2006/relationships/tags" Target="../tags/tag366.xml"/><Relationship Id="rId80" Type="http://schemas.openxmlformats.org/officeDocument/2006/relationships/tags" Target="../tags/tag365.xml"/><Relationship Id="rId8" Type="http://schemas.openxmlformats.org/officeDocument/2006/relationships/tags" Target="../tags/tag293.xml"/><Relationship Id="rId79" Type="http://schemas.openxmlformats.org/officeDocument/2006/relationships/tags" Target="../tags/tag364.xml"/><Relationship Id="rId78" Type="http://schemas.openxmlformats.org/officeDocument/2006/relationships/tags" Target="../tags/tag363.xml"/><Relationship Id="rId77" Type="http://schemas.openxmlformats.org/officeDocument/2006/relationships/tags" Target="../tags/tag362.xml"/><Relationship Id="rId76" Type="http://schemas.openxmlformats.org/officeDocument/2006/relationships/tags" Target="../tags/tag361.xml"/><Relationship Id="rId75" Type="http://schemas.openxmlformats.org/officeDocument/2006/relationships/tags" Target="../tags/tag360.xml"/><Relationship Id="rId74" Type="http://schemas.openxmlformats.org/officeDocument/2006/relationships/tags" Target="../tags/tag359.xml"/><Relationship Id="rId73" Type="http://schemas.openxmlformats.org/officeDocument/2006/relationships/tags" Target="../tags/tag358.xml"/><Relationship Id="rId72" Type="http://schemas.openxmlformats.org/officeDocument/2006/relationships/tags" Target="../tags/tag357.xml"/><Relationship Id="rId71" Type="http://schemas.openxmlformats.org/officeDocument/2006/relationships/tags" Target="../tags/tag356.xml"/><Relationship Id="rId70" Type="http://schemas.openxmlformats.org/officeDocument/2006/relationships/tags" Target="../tags/tag355.xml"/><Relationship Id="rId7" Type="http://schemas.openxmlformats.org/officeDocument/2006/relationships/tags" Target="../tags/tag292.xml"/><Relationship Id="rId69" Type="http://schemas.openxmlformats.org/officeDocument/2006/relationships/tags" Target="../tags/tag354.xml"/><Relationship Id="rId68" Type="http://schemas.openxmlformats.org/officeDocument/2006/relationships/tags" Target="../tags/tag353.xml"/><Relationship Id="rId67" Type="http://schemas.openxmlformats.org/officeDocument/2006/relationships/tags" Target="../tags/tag352.xml"/><Relationship Id="rId66" Type="http://schemas.openxmlformats.org/officeDocument/2006/relationships/tags" Target="../tags/tag351.xml"/><Relationship Id="rId65" Type="http://schemas.openxmlformats.org/officeDocument/2006/relationships/tags" Target="../tags/tag350.xml"/><Relationship Id="rId64" Type="http://schemas.openxmlformats.org/officeDocument/2006/relationships/tags" Target="../tags/tag349.xml"/><Relationship Id="rId63" Type="http://schemas.openxmlformats.org/officeDocument/2006/relationships/tags" Target="../tags/tag348.xml"/><Relationship Id="rId62" Type="http://schemas.openxmlformats.org/officeDocument/2006/relationships/tags" Target="../tags/tag347.xml"/><Relationship Id="rId61" Type="http://schemas.openxmlformats.org/officeDocument/2006/relationships/tags" Target="../tags/tag346.xml"/><Relationship Id="rId60" Type="http://schemas.openxmlformats.org/officeDocument/2006/relationships/tags" Target="../tags/tag345.xml"/><Relationship Id="rId6" Type="http://schemas.openxmlformats.org/officeDocument/2006/relationships/tags" Target="../tags/tag291.xml"/><Relationship Id="rId59" Type="http://schemas.openxmlformats.org/officeDocument/2006/relationships/tags" Target="../tags/tag344.xml"/><Relationship Id="rId58" Type="http://schemas.openxmlformats.org/officeDocument/2006/relationships/tags" Target="../tags/tag343.xml"/><Relationship Id="rId57" Type="http://schemas.openxmlformats.org/officeDocument/2006/relationships/tags" Target="../tags/tag342.xml"/><Relationship Id="rId56" Type="http://schemas.openxmlformats.org/officeDocument/2006/relationships/tags" Target="../tags/tag341.xml"/><Relationship Id="rId55" Type="http://schemas.openxmlformats.org/officeDocument/2006/relationships/tags" Target="../tags/tag340.xml"/><Relationship Id="rId54" Type="http://schemas.openxmlformats.org/officeDocument/2006/relationships/tags" Target="../tags/tag339.xml"/><Relationship Id="rId53" Type="http://schemas.openxmlformats.org/officeDocument/2006/relationships/tags" Target="../tags/tag338.xml"/><Relationship Id="rId52" Type="http://schemas.openxmlformats.org/officeDocument/2006/relationships/tags" Target="../tags/tag337.xml"/><Relationship Id="rId51" Type="http://schemas.openxmlformats.org/officeDocument/2006/relationships/tags" Target="../tags/tag336.xml"/><Relationship Id="rId50" Type="http://schemas.openxmlformats.org/officeDocument/2006/relationships/tags" Target="../tags/tag335.xml"/><Relationship Id="rId5" Type="http://schemas.openxmlformats.org/officeDocument/2006/relationships/image" Target="../media/image5.png"/><Relationship Id="rId49" Type="http://schemas.openxmlformats.org/officeDocument/2006/relationships/tags" Target="../tags/tag334.xml"/><Relationship Id="rId48" Type="http://schemas.openxmlformats.org/officeDocument/2006/relationships/tags" Target="../tags/tag333.xml"/><Relationship Id="rId47" Type="http://schemas.openxmlformats.org/officeDocument/2006/relationships/tags" Target="../tags/tag332.xml"/><Relationship Id="rId46" Type="http://schemas.openxmlformats.org/officeDocument/2006/relationships/tags" Target="../tags/tag331.xml"/><Relationship Id="rId45" Type="http://schemas.openxmlformats.org/officeDocument/2006/relationships/tags" Target="../tags/tag330.xml"/><Relationship Id="rId44" Type="http://schemas.openxmlformats.org/officeDocument/2006/relationships/tags" Target="../tags/tag329.xml"/><Relationship Id="rId43" Type="http://schemas.openxmlformats.org/officeDocument/2006/relationships/tags" Target="../tags/tag328.xml"/><Relationship Id="rId42" Type="http://schemas.openxmlformats.org/officeDocument/2006/relationships/tags" Target="../tags/tag327.xml"/><Relationship Id="rId41" Type="http://schemas.openxmlformats.org/officeDocument/2006/relationships/tags" Target="../tags/tag326.xml"/><Relationship Id="rId40" Type="http://schemas.openxmlformats.org/officeDocument/2006/relationships/tags" Target="../tags/tag325.xml"/><Relationship Id="rId4" Type="http://schemas.openxmlformats.org/officeDocument/2006/relationships/tags" Target="../tags/tag290.xml"/><Relationship Id="rId39" Type="http://schemas.openxmlformats.org/officeDocument/2006/relationships/tags" Target="../tags/tag324.xml"/><Relationship Id="rId38" Type="http://schemas.openxmlformats.org/officeDocument/2006/relationships/tags" Target="../tags/tag323.xml"/><Relationship Id="rId37" Type="http://schemas.openxmlformats.org/officeDocument/2006/relationships/tags" Target="../tags/tag322.xml"/><Relationship Id="rId36" Type="http://schemas.openxmlformats.org/officeDocument/2006/relationships/tags" Target="../tags/tag321.xml"/><Relationship Id="rId35" Type="http://schemas.openxmlformats.org/officeDocument/2006/relationships/tags" Target="../tags/tag320.xml"/><Relationship Id="rId34" Type="http://schemas.openxmlformats.org/officeDocument/2006/relationships/tags" Target="../tags/tag319.xml"/><Relationship Id="rId33" Type="http://schemas.openxmlformats.org/officeDocument/2006/relationships/tags" Target="../tags/tag318.xml"/><Relationship Id="rId32" Type="http://schemas.openxmlformats.org/officeDocument/2006/relationships/tags" Target="../tags/tag317.xml"/><Relationship Id="rId31" Type="http://schemas.openxmlformats.org/officeDocument/2006/relationships/tags" Target="../tags/tag316.xml"/><Relationship Id="rId30" Type="http://schemas.openxmlformats.org/officeDocument/2006/relationships/tags" Target="../tags/tag315.xml"/><Relationship Id="rId3" Type="http://schemas.openxmlformats.org/officeDocument/2006/relationships/tags" Target="../tags/tag289.xml"/><Relationship Id="rId29" Type="http://schemas.openxmlformats.org/officeDocument/2006/relationships/tags" Target="../tags/tag314.xml"/><Relationship Id="rId28" Type="http://schemas.openxmlformats.org/officeDocument/2006/relationships/tags" Target="../tags/tag313.xml"/><Relationship Id="rId27" Type="http://schemas.openxmlformats.org/officeDocument/2006/relationships/tags" Target="../tags/tag312.xml"/><Relationship Id="rId26" Type="http://schemas.openxmlformats.org/officeDocument/2006/relationships/tags" Target="../tags/tag311.xml"/><Relationship Id="rId25" Type="http://schemas.openxmlformats.org/officeDocument/2006/relationships/tags" Target="../tags/tag310.xml"/><Relationship Id="rId24" Type="http://schemas.openxmlformats.org/officeDocument/2006/relationships/tags" Target="../tags/tag309.xml"/><Relationship Id="rId23" Type="http://schemas.openxmlformats.org/officeDocument/2006/relationships/tags" Target="../tags/tag308.xml"/><Relationship Id="rId22" Type="http://schemas.openxmlformats.org/officeDocument/2006/relationships/tags" Target="../tags/tag307.xml"/><Relationship Id="rId21" Type="http://schemas.openxmlformats.org/officeDocument/2006/relationships/tags" Target="../tags/tag306.xml"/><Relationship Id="rId20" Type="http://schemas.openxmlformats.org/officeDocument/2006/relationships/tags" Target="../tags/tag305.xml"/><Relationship Id="rId2" Type="http://schemas.openxmlformats.org/officeDocument/2006/relationships/tags" Target="../tags/tag288.xml"/><Relationship Id="rId19" Type="http://schemas.openxmlformats.org/officeDocument/2006/relationships/tags" Target="../tags/tag304.xml"/><Relationship Id="rId18" Type="http://schemas.openxmlformats.org/officeDocument/2006/relationships/tags" Target="../tags/tag303.xml"/><Relationship Id="rId17" Type="http://schemas.openxmlformats.org/officeDocument/2006/relationships/tags" Target="../tags/tag302.xml"/><Relationship Id="rId16" Type="http://schemas.openxmlformats.org/officeDocument/2006/relationships/tags" Target="../tags/tag301.xml"/><Relationship Id="rId15" Type="http://schemas.openxmlformats.org/officeDocument/2006/relationships/tags" Target="../tags/tag300.xml"/><Relationship Id="rId14" Type="http://schemas.openxmlformats.org/officeDocument/2006/relationships/tags" Target="../tags/tag299.xml"/><Relationship Id="rId13" Type="http://schemas.openxmlformats.org/officeDocument/2006/relationships/tags" Target="../tags/tag298.xml"/><Relationship Id="rId12" Type="http://schemas.openxmlformats.org/officeDocument/2006/relationships/tags" Target="../tags/tag297.xml"/><Relationship Id="rId115" Type="http://schemas.openxmlformats.org/officeDocument/2006/relationships/slideLayout" Target="../slideLayouts/slideLayout20.xml"/><Relationship Id="rId114" Type="http://schemas.openxmlformats.org/officeDocument/2006/relationships/tags" Target="../tags/tag399.xml"/><Relationship Id="rId113" Type="http://schemas.openxmlformats.org/officeDocument/2006/relationships/tags" Target="../tags/tag398.xml"/><Relationship Id="rId112" Type="http://schemas.openxmlformats.org/officeDocument/2006/relationships/tags" Target="../tags/tag397.xml"/><Relationship Id="rId111" Type="http://schemas.openxmlformats.org/officeDocument/2006/relationships/tags" Target="../tags/tag396.xml"/><Relationship Id="rId110" Type="http://schemas.openxmlformats.org/officeDocument/2006/relationships/tags" Target="../tags/tag395.xml"/><Relationship Id="rId11" Type="http://schemas.openxmlformats.org/officeDocument/2006/relationships/tags" Target="../tags/tag296.xml"/><Relationship Id="rId109" Type="http://schemas.openxmlformats.org/officeDocument/2006/relationships/tags" Target="../tags/tag394.xml"/><Relationship Id="rId108" Type="http://schemas.openxmlformats.org/officeDocument/2006/relationships/tags" Target="../tags/tag393.xml"/><Relationship Id="rId107" Type="http://schemas.openxmlformats.org/officeDocument/2006/relationships/tags" Target="../tags/tag392.xml"/><Relationship Id="rId106" Type="http://schemas.openxmlformats.org/officeDocument/2006/relationships/tags" Target="../tags/tag391.xml"/><Relationship Id="rId105" Type="http://schemas.openxmlformats.org/officeDocument/2006/relationships/tags" Target="../tags/tag390.xml"/><Relationship Id="rId104" Type="http://schemas.openxmlformats.org/officeDocument/2006/relationships/tags" Target="../tags/tag389.xml"/><Relationship Id="rId103" Type="http://schemas.openxmlformats.org/officeDocument/2006/relationships/tags" Target="../tags/tag388.xml"/><Relationship Id="rId102" Type="http://schemas.openxmlformats.org/officeDocument/2006/relationships/tags" Target="../tags/tag387.xml"/><Relationship Id="rId101" Type="http://schemas.openxmlformats.org/officeDocument/2006/relationships/tags" Target="../tags/tag386.xml"/><Relationship Id="rId100" Type="http://schemas.openxmlformats.org/officeDocument/2006/relationships/tags" Target="../tags/tag385.xml"/><Relationship Id="rId10" Type="http://schemas.openxmlformats.org/officeDocument/2006/relationships/tags" Target="../tags/tag295.xml"/><Relationship Id="rId1" Type="http://schemas.openxmlformats.org/officeDocument/2006/relationships/tags" Target="../tags/tag28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08.xml"/><Relationship Id="rId84" Type="http://schemas.openxmlformats.org/officeDocument/2006/relationships/notesSlide" Target="../notesSlides/notesSlide6.xml"/><Relationship Id="rId83" Type="http://schemas.openxmlformats.org/officeDocument/2006/relationships/slideLayout" Target="../slideLayouts/slideLayout20.xml"/><Relationship Id="rId82" Type="http://schemas.openxmlformats.org/officeDocument/2006/relationships/tags" Target="../tags/tag481.xml"/><Relationship Id="rId81" Type="http://schemas.openxmlformats.org/officeDocument/2006/relationships/tags" Target="../tags/tag480.xml"/><Relationship Id="rId80" Type="http://schemas.openxmlformats.org/officeDocument/2006/relationships/tags" Target="../tags/tag479.xml"/><Relationship Id="rId8" Type="http://schemas.openxmlformats.org/officeDocument/2006/relationships/tags" Target="../tags/tag407.xml"/><Relationship Id="rId79" Type="http://schemas.openxmlformats.org/officeDocument/2006/relationships/tags" Target="../tags/tag478.xml"/><Relationship Id="rId78" Type="http://schemas.openxmlformats.org/officeDocument/2006/relationships/tags" Target="../tags/tag477.xml"/><Relationship Id="rId77" Type="http://schemas.openxmlformats.org/officeDocument/2006/relationships/tags" Target="../tags/tag476.xml"/><Relationship Id="rId76" Type="http://schemas.openxmlformats.org/officeDocument/2006/relationships/tags" Target="../tags/tag475.xml"/><Relationship Id="rId75" Type="http://schemas.openxmlformats.org/officeDocument/2006/relationships/tags" Target="../tags/tag474.xml"/><Relationship Id="rId74" Type="http://schemas.openxmlformats.org/officeDocument/2006/relationships/tags" Target="../tags/tag473.xml"/><Relationship Id="rId73" Type="http://schemas.openxmlformats.org/officeDocument/2006/relationships/tags" Target="../tags/tag472.xml"/><Relationship Id="rId72" Type="http://schemas.openxmlformats.org/officeDocument/2006/relationships/tags" Target="../tags/tag471.xml"/><Relationship Id="rId71" Type="http://schemas.openxmlformats.org/officeDocument/2006/relationships/tags" Target="../tags/tag470.xml"/><Relationship Id="rId70" Type="http://schemas.openxmlformats.org/officeDocument/2006/relationships/tags" Target="../tags/tag469.xml"/><Relationship Id="rId7" Type="http://schemas.openxmlformats.org/officeDocument/2006/relationships/tags" Target="../tags/tag406.xml"/><Relationship Id="rId69" Type="http://schemas.openxmlformats.org/officeDocument/2006/relationships/tags" Target="../tags/tag468.xml"/><Relationship Id="rId68" Type="http://schemas.openxmlformats.org/officeDocument/2006/relationships/tags" Target="../tags/tag467.xml"/><Relationship Id="rId67" Type="http://schemas.openxmlformats.org/officeDocument/2006/relationships/tags" Target="../tags/tag466.xml"/><Relationship Id="rId66" Type="http://schemas.openxmlformats.org/officeDocument/2006/relationships/tags" Target="../tags/tag465.xml"/><Relationship Id="rId65" Type="http://schemas.openxmlformats.org/officeDocument/2006/relationships/tags" Target="../tags/tag464.xml"/><Relationship Id="rId64" Type="http://schemas.openxmlformats.org/officeDocument/2006/relationships/tags" Target="../tags/tag463.xml"/><Relationship Id="rId63" Type="http://schemas.openxmlformats.org/officeDocument/2006/relationships/tags" Target="../tags/tag462.xml"/><Relationship Id="rId62" Type="http://schemas.openxmlformats.org/officeDocument/2006/relationships/tags" Target="../tags/tag461.xml"/><Relationship Id="rId61" Type="http://schemas.openxmlformats.org/officeDocument/2006/relationships/tags" Target="../tags/tag460.xml"/><Relationship Id="rId60" Type="http://schemas.openxmlformats.org/officeDocument/2006/relationships/tags" Target="../tags/tag459.xml"/><Relationship Id="rId6" Type="http://schemas.openxmlformats.org/officeDocument/2006/relationships/tags" Target="../tags/tag405.xml"/><Relationship Id="rId59" Type="http://schemas.openxmlformats.org/officeDocument/2006/relationships/tags" Target="../tags/tag458.xml"/><Relationship Id="rId58" Type="http://schemas.openxmlformats.org/officeDocument/2006/relationships/tags" Target="../tags/tag457.xml"/><Relationship Id="rId57" Type="http://schemas.openxmlformats.org/officeDocument/2006/relationships/tags" Target="../tags/tag456.xml"/><Relationship Id="rId56" Type="http://schemas.openxmlformats.org/officeDocument/2006/relationships/tags" Target="../tags/tag455.xml"/><Relationship Id="rId55" Type="http://schemas.openxmlformats.org/officeDocument/2006/relationships/tags" Target="../tags/tag454.xml"/><Relationship Id="rId54" Type="http://schemas.openxmlformats.org/officeDocument/2006/relationships/tags" Target="../tags/tag453.xml"/><Relationship Id="rId53" Type="http://schemas.openxmlformats.org/officeDocument/2006/relationships/tags" Target="../tags/tag452.xml"/><Relationship Id="rId52" Type="http://schemas.openxmlformats.org/officeDocument/2006/relationships/tags" Target="../tags/tag451.xml"/><Relationship Id="rId51" Type="http://schemas.openxmlformats.org/officeDocument/2006/relationships/tags" Target="../tags/tag450.xml"/><Relationship Id="rId50" Type="http://schemas.openxmlformats.org/officeDocument/2006/relationships/tags" Target="../tags/tag449.xml"/><Relationship Id="rId5" Type="http://schemas.openxmlformats.org/officeDocument/2006/relationships/tags" Target="../tags/tag404.xml"/><Relationship Id="rId49" Type="http://schemas.openxmlformats.org/officeDocument/2006/relationships/tags" Target="../tags/tag448.xml"/><Relationship Id="rId48" Type="http://schemas.openxmlformats.org/officeDocument/2006/relationships/tags" Target="../tags/tag447.xml"/><Relationship Id="rId47" Type="http://schemas.openxmlformats.org/officeDocument/2006/relationships/tags" Target="../tags/tag446.xml"/><Relationship Id="rId46" Type="http://schemas.openxmlformats.org/officeDocument/2006/relationships/tags" Target="../tags/tag445.xml"/><Relationship Id="rId45" Type="http://schemas.openxmlformats.org/officeDocument/2006/relationships/tags" Target="../tags/tag444.xml"/><Relationship Id="rId44" Type="http://schemas.openxmlformats.org/officeDocument/2006/relationships/tags" Target="../tags/tag443.xml"/><Relationship Id="rId43" Type="http://schemas.openxmlformats.org/officeDocument/2006/relationships/tags" Target="../tags/tag442.xml"/><Relationship Id="rId42" Type="http://schemas.openxmlformats.org/officeDocument/2006/relationships/tags" Target="../tags/tag441.xml"/><Relationship Id="rId41" Type="http://schemas.openxmlformats.org/officeDocument/2006/relationships/tags" Target="../tags/tag440.xml"/><Relationship Id="rId40" Type="http://schemas.openxmlformats.org/officeDocument/2006/relationships/tags" Target="../tags/tag439.xml"/><Relationship Id="rId4" Type="http://schemas.openxmlformats.org/officeDocument/2006/relationships/tags" Target="../tags/tag403.xml"/><Relationship Id="rId39" Type="http://schemas.openxmlformats.org/officeDocument/2006/relationships/tags" Target="../tags/tag438.xml"/><Relationship Id="rId38" Type="http://schemas.openxmlformats.org/officeDocument/2006/relationships/tags" Target="../tags/tag437.xml"/><Relationship Id="rId37" Type="http://schemas.openxmlformats.org/officeDocument/2006/relationships/tags" Target="../tags/tag436.xml"/><Relationship Id="rId36" Type="http://schemas.openxmlformats.org/officeDocument/2006/relationships/tags" Target="../tags/tag435.xml"/><Relationship Id="rId35" Type="http://schemas.openxmlformats.org/officeDocument/2006/relationships/tags" Target="../tags/tag434.xml"/><Relationship Id="rId34" Type="http://schemas.openxmlformats.org/officeDocument/2006/relationships/tags" Target="../tags/tag433.xml"/><Relationship Id="rId33" Type="http://schemas.openxmlformats.org/officeDocument/2006/relationships/tags" Target="../tags/tag432.xml"/><Relationship Id="rId32" Type="http://schemas.openxmlformats.org/officeDocument/2006/relationships/tags" Target="../tags/tag431.xml"/><Relationship Id="rId31" Type="http://schemas.openxmlformats.org/officeDocument/2006/relationships/tags" Target="../tags/tag430.xml"/><Relationship Id="rId30" Type="http://schemas.openxmlformats.org/officeDocument/2006/relationships/tags" Target="../tags/tag429.xml"/><Relationship Id="rId3" Type="http://schemas.openxmlformats.org/officeDocument/2006/relationships/tags" Target="../tags/tag402.xml"/><Relationship Id="rId29" Type="http://schemas.openxmlformats.org/officeDocument/2006/relationships/tags" Target="../tags/tag428.xml"/><Relationship Id="rId28" Type="http://schemas.openxmlformats.org/officeDocument/2006/relationships/tags" Target="../tags/tag427.xml"/><Relationship Id="rId27" Type="http://schemas.openxmlformats.org/officeDocument/2006/relationships/tags" Target="../tags/tag426.xml"/><Relationship Id="rId26" Type="http://schemas.openxmlformats.org/officeDocument/2006/relationships/tags" Target="../tags/tag425.xml"/><Relationship Id="rId25" Type="http://schemas.openxmlformats.org/officeDocument/2006/relationships/tags" Target="../tags/tag424.xml"/><Relationship Id="rId24" Type="http://schemas.openxmlformats.org/officeDocument/2006/relationships/tags" Target="../tags/tag423.xml"/><Relationship Id="rId23" Type="http://schemas.openxmlformats.org/officeDocument/2006/relationships/tags" Target="../tags/tag422.xml"/><Relationship Id="rId22" Type="http://schemas.openxmlformats.org/officeDocument/2006/relationships/tags" Target="../tags/tag421.xml"/><Relationship Id="rId21" Type="http://schemas.openxmlformats.org/officeDocument/2006/relationships/tags" Target="../tags/tag420.xml"/><Relationship Id="rId20" Type="http://schemas.openxmlformats.org/officeDocument/2006/relationships/tags" Target="../tags/tag419.xml"/><Relationship Id="rId2" Type="http://schemas.openxmlformats.org/officeDocument/2006/relationships/tags" Target="../tags/tag401.xml"/><Relationship Id="rId19" Type="http://schemas.openxmlformats.org/officeDocument/2006/relationships/tags" Target="../tags/tag418.xml"/><Relationship Id="rId18" Type="http://schemas.openxmlformats.org/officeDocument/2006/relationships/tags" Target="../tags/tag417.xml"/><Relationship Id="rId17" Type="http://schemas.openxmlformats.org/officeDocument/2006/relationships/tags" Target="../tags/tag416.xml"/><Relationship Id="rId16" Type="http://schemas.openxmlformats.org/officeDocument/2006/relationships/tags" Target="../tags/tag415.xml"/><Relationship Id="rId15" Type="http://schemas.openxmlformats.org/officeDocument/2006/relationships/tags" Target="../tags/tag414.xml"/><Relationship Id="rId14" Type="http://schemas.openxmlformats.org/officeDocument/2006/relationships/tags" Target="../tags/tag413.xml"/><Relationship Id="rId13" Type="http://schemas.openxmlformats.org/officeDocument/2006/relationships/tags" Target="../tags/tag412.xml"/><Relationship Id="rId12" Type="http://schemas.openxmlformats.org/officeDocument/2006/relationships/tags" Target="../tags/tag411.xml"/><Relationship Id="rId11" Type="http://schemas.openxmlformats.org/officeDocument/2006/relationships/tags" Target="../tags/tag410.xml"/><Relationship Id="rId10" Type="http://schemas.openxmlformats.org/officeDocument/2006/relationships/tags" Target="../tags/tag409.xml"/><Relationship Id="rId1" Type="http://schemas.openxmlformats.org/officeDocument/2006/relationships/tags" Target="../tags/tag400.xml"/></Relationships>
</file>

<file path=ppt/slides/_rels/slide12.xml.rels><?xml version="1.0" encoding="UTF-8" standalone="yes"?>
<Relationships xmlns="http://schemas.openxmlformats.org/package/2006/relationships"><Relationship Id="rId99" Type="http://schemas.openxmlformats.org/officeDocument/2006/relationships/tags" Target="../tags/tag580.xml"/><Relationship Id="rId98" Type="http://schemas.openxmlformats.org/officeDocument/2006/relationships/tags" Target="../tags/tag579.xml"/><Relationship Id="rId97" Type="http://schemas.openxmlformats.org/officeDocument/2006/relationships/tags" Target="../tags/tag578.xml"/><Relationship Id="rId96" Type="http://schemas.openxmlformats.org/officeDocument/2006/relationships/tags" Target="../tags/tag577.xml"/><Relationship Id="rId95" Type="http://schemas.openxmlformats.org/officeDocument/2006/relationships/tags" Target="../tags/tag576.xml"/><Relationship Id="rId94" Type="http://schemas.openxmlformats.org/officeDocument/2006/relationships/tags" Target="../tags/tag575.xml"/><Relationship Id="rId93" Type="http://schemas.openxmlformats.org/officeDocument/2006/relationships/tags" Target="../tags/tag574.xml"/><Relationship Id="rId92" Type="http://schemas.openxmlformats.org/officeDocument/2006/relationships/tags" Target="../tags/tag573.xml"/><Relationship Id="rId91" Type="http://schemas.openxmlformats.org/officeDocument/2006/relationships/tags" Target="../tags/tag572.xml"/><Relationship Id="rId90" Type="http://schemas.openxmlformats.org/officeDocument/2006/relationships/tags" Target="../tags/tag571.xml"/><Relationship Id="rId9" Type="http://schemas.openxmlformats.org/officeDocument/2006/relationships/tags" Target="../tags/tag490.xml"/><Relationship Id="rId89" Type="http://schemas.openxmlformats.org/officeDocument/2006/relationships/tags" Target="../tags/tag570.xml"/><Relationship Id="rId88" Type="http://schemas.openxmlformats.org/officeDocument/2006/relationships/tags" Target="../tags/tag569.xml"/><Relationship Id="rId87" Type="http://schemas.openxmlformats.org/officeDocument/2006/relationships/tags" Target="../tags/tag568.xml"/><Relationship Id="rId86" Type="http://schemas.openxmlformats.org/officeDocument/2006/relationships/tags" Target="../tags/tag567.xml"/><Relationship Id="rId85" Type="http://schemas.openxmlformats.org/officeDocument/2006/relationships/tags" Target="../tags/tag566.xml"/><Relationship Id="rId84" Type="http://schemas.openxmlformats.org/officeDocument/2006/relationships/tags" Target="../tags/tag565.xml"/><Relationship Id="rId83" Type="http://schemas.openxmlformats.org/officeDocument/2006/relationships/tags" Target="../tags/tag564.xml"/><Relationship Id="rId82" Type="http://schemas.openxmlformats.org/officeDocument/2006/relationships/tags" Target="../tags/tag563.xml"/><Relationship Id="rId81" Type="http://schemas.openxmlformats.org/officeDocument/2006/relationships/tags" Target="../tags/tag562.xml"/><Relationship Id="rId80" Type="http://schemas.openxmlformats.org/officeDocument/2006/relationships/tags" Target="../tags/tag561.xml"/><Relationship Id="rId8" Type="http://schemas.openxmlformats.org/officeDocument/2006/relationships/tags" Target="../tags/tag489.xml"/><Relationship Id="rId79" Type="http://schemas.openxmlformats.org/officeDocument/2006/relationships/tags" Target="../tags/tag560.xml"/><Relationship Id="rId78" Type="http://schemas.openxmlformats.org/officeDocument/2006/relationships/tags" Target="../tags/tag559.xml"/><Relationship Id="rId77" Type="http://schemas.openxmlformats.org/officeDocument/2006/relationships/tags" Target="../tags/tag558.xml"/><Relationship Id="rId76" Type="http://schemas.openxmlformats.org/officeDocument/2006/relationships/tags" Target="../tags/tag557.xml"/><Relationship Id="rId75" Type="http://schemas.openxmlformats.org/officeDocument/2006/relationships/tags" Target="../tags/tag556.xml"/><Relationship Id="rId74" Type="http://schemas.openxmlformats.org/officeDocument/2006/relationships/tags" Target="../tags/tag555.xml"/><Relationship Id="rId73" Type="http://schemas.openxmlformats.org/officeDocument/2006/relationships/tags" Target="../tags/tag554.xml"/><Relationship Id="rId72" Type="http://schemas.openxmlformats.org/officeDocument/2006/relationships/tags" Target="../tags/tag553.xml"/><Relationship Id="rId71" Type="http://schemas.openxmlformats.org/officeDocument/2006/relationships/tags" Target="../tags/tag552.xml"/><Relationship Id="rId70" Type="http://schemas.openxmlformats.org/officeDocument/2006/relationships/tags" Target="../tags/tag551.xml"/><Relationship Id="rId7" Type="http://schemas.openxmlformats.org/officeDocument/2006/relationships/tags" Target="../tags/tag488.xml"/><Relationship Id="rId69" Type="http://schemas.openxmlformats.org/officeDocument/2006/relationships/tags" Target="../tags/tag550.xml"/><Relationship Id="rId68" Type="http://schemas.openxmlformats.org/officeDocument/2006/relationships/tags" Target="../tags/tag549.xml"/><Relationship Id="rId67" Type="http://schemas.openxmlformats.org/officeDocument/2006/relationships/tags" Target="../tags/tag548.xml"/><Relationship Id="rId66" Type="http://schemas.openxmlformats.org/officeDocument/2006/relationships/tags" Target="../tags/tag547.xml"/><Relationship Id="rId65" Type="http://schemas.openxmlformats.org/officeDocument/2006/relationships/tags" Target="../tags/tag546.xml"/><Relationship Id="rId64" Type="http://schemas.openxmlformats.org/officeDocument/2006/relationships/tags" Target="../tags/tag545.xml"/><Relationship Id="rId63" Type="http://schemas.openxmlformats.org/officeDocument/2006/relationships/tags" Target="../tags/tag544.xml"/><Relationship Id="rId62" Type="http://schemas.openxmlformats.org/officeDocument/2006/relationships/tags" Target="../tags/tag543.xml"/><Relationship Id="rId61" Type="http://schemas.openxmlformats.org/officeDocument/2006/relationships/tags" Target="../tags/tag542.xml"/><Relationship Id="rId60" Type="http://schemas.openxmlformats.org/officeDocument/2006/relationships/tags" Target="../tags/tag541.xml"/><Relationship Id="rId6" Type="http://schemas.openxmlformats.org/officeDocument/2006/relationships/tags" Target="../tags/tag487.xml"/><Relationship Id="rId59" Type="http://schemas.openxmlformats.org/officeDocument/2006/relationships/tags" Target="../tags/tag540.xml"/><Relationship Id="rId58" Type="http://schemas.openxmlformats.org/officeDocument/2006/relationships/tags" Target="../tags/tag539.xml"/><Relationship Id="rId57" Type="http://schemas.openxmlformats.org/officeDocument/2006/relationships/tags" Target="../tags/tag538.xml"/><Relationship Id="rId56" Type="http://schemas.openxmlformats.org/officeDocument/2006/relationships/tags" Target="../tags/tag537.xml"/><Relationship Id="rId55" Type="http://schemas.openxmlformats.org/officeDocument/2006/relationships/tags" Target="../tags/tag536.xml"/><Relationship Id="rId54" Type="http://schemas.openxmlformats.org/officeDocument/2006/relationships/tags" Target="../tags/tag535.xml"/><Relationship Id="rId53" Type="http://schemas.openxmlformats.org/officeDocument/2006/relationships/tags" Target="../tags/tag534.xml"/><Relationship Id="rId52" Type="http://schemas.openxmlformats.org/officeDocument/2006/relationships/tags" Target="../tags/tag533.xml"/><Relationship Id="rId51" Type="http://schemas.openxmlformats.org/officeDocument/2006/relationships/tags" Target="../tags/tag532.xml"/><Relationship Id="rId50" Type="http://schemas.openxmlformats.org/officeDocument/2006/relationships/tags" Target="../tags/tag531.xml"/><Relationship Id="rId5" Type="http://schemas.openxmlformats.org/officeDocument/2006/relationships/tags" Target="../tags/tag486.xml"/><Relationship Id="rId49" Type="http://schemas.openxmlformats.org/officeDocument/2006/relationships/tags" Target="../tags/tag530.xml"/><Relationship Id="rId48" Type="http://schemas.openxmlformats.org/officeDocument/2006/relationships/tags" Target="../tags/tag529.xml"/><Relationship Id="rId47" Type="http://schemas.openxmlformats.org/officeDocument/2006/relationships/tags" Target="../tags/tag528.xml"/><Relationship Id="rId46" Type="http://schemas.openxmlformats.org/officeDocument/2006/relationships/tags" Target="../tags/tag527.xml"/><Relationship Id="rId45" Type="http://schemas.openxmlformats.org/officeDocument/2006/relationships/tags" Target="../tags/tag526.xml"/><Relationship Id="rId44" Type="http://schemas.openxmlformats.org/officeDocument/2006/relationships/tags" Target="../tags/tag525.xml"/><Relationship Id="rId43" Type="http://schemas.openxmlformats.org/officeDocument/2006/relationships/tags" Target="../tags/tag524.xml"/><Relationship Id="rId42" Type="http://schemas.openxmlformats.org/officeDocument/2006/relationships/tags" Target="../tags/tag523.xml"/><Relationship Id="rId41" Type="http://schemas.openxmlformats.org/officeDocument/2006/relationships/tags" Target="../tags/tag522.xml"/><Relationship Id="rId40" Type="http://schemas.openxmlformats.org/officeDocument/2006/relationships/tags" Target="../tags/tag521.xml"/><Relationship Id="rId4" Type="http://schemas.openxmlformats.org/officeDocument/2006/relationships/tags" Target="../tags/tag485.xml"/><Relationship Id="rId39" Type="http://schemas.openxmlformats.org/officeDocument/2006/relationships/tags" Target="../tags/tag520.xml"/><Relationship Id="rId38" Type="http://schemas.openxmlformats.org/officeDocument/2006/relationships/tags" Target="../tags/tag519.xml"/><Relationship Id="rId37" Type="http://schemas.openxmlformats.org/officeDocument/2006/relationships/tags" Target="../tags/tag518.xml"/><Relationship Id="rId36" Type="http://schemas.openxmlformats.org/officeDocument/2006/relationships/tags" Target="../tags/tag517.xml"/><Relationship Id="rId35" Type="http://schemas.openxmlformats.org/officeDocument/2006/relationships/tags" Target="../tags/tag516.xml"/><Relationship Id="rId34" Type="http://schemas.openxmlformats.org/officeDocument/2006/relationships/tags" Target="../tags/tag515.xml"/><Relationship Id="rId33" Type="http://schemas.openxmlformats.org/officeDocument/2006/relationships/tags" Target="../tags/tag514.xml"/><Relationship Id="rId32" Type="http://schemas.openxmlformats.org/officeDocument/2006/relationships/tags" Target="../tags/tag513.xml"/><Relationship Id="rId31" Type="http://schemas.openxmlformats.org/officeDocument/2006/relationships/tags" Target="../tags/tag512.xml"/><Relationship Id="rId30" Type="http://schemas.openxmlformats.org/officeDocument/2006/relationships/tags" Target="../tags/tag511.xml"/><Relationship Id="rId3" Type="http://schemas.openxmlformats.org/officeDocument/2006/relationships/tags" Target="../tags/tag484.xml"/><Relationship Id="rId29" Type="http://schemas.openxmlformats.org/officeDocument/2006/relationships/tags" Target="../tags/tag510.xml"/><Relationship Id="rId28" Type="http://schemas.openxmlformats.org/officeDocument/2006/relationships/tags" Target="../tags/tag509.xml"/><Relationship Id="rId27" Type="http://schemas.openxmlformats.org/officeDocument/2006/relationships/tags" Target="../tags/tag508.xml"/><Relationship Id="rId26" Type="http://schemas.openxmlformats.org/officeDocument/2006/relationships/tags" Target="../tags/tag507.xml"/><Relationship Id="rId25" Type="http://schemas.openxmlformats.org/officeDocument/2006/relationships/tags" Target="../tags/tag506.xml"/><Relationship Id="rId24" Type="http://schemas.openxmlformats.org/officeDocument/2006/relationships/tags" Target="../tags/tag505.xml"/><Relationship Id="rId23" Type="http://schemas.openxmlformats.org/officeDocument/2006/relationships/tags" Target="../tags/tag504.xml"/><Relationship Id="rId22" Type="http://schemas.openxmlformats.org/officeDocument/2006/relationships/tags" Target="../tags/tag503.xml"/><Relationship Id="rId21" Type="http://schemas.openxmlformats.org/officeDocument/2006/relationships/tags" Target="../tags/tag502.xml"/><Relationship Id="rId20" Type="http://schemas.openxmlformats.org/officeDocument/2006/relationships/tags" Target="../tags/tag501.xml"/><Relationship Id="rId2" Type="http://schemas.openxmlformats.org/officeDocument/2006/relationships/tags" Target="../tags/tag483.xml"/><Relationship Id="rId19" Type="http://schemas.openxmlformats.org/officeDocument/2006/relationships/tags" Target="../tags/tag500.xml"/><Relationship Id="rId18" Type="http://schemas.openxmlformats.org/officeDocument/2006/relationships/tags" Target="../tags/tag499.xml"/><Relationship Id="rId178" Type="http://schemas.openxmlformats.org/officeDocument/2006/relationships/notesSlide" Target="../notesSlides/notesSlide7.xml"/><Relationship Id="rId177" Type="http://schemas.openxmlformats.org/officeDocument/2006/relationships/slideLayout" Target="../slideLayouts/slideLayout20.xml"/><Relationship Id="rId176" Type="http://schemas.openxmlformats.org/officeDocument/2006/relationships/tags" Target="../tags/tag657.xml"/><Relationship Id="rId175" Type="http://schemas.openxmlformats.org/officeDocument/2006/relationships/tags" Target="../tags/tag656.xml"/><Relationship Id="rId174" Type="http://schemas.openxmlformats.org/officeDocument/2006/relationships/tags" Target="../tags/tag655.xml"/><Relationship Id="rId173" Type="http://schemas.openxmlformats.org/officeDocument/2006/relationships/tags" Target="../tags/tag654.xml"/><Relationship Id="rId172" Type="http://schemas.openxmlformats.org/officeDocument/2006/relationships/tags" Target="../tags/tag653.xml"/><Relationship Id="rId171" Type="http://schemas.openxmlformats.org/officeDocument/2006/relationships/tags" Target="../tags/tag652.xml"/><Relationship Id="rId170" Type="http://schemas.openxmlformats.org/officeDocument/2006/relationships/tags" Target="../tags/tag651.xml"/><Relationship Id="rId17" Type="http://schemas.openxmlformats.org/officeDocument/2006/relationships/tags" Target="../tags/tag498.xml"/><Relationship Id="rId169" Type="http://schemas.openxmlformats.org/officeDocument/2006/relationships/tags" Target="../tags/tag650.xml"/><Relationship Id="rId168" Type="http://schemas.openxmlformats.org/officeDocument/2006/relationships/tags" Target="../tags/tag649.xml"/><Relationship Id="rId167" Type="http://schemas.openxmlformats.org/officeDocument/2006/relationships/tags" Target="../tags/tag648.xml"/><Relationship Id="rId166" Type="http://schemas.openxmlformats.org/officeDocument/2006/relationships/tags" Target="../tags/tag647.xml"/><Relationship Id="rId165" Type="http://schemas.openxmlformats.org/officeDocument/2006/relationships/tags" Target="../tags/tag646.xml"/><Relationship Id="rId164" Type="http://schemas.openxmlformats.org/officeDocument/2006/relationships/tags" Target="../tags/tag645.xml"/><Relationship Id="rId163" Type="http://schemas.openxmlformats.org/officeDocument/2006/relationships/tags" Target="../tags/tag644.xml"/><Relationship Id="rId162" Type="http://schemas.openxmlformats.org/officeDocument/2006/relationships/tags" Target="../tags/tag643.xml"/><Relationship Id="rId161" Type="http://schemas.openxmlformats.org/officeDocument/2006/relationships/tags" Target="../tags/tag642.xml"/><Relationship Id="rId160" Type="http://schemas.openxmlformats.org/officeDocument/2006/relationships/tags" Target="../tags/tag641.xml"/><Relationship Id="rId16" Type="http://schemas.openxmlformats.org/officeDocument/2006/relationships/tags" Target="../tags/tag497.xml"/><Relationship Id="rId159" Type="http://schemas.openxmlformats.org/officeDocument/2006/relationships/tags" Target="../tags/tag640.xml"/><Relationship Id="rId158" Type="http://schemas.openxmlformats.org/officeDocument/2006/relationships/tags" Target="../tags/tag639.xml"/><Relationship Id="rId157" Type="http://schemas.openxmlformats.org/officeDocument/2006/relationships/tags" Target="../tags/tag638.xml"/><Relationship Id="rId156" Type="http://schemas.openxmlformats.org/officeDocument/2006/relationships/tags" Target="../tags/tag637.xml"/><Relationship Id="rId155" Type="http://schemas.openxmlformats.org/officeDocument/2006/relationships/tags" Target="../tags/tag636.xml"/><Relationship Id="rId154" Type="http://schemas.openxmlformats.org/officeDocument/2006/relationships/tags" Target="../tags/tag635.xml"/><Relationship Id="rId153" Type="http://schemas.openxmlformats.org/officeDocument/2006/relationships/tags" Target="../tags/tag634.xml"/><Relationship Id="rId152" Type="http://schemas.openxmlformats.org/officeDocument/2006/relationships/tags" Target="../tags/tag633.xml"/><Relationship Id="rId151" Type="http://schemas.openxmlformats.org/officeDocument/2006/relationships/tags" Target="../tags/tag632.xml"/><Relationship Id="rId150" Type="http://schemas.openxmlformats.org/officeDocument/2006/relationships/tags" Target="../tags/tag631.xml"/><Relationship Id="rId15" Type="http://schemas.openxmlformats.org/officeDocument/2006/relationships/tags" Target="../tags/tag496.xml"/><Relationship Id="rId149" Type="http://schemas.openxmlformats.org/officeDocument/2006/relationships/tags" Target="../tags/tag630.xml"/><Relationship Id="rId148" Type="http://schemas.openxmlformats.org/officeDocument/2006/relationships/tags" Target="../tags/tag629.xml"/><Relationship Id="rId147" Type="http://schemas.openxmlformats.org/officeDocument/2006/relationships/tags" Target="../tags/tag628.xml"/><Relationship Id="rId146" Type="http://schemas.openxmlformats.org/officeDocument/2006/relationships/tags" Target="../tags/tag627.xml"/><Relationship Id="rId145" Type="http://schemas.openxmlformats.org/officeDocument/2006/relationships/tags" Target="../tags/tag626.xml"/><Relationship Id="rId144" Type="http://schemas.openxmlformats.org/officeDocument/2006/relationships/tags" Target="../tags/tag625.xml"/><Relationship Id="rId143" Type="http://schemas.openxmlformats.org/officeDocument/2006/relationships/tags" Target="../tags/tag624.xml"/><Relationship Id="rId142" Type="http://schemas.openxmlformats.org/officeDocument/2006/relationships/tags" Target="../tags/tag623.xml"/><Relationship Id="rId141" Type="http://schemas.openxmlformats.org/officeDocument/2006/relationships/tags" Target="../tags/tag622.xml"/><Relationship Id="rId140" Type="http://schemas.openxmlformats.org/officeDocument/2006/relationships/tags" Target="../tags/tag621.xml"/><Relationship Id="rId14" Type="http://schemas.openxmlformats.org/officeDocument/2006/relationships/tags" Target="../tags/tag495.xml"/><Relationship Id="rId139" Type="http://schemas.openxmlformats.org/officeDocument/2006/relationships/tags" Target="../tags/tag620.xml"/><Relationship Id="rId138" Type="http://schemas.openxmlformats.org/officeDocument/2006/relationships/tags" Target="../tags/tag619.xml"/><Relationship Id="rId137" Type="http://schemas.openxmlformats.org/officeDocument/2006/relationships/tags" Target="../tags/tag618.xml"/><Relationship Id="rId136" Type="http://schemas.openxmlformats.org/officeDocument/2006/relationships/tags" Target="../tags/tag617.xml"/><Relationship Id="rId135" Type="http://schemas.openxmlformats.org/officeDocument/2006/relationships/tags" Target="../tags/tag616.xml"/><Relationship Id="rId134" Type="http://schemas.openxmlformats.org/officeDocument/2006/relationships/tags" Target="../tags/tag615.xml"/><Relationship Id="rId133" Type="http://schemas.openxmlformats.org/officeDocument/2006/relationships/tags" Target="../tags/tag614.xml"/><Relationship Id="rId132" Type="http://schemas.openxmlformats.org/officeDocument/2006/relationships/tags" Target="../tags/tag613.xml"/><Relationship Id="rId131" Type="http://schemas.openxmlformats.org/officeDocument/2006/relationships/tags" Target="../tags/tag612.xml"/><Relationship Id="rId130" Type="http://schemas.openxmlformats.org/officeDocument/2006/relationships/tags" Target="../tags/tag611.xml"/><Relationship Id="rId13" Type="http://schemas.openxmlformats.org/officeDocument/2006/relationships/tags" Target="../tags/tag494.xml"/><Relationship Id="rId129" Type="http://schemas.openxmlformats.org/officeDocument/2006/relationships/tags" Target="../tags/tag610.xml"/><Relationship Id="rId128" Type="http://schemas.openxmlformats.org/officeDocument/2006/relationships/tags" Target="../tags/tag609.xml"/><Relationship Id="rId127" Type="http://schemas.openxmlformats.org/officeDocument/2006/relationships/tags" Target="../tags/tag608.xml"/><Relationship Id="rId126" Type="http://schemas.openxmlformats.org/officeDocument/2006/relationships/tags" Target="../tags/tag607.xml"/><Relationship Id="rId125" Type="http://schemas.openxmlformats.org/officeDocument/2006/relationships/tags" Target="../tags/tag606.xml"/><Relationship Id="rId124" Type="http://schemas.openxmlformats.org/officeDocument/2006/relationships/tags" Target="../tags/tag605.xml"/><Relationship Id="rId123" Type="http://schemas.openxmlformats.org/officeDocument/2006/relationships/tags" Target="../tags/tag604.xml"/><Relationship Id="rId122" Type="http://schemas.openxmlformats.org/officeDocument/2006/relationships/tags" Target="../tags/tag603.xml"/><Relationship Id="rId121" Type="http://schemas.openxmlformats.org/officeDocument/2006/relationships/tags" Target="../tags/tag602.xml"/><Relationship Id="rId120" Type="http://schemas.openxmlformats.org/officeDocument/2006/relationships/tags" Target="../tags/tag601.xml"/><Relationship Id="rId12" Type="http://schemas.openxmlformats.org/officeDocument/2006/relationships/tags" Target="../tags/tag493.xml"/><Relationship Id="rId119" Type="http://schemas.openxmlformats.org/officeDocument/2006/relationships/tags" Target="../tags/tag600.xml"/><Relationship Id="rId118" Type="http://schemas.openxmlformats.org/officeDocument/2006/relationships/tags" Target="../tags/tag599.xml"/><Relationship Id="rId117" Type="http://schemas.openxmlformats.org/officeDocument/2006/relationships/tags" Target="../tags/tag598.xml"/><Relationship Id="rId116" Type="http://schemas.openxmlformats.org/officeDocument/2006/relationships/tags" Target="../tags/tag597.xml"/><Relationship Id="rId115" Type="http://schemas.openxmlformats.org/officeDocument/2006/relationships/tags" Target="../tags/tag596.xml"/><Relationship Id="rId114" Type="http://schemas.openxmlformats.org/officeDocument/2006/relationships/tags" Target="../tags/tag595.xml"/><Relationship Id="rId113" Type="http://schemas.openxmlformats.org/officeDocument/2006/relationships/tags" Target="../tags/tag594.xml"/><Relationship Id="rId112" Type="http://schemas.openxmlformats.org/officeDocument/2006/relationships/tags" Target="../tags/tag593.xml"/><Relationship Id="rId111" Type="http://schemas.openxmlformats.org/officeDocument/2006/relationships/tags" Target="../tags/tag592.xml"/><Relationship Id="rId110" Type="http://schemas.openxmlformats.org/officeDocument/2006/relationships/tags" Target="../tags/tag591.xml"/><Relationship Id="rId11" Type="http://schemas.openxmlformats.org/officeDocument/2006/relationships/tags" Target="../tags/tag492.xml"/><Relationship Id="rId109" Type="http://schemas.openxmlformats.org/officeDocument/2006/relationships/tags" Target="../tags/tag590.xml"/><Relationship Id="rId108" Type="http://schemas.openxmlformats.org/officeDocument/2006/relationships/tags" Target="../tags/tag589.xml"/><Relationship Id="rId107" Type="http://schemas.openxmlformats.org/officeDocument/2006/relationships/tags" Target="../tags/tag588.xml"/><Relationship Id="rId106" Type="http://schemas.openxmlformats.org/officeDocument/2006/relationships/tags" Target="../tags/tag587.xml"/><Relationship Id="rId105" Type="http://schemas.openxmlformats.org/officeDocument/2006/relationships/tags" Target="../tags/tag586.xml"/><Relationship Id="rId104" Type="http://schemas.openxmlformats.org/officeDocument/2006/relationships/tags" Target="../tags/tag585.xml"/><Relationship Id="rId103" Type="http://schemas.openxmlformats.org/officeDocument/2006/relationships/tags" Target="../tags/tag584.xml"/><Relationship Id="rId102" Type="http://schemas.openxmlformats.org/officeDocument/2006/relationships/tags" Target="../tags/tag583.xml"/><Relationship Id="rId101" Type="http://schemas.openxmlformats.org/officeDocument/2006/relationships/tags" Target="../tags/tag582.xml"/><Relationship Id="rId100" Type="http://schemas.openxmlformats.org/officeDocument/2006/relationships/tags" Target="../tags/tag581.xml"/><Relationship Id="rId10" Type="http://schemas.openxmlformats.org/officeDocument/2006/relationships/tags" Target="../tags/tag491.xml"/><Relationship Id="rId1" Type="http://schemas.openxmlformats.org/officeDocument/2006/relationships/tags" Target="../tags/tag48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666.xml"/><Relationship Id="rId8" Type="http://schemas.openxmlformats.org/officeDocument/2006/relationships/tags" Target="../tags/tag665.xml"/><Relationship Id="rId7" Type="http://schemas.openxmlformats.org/officeDocument/2006/relationships/tags" Target="../tags/tag664.xml"/><Relationship Id="rId6" Type="http://schemas.openxmlformats.org/officeDocument/2006/relationships/tags" Target="../tags/tag663.xml"/><Relationship Id="rId5" Type="http://schemas.openxmlformats.org/officeDocument/2006/relationships/tags" Target="../tags/tag662.xml"/><Relationship Id="rId4" Type="http://schemas.openxmlformats.org/officeDocument/2006/relationships/tags" Target="../tags/tag661.xml"/><Relationship Id="rId3" Type="http://schemas.openxmlformats.org/officeDocument/2006/relationships/tags" Target="../tags/tag660.xml"/><Relationship Id="rId2" Type="http://schemas.openxmlformats.org/officeDocument/2006/relationships/tags" Target="../tags/tag659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20.xml"/><Relationship Id="rId1" Type="http://schemas.openxmlformats.org/officeDocument/2006/relationships/tags" Target="../tags/tag65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0.xml"/><Relationship Id="rId7" Type="http://schemas.openxmlformats.org/officeDocument/2006/relationships/tags" Target="../tags/tag672.xml"/><Relationship Id="rId6" Type="http://schemas.openxmlformats.org/officeDocument/2006/relationships/image" Target="../media/image6.png"/><Relationship Id="rId5" Type="http://schemas.openxmlformats.org/officeDocument/2006/relationships/tags" Target="../tags/tag671.xml"/><Relationship Id="rId4" Type="http://schemas.openxmlformats.org/officeDocument/2006/relationships/tags" Target="../tags/tag670.xml"/><Relationship Id="rId3" Type="http://schemas.openxmlformats.org/officeDocument/2006/relationships/tags" Target="../tags/tag669.xml"/><Relationship Id="rId2" Type="http://schemas.openxmlformats.org/officeDocument/2006/relationships/tags" Target="../tags/tag668.xml"/><Relationship Id="rId1" Type="http://schemas.openxmlformats.org/officeDocument/2006/relationships/tags" Target="../tags/tag66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81.xml"/><Relationship Id="rId8" Type="http://schemas.openxmlformats.org/officeDocument/2006/relationships/tags" Target="../tags/tag680.xml"/><Relationship Id="rId74" Type="http://schemas.openxmlformats.org/officeDocument/2006/relationships/notesSlide" Target="../notesSlides/notesSlide10.xml"/><Relationship Id="rId73" Type="http://schemas.openxmlformats.org/officeDocument/2006/relationships/slideLayout" Target="../slideLayouts/slideLayout20.xml"/><Relationship Id="rId72" Type="http://schemas.openxmlformats.org/officeDocument/2006/relationships/tags" Target="../tags/tag744.xml"/><Relationship Id="rId71" Type="http://schemas.openxmlformats.org/officeDocument/2006/relationships/tags" Target="../tags/tag743.xml"/><Relationship Id="rId70" Type="http://schemas.openxmlformats.org/officeDocument/2006/relationships/tags" Target="../tags/tag742.xml"/><Relationship Id="rId7" Type="http://schemas.openxmlformats.org/officeDocument/2006/relationships/tags" Target="../tags/tag679.xml"/><Relationship Id="rId69" Type="http://schemas.openxmlformats.org/officeDocument/2006/relationships/tags" Target="../tags/tag741.xml"/><Relationship Id="rId68" Type="http://schemas.openxmlformats.org/officeDocument/2006/relationships/tags" Target="../tags/tag740.xml"/><Relationship Id="rId67" Type="http://schemas.openxmlformats.org/officeDocument/2006/relationships/tags" Target="../tags/tag739.xml"/><Relationship Id="rId66" Type="http://schemas.openxmlformats.org/officeDocument/2006/relationships/tags" Target="../tags/tag738.xml"/><Relationship Id="rId65" Type="http://schemas.openxmlformats.org/officeDocument/2006/relationships/tags" Target="../tags/tag737.xml"/><Relationship Id="rId64" Type="http://schemas.openxmlformats.org/officeDocument/2006/relationships/tags" Target="../tags/tag736.xml"/><Relationship Id="rId63" Type="http://schemas.openxmlformats.org/officeDocument/2006/relationships/tags" Target="../tags/tag735.xml"/><Relationship Id="rId62" Type="http://schemas.openxmlformats.org/officeDocument/2006/relationships/tags" Target="../tags/tag734.xml"/><Relationship Id="rId61" Type="http://schemas.openxmlformats.org/officeDocument/2006/relationships/tags" Target="../tags/tag733.xml"/><Relationship Id="rId60" Type="http://schemas.openxmlformats.org/officeDocument/2006/relationships/tags" Target="../tags/tag732.xml"/><Relationship Id="rId6" Type="http://schemas.openxmlformats.org/officeDocument/2006/relationships/tags" Target="../tags/tag678.xml"/><Relationship Id="rId59" Type="http://schemas.openxmlformats.org/officeDocument/2006/relationships/tags" Target="../tags/tag731.xml"/><Relationship Id="rId58" Type="http://schemas.openxmlformats.org/officeDocument/2006/relationships/tags" Target="../tags/tag730.xml"/><Relationship Id="rId57" Type="http://schemas.openxmlformats.org/officeDocument/2006/relationships/tags" Target="../tags/tag729.xml"/><Relationship Id="rId56" Type="http://schemas.openxmlformats.org/officeDocument/2006/relationships/tags" Target="../tags/tag728.xml"/><Relationship Id="rId55" Type="http://schemas.openxmlformats.org/officeDocument/2006/relationships/tags" Target="../tags/tag727.xml"/><Relationship Id="rId54" Type="http://schemas.openxmlformats.org/officeDocument/2006/relationships/tags" Target="../tags/tag726.xml"/><Relationship Id="rId53" Type="http://schemas.openxmlformats.org/officeDocument/2006/relationships/tags" Target="../tags/tag725.xml"/><Relationship Id="rId52" Type="http://schemas.openxmlformats.org/officeDocument/2006/relationships/tags" Target="../tags/tag724.xml"/><Relationship Id="rId51" Type="http://schemas.openxmlformats.org/officeDocument/2006/relationships/tags" Target="../tags/tag723.xml"/><Relationship Id="rId50" Type="http://schemas.openxmlformats.org/officeDocument/2006/relationships/tags" Target="../tags/tag722.xml"/><Relationship Id="rId5" Type="http://schemas.openxmlformats.org/officeDocument/2006/relationships/tags" Target="../tags/tag677.xml"/><Relationship Id="rId49" Type="http://schemas.openxmlformats.org/officeDocument/2006/relationships/tags" Target="../tags/tag721.xml"/><Relationship Id="rId48" Type="http://schemas.openxmlformats.org/officeDocument/2006/relationships/tags" Target="../tags/tag720.xml"/><Relationship Id="rId47" Type="http://schemas.openxmlformats.org/officeDocument/2006/relationships/tags" Target="../tags/tag719.xml"/><Relationship Id="rId46" Type="http://schemas.openxmlformats.org/officeDocument/2006/relationships/tags" Target="../tags/tag718.xml"/><Relationship Id="rId45" Type="http://schemas.openxmlformats.org/officeDocument/2006/relationships/tags" Target="../tags/tag717.xml"/><Relationship Id="rId44" Type="http://schemas.openxmlformats.org/officeDocument/2006/relationships/tags" Target="../tags/tag716.xml"/><Relationship Id="rId43" Type="http://schemas.openxmlformats.org/officeDocument/2006/relationships/tags" Target="../tags/tag715.xml"/><Relationship Id="rId42" Type="http://schemas.openxmlformats.org/officeDocument/2006/relationships/tags" Target="../tags/tag714.xml"/><Relationship Id="rId41" Type="http://schemas.openxmlformats.org/officeDocument/2006/relationships/tags" Target="../tags/tag713.xml"/><Relationship Id="rId40" Type="http://schemas.openxmlformats.org/officeDocument/2006/relationships/tags" Target="../tags/tag712.xml"/><Relationship Id="rId4" Type="http://schemas.openxmlformats.org/officeDocument/2006/relationships/tags" Target="../tags/tag676.xml"/><Relationship Id="rId39" Type="http://schemas.openxmlformats.org/officeDocument/2006/relationships/tags" Target="../tags/tag711.xml"/><Relationship Id="rId38" Type="http://schemas.openxmlformats.org/officeDocument/2006/relationships/tags" Target="../tags/tag710.xml"/><Relationship Id="rId37" Type="http://schemas.openxmlformats.org/officeDocument/2006/relationships/tags" Target="../tags/tag709.xml"/><Relationship Id="rId36" Type="http://schemas.openxmlformats.org/officeDocument/2006/relationships/tags" Target="../tags/tag708.xml"/><Relationship Id="rId35" Type="http://schemas.openxmlformats.org/officeDocument/2006/relationships/tags" Target="../tags/tag707.xml"/><Relationship Id="rId34" Type="http://schemas.openxmlformats.org/officeDocument/2006/relationships/tags" Target="../tags/tag706.xml"/><Relationship Id="rId33" Type="http://schemas.openxmlformats.org/officeDocument/2006/relationships/tags" Target="../tags/tag705.xml"/><Relationship Id="rId32" Type="http://schemas.openxmlformats.org/officeDocument/2006/relationships/tags" Target="../tags/tag704.xml"/><Relationship Id="rId31" Type="http://schemas.openxmlformats.org/officeDocument/2006/relationships/tags" Target="../tags/tag703.xml"/><Relationship Id="rId30" Type="http://schemas.openxmlformats.org/officeDocument/2006/relationships/tags" Target="../tags/tag702.xml"/><Relationship Id="rId3" Type="http://schemas.openxmlformats.org/officeDocument/2006/relationships/tags" Target="../tags/tag675.xml"/><Relationship Id="rId29" Type="http://schemas.openxmlformats.org/officeDocument/2006/relationships/tags" Target="../tags/tag701.xml"/><Relationship Id="rId28" Type="http://schemas.openxmlformats.org/officeDocument/2006/relationships/tags" Target="../tags/tag700.xml"/><Relationship Id="rId27" Type="http://schemas.openxmlformats.org/officeDocument/2006/relationships/tags" Target="../tags/tag699.xml"/><Relationship Id="rId26" Type="http://schemas.openxmlformats.org/officeDocument/2006/relationships/tags" Target="../tags/tag698.xml"/><Relationship Id="rId25" Type="http://schemas.openxmlformats.org/officeDocument/2006/relationships/tags" Target="../tags/tag697.xml"/><Relationship Id="rId24" Type="http://schemas.openxmlformats.org/officeDocument/2006/relationships/tags" Target="../tags/tag696.xml"/><Relationship Id="rId23" Type="http://schemas.openxmlformats.org/officeDocument/2006/relationships/tags" Target="../tags/tag695.xml"/><Relationship Id="rId22" Type="http://schemas.openxmlformats.org/officeDocument/2006/relationships/tags" Target="../tags/tag694.xml"/><Relationship Id="rId21" Type="http://schemas.openxmlformats.org/officeDocument/2006/relationships/tags" Target="../tags/tag693.xml"/><Relationship Id="rId20" Type="http://schemas.openxmlformats.org/officeDocument/2006/relationships/tags" Target="../tags/tag692.xml"/><Relationship Id="rId2" Type="http://schemas.openxmlformats.org/officeDocument/2006/relationships/tags" Target="../tags/tag674.xml"/><Relationship Id="rId19" Type="http://schemas.openxmlformats.org/officeDocument/2006/relationships/tags" Target="../tags/tag691.xml"/><Relationship Id="rId18" Type="http://schemas.openxmlformats.org/officeDocument/2006/relationships/tags" Target="../tags/tag690.xml"/><Relationship Id="rId17" Type="http://schemas.openxmlformats.org/officeDocument/2006/relationships/tags" Target="../tags/tag689.xml"/><Relationship Id="rId16" Type="http://schemas.openxmlformats.org/officeDocument/2006/relationships/tags" Target="../tags/tag688.xml"/><Relationship Id="rId15" Type="http://schemas.openxmlformats.org/officeDocument/2006/relationships/tags" Target="../tags/tag687.xml"/><Relationship Id="rId14" Type="http://schemas.openxmlformats.org/officeDocument/2006/relationships/tags" Target="../tags/tag686.xml"/><Relationship Id="rId13" Type="http://schemas.openxmlformats.org/officeDocument/2006/relationships/tags" Target="../tags/tag685.xml"/><Relationship Id="rId12" Type="http://schemas.openxmlformats.org/officeDocument/2006/relationships/tags" Target="../tags/tag684.xml"/><Relationship Id="rId11" Type="http://schemas.openxmlformats.org/officeDocument/2006/relationships/tags" Target="../tags/tag683.xml"/><Relationship Id="rId10" Type="http://schemas.openxmlformats.org/officeDocument/2006/relationships/tags" Target="../tags/tag682.xml"/><Relationship Id="rId1" Type="http://schemas.openxmlformats.org/officeDocument/2006/relationships/tags" Target="../tags/tag67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753.xml"/><Relationship Id="rId8" Type="http://schemas.openxmlformats.org/officeDocument/2006/relationships/tags" Target="../tags/tag752.xml"/><Relationship Id="rId7" Type="http://schemas.openxmlformats.org/officeDocument/2006/relationships/tags" Target="../tags/tag751.xml"/><Relationship Id="rId6" Type="http://schemas.openxmlformats.org/officeDocument/2006/relationships/tags" Target="../tags/tag750.xml"/><Relationship Id="rId5" Type="http://schemas.openxmlformats.org/officeDocument/2006/relationships/tags" Target="../tags/tag749.xml"/><Relationship Id="rId4" Type="http://schemas.openxmlformats.org/officeDocument/2006/relationships/tags" Target="../tags/tag748.xml"/><Relationship Id="rId3" Type="http://schemas.openxmlformats.org/officeDocument/2006/relationships/tags" Target="../tags/tag747.xml"/><Relationship Id="rId2" Type="http://schemas.openxmlformats.org/officeDocument/2006/relationships/tags" Target="../tags/tag746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20.xml"/><Relationship Id="rId1" Type="http://schemas.openxmlformats.org/officeDocument/2006/relationships/tags" Target="../tags/tag74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762.xml"/><Relationship Id="rId8" Type="http://schemas.openxmlformats.org/officeDocument/2006/relationships/tags" Target="../tags/tag761.xml"/><Relationship Id="rId7" Type="http://schemas.openxmlformats.org/officeDocument/2006/relationships/tags" Target="../tags/tag760.xml"/><Relationship Id="rId6" Type="http://schemas.openxmlformats.org/officeDocument/2006/relationships/tags" Target="../tags/tag759.xml"/><Relationship Id="rId5" Type="http://schemas.openxmlformats.org/officeDocument/2006/relationships/tags" Target="../tags/tag758.xml"/><Relationship Id="rId4" Type="http://schemas.openxmlformats.org/officeDocument/2006/relationships/tags" Target="../tags/tag757.xml"/><Relationship Id="rId3" Type="http://schemas.openxmlformats.org/officeDocument/2006/relationships/tags" Target="../tags/tag756.xml"/><Relationship Id="rId2" Type="http://schemas.openxmlformats.org/officeDocument/2006/relationships/tags" Target="../tags/tag755.xml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20.xml"/><Relationship Id="rId12" Type="http://schemas.openxmlformats.org/officeDocument/2006/relationships/tags" Target="../tags/tag765.xml"/><Relationship Id="rId11" Type="http://schemas.openxmlformats.org/officeDocument/2006/relationships/tags" Target="../tags/tag764.xml"/><Relationship Id="rId10" Type="http://schemas.openxmlformats.org/officeDocument/2006/relationships/tags" Target="../tags/tag763.xml"/><Relationship Id="rId1" Type="http://schemas.openxmlformats.org/officeDocument/2006/relationships/tags" Target="../tags/tag754.xml"/></Relationships>
</file>

<file path=ppt/slides/_rels/slide18.xml.rels><?xml version="1.0" encoding="UTF-8" standalone="yes"?>
<Relationships xmlns="http://schemas.openxmlformats.org/package/2006/relationships"><Relationship Id="rId93" Type="http://schemas.openxmlformats.org/officeDocument/2006/relationships/slideLayout" Target="../slideLayouts/slideLayout20.xml"/><Relationship Id="rId92" Type="http://schemas.openxmlformats.org/officeDocument/2006/relationships/tags" Target="../tags/tag857.xml"/><Relationship Id="rId91" Type="http://schemas.openxmlformats.org/officeDocument/2006/relationships/tags" Target="../tags/tag856.xml"/><Relationship Id="rId90" Type="http://schemas.openxmlformats.org/officeDocument/2006/relationships/tags" Target="../tags/tag855.xml"/><Relationship Id="rId9" Type="http://schemas.openxmlformats.org/officeDocument/2006/relationships/tags" Target="../tags/tag774.xml"/><Relationship Id="rId89" Type="http://schemas.openxmlformats.org/officeDocument/2006/relationships/tags" Target="../tags/tag854.xml"/><Relationship Id="rId88" Type="http://schemas.openxmlformats.org/officeDocument/2006/relationships/tags" Target="../tags/tag853.xml"/><Relationship Id="rId87" Type="http://schemas.openxmlformats.org/officeDocument/2006/relationships/tags" Target="../tags/tag852.xml"/><Relationship Id="rId86" Type="http://schemas.openxmlformats.org/officeDocument/2006/relationships/tags" Target="../tags/tag851.xml"/><Relationship Id="rId85" Type="http://schemas.openxmlformats.org/officeDocument/2006/relationships/tags" Target="../tags/tag850.xml"/><Relationship Id="rId84" Type="http://schemas.openxmlformats.org/officeDocument/2006/relationships/tags" Target="../tags/tag849.xml"/><Relationship Id="rId83" Type="http://schemas.openxmlformats.org/officeDocument/2006/relationships/tags" Target="../tags/tag848.xml"/><Relationship Id="rId82" Type="http://schemas.openxmlformats.org/officeDocument/2006/relationships/tags" Target="../tags/tag847.xml"/><Relationship Id="rId81" Type="http://schemas.openxmlformats.org/officeDocument/2006/relationships/tags" Target="../tags/tag846.xml"/><Relationship Id="rId80" Type="http://schemas.openxmlformats.org/officeDocument/2006/relationships/tags" Target="../tags/tag845.xml"/><Relationship Id="rId8" Type="http://schemas.openxmlformats.org/officeDocument/2006/relationships/tags" Target="../tags/tag773.xml"/><Relationship Id="rId79" Type="http://schemas.openxmlformats.org/officeDocument/2006/relationships/tags" Target="../tags/tag844.xml"/><Relationship Id="rId78" Type="http://schemas.openxmlformats.org/officeDocument/2006/relationships/tags" Target="../tags/tag843.xml"/><Relationship Id="rId77" Type="http://schemas.openxmlformats.org/officeDocument/2006/relationships/tags" Target="../tags/tag842.xml"/><Relationship Id="rId76" Type="http://schemas.openxmlformats.org/officeDocument/2006/relationships/tags" Target="../tags/tag841.xml"/><Relationship Id="rId75" Type="http://schemas.openxmlformats.org/officeDocument/2006/relationships/tags" Target="../tags/tag840.xml"/><Relationship Id="rId74" Type="http://schemas.openxmlformats.org/officeDocument/2006/relationships/tags" Target="../tags/tag839.xml"/><Relationship Id="rId73" Type="http://schemas.openxmlformats.org/officeDocument/2006/relationships/tags" Target="../tags/tag838.xml"/><Relationship Id="rId72" Type="http://schemas.openxmlformats.org/officeDocument/2006/relationships/tags" Target="../tags/tag837.xml"/><Relationship Id="rId71" Type="http://schemas.openxmlformats.org/officeDocument/2006/relationships/tags" Target="../tags/tag836.xml"/><Relationship Id="rId70" Type="http://schemas.openxmlformats.org/officeDocument/2006/relationships/tags" Target="../tags/tag835.xml"/><Relationship Id="rId7" Type="http://schemas.openxmlformats.org/officeDocument/2006/relationships/tags" Target="../tags/tag772.xml"/><Relationship Id="rId69" Type="http://schemas.openxmlformats.org/officeDocument/2006/relationships/tags" Target="../tags/tag834.xml"/><Relationship Id="rId68" Type="http://schemas.openxmlformats.org/officeDocument/2006/relationships/tags" Target="../tags/tag833.xml"/><Relationship Id="rId67" Type="http://schemas.openxmlformats.org/officeDocument/2006/relationships/tags" Target="../tags/tag832.xml"/><Relationship Id="rId66" Type="http://schemas.openxmlformats.org/officeDocument/2006/relationships/tags" Target="../tags/tag831.xml"/><Relationship Id="rId65" Type="http://schemas.openxmlformats.org/officeDocument/2006/relationships/tags" Target="../tags/tag830.xml"/><Relationship Id="rId64" Type="http://schemas.openxmlformats.org/officeDocument/2006/relationships/tags" Target="../tags/tag829.xml"/><Relationship Id="rId63" Type="http://schemas.openxmlformats.org/officeDocument/2006/relationships/tags" Target="../tags/tag828.xml"/><Relationship Id="rId62" Type="http://schemas.openxmlformats.org/officeDocument/2006/relationships/tags" Target="../tags/tag827.xml"/><Relationship Id="rId61" Type="http://schemas.openxmlformats.org/officeDocument/2006/relationships/tags" Target="../tags/tag826.xml"/><Relationship Id="rId60" Type="http://schemas.openxmlformats.org/officeDocument/2006/relationships/tags" Target="../tags/tag825.xml"/><Relationship Id="rId6" Type="http://schemas.openxmlformats.org/officeDocument/2006/relationships/tags" Target="../tags/tag771.xml"/><Relationship Id="rId59" Type="http://schemas.openxmlformats.org/officeDocument/2006/relationships/tags" Target="../tags/tag824.xml"/><Relationship Id="rId58" Type="http://schemas.openxmlformats.org/officeDocument/2006/relationships/tags" Target="../tags/tag823.xml"/><Relationship Id="rId57" Type="http://schemas.openxmlformats.org/officeDocument/2006/relationships/tags" Target="../tags/tag822.xml"/><Relationship Id="rId56" Type="http://schemas.openxmlformats.org/officeDocument/2006/relationships/tags" Target="../tags/tag821.xml"/><Relationship Id="rId55" Type="http://schemas.openxmlformats.org/officeDocument/2006/relationships/tags" Target="../tags/tag820.xml"/><Relationship Id="rId54" Type="http://schemas.openxmlformats.org/officeDocument/2006/relationships/tags" Target="../tags/tag819.xml"/><Relationship Id="rId53" Type="http://schemas.openxmlformats.org/officeDocument/2006/relationships/tags" Target="../tags/tag818.xml"/><Relationship Id="rId52" Type="http://schemas.openxmlformats.org/officeDocument/2006/relationships/tags" Target="../tags/tag817.xml"/><Relationship Id="rId51" Type="http://schemas.openxmlformats.org/officeDocument/2006/relationships/tags" Target="../tags/tag816.xml"/><Relationship Id="rId50" Type="http://schemas.openxmlformats.org/officeDocument/2006/relationships/tags" Target="../tags/tag815.xml"/><Relationship Id="rId5" Type="http://schemas.openxmlformats.org/officeDocument/2006/relationships/tags" Target="../tags/tag770.xml"/><Relationship Id="rId49" Type="http://schemas.openxmlformats.org/officeDocument/2006/relationships/tags" Target="../tags/tag814.xml"/><Relationship Id="rId48" Type="http://schemas.openxmlformats.org/officeDocument/2006/relationships/tags" Target="../tags/tag813.xml"/><Relationship Id="rId47" Type="http://schemas.openxmlformats.org/officeDocument/2006/relationships/tags" Target="../tags/tag812.xml"/><Relationship Id="rId46" Type="http://schemas.openxmlformats.org/officeDocument/2006/relationships/tags" Target="../tags/tag811.xml"/><Relationship Id="rId45" Type="http://schemas.openxmlformats.org/officeDocument/2006/relationships/tags" Target="../tags/tag810.xml"/><Relationship Id="rId44" Type="http://schemas.openxmlformats.org/officeDocument/2006/relationships/tags" Target="../tags/tag809.xml"/><Relationship Id="rId43" Type="http://schemas.openxmlformats.org/officeDocument/2006/relationships/tags" Target="../tags/tag808.xml"/><Relationship Id="rId42" Type="http://schemas.openxmlformats.org/officeDocument/2006/relationships/tags" Target="../tags/tag807.xml"/><Relationship Id="rId41" Type="http://schemas.openxmlformats.org/officeDocument/2006/relationships/tags" Target="../tags/tag806.xml"/><Relationship Id="rId40" Type="http://schemas.openxmlformats.org/officeDocument/2006/relationships/tags" Target="../tags/tag805.xml"/><Relationship Id="rId4" Type="http://schemas.openxmlformats.org/officeDocument/2006/relationships/tags" Target="../tags/tag769.xml"/><Relationship Id="rId39" Type="http://schemas.openxmlformats.org/officeDocument/2006/relationships/tags" Target="../tags/tag804.xml"/><Relationship Id="rId38" Type="http://schemas.openxmlformats.org/officeDocument/2006/relationships/tags" Target="../tags/tag803.xml"/><Relationship Id="rId37" Type="http://schemas.openxmlformats.org/officeDocument/2006/relationships/tags" Target="../tags/tag802.xml"/><Relationship Id="rId36" Type="http://schemas.openxmlformats.org/officeDocument/2006/relationships/tags" Target="../tags/tag801.xml"/><Relationship Id="rId35" Type="http://schemas.openxmlformats.org/officeDocument/2006/relationships/tags" Target="../tags/tag800.xml"/><Relationship Id="rId34" Type="http://schemas.openxmlformats.org/officeDocument/2006/relationships/tags" Target="../tags/tag799.xml"/><Relationship Id="rId33" Type="http://schemas.openxmlformats.org/officeDocument/2006/relationships/tags" Target="../tags/tag798.xml"/><Relationship Id="rId32" Type="http://schemas.openxmlformats.org/officeDocument/2006/relationships/tags" Target="../tags/tag797.xml"/><Relationship Id="rId31" Type="http://schemas.openxmlformats.org/officeDocument/2006/relationships/tags" Target="../tags/tag796.xml"/><Relationship Id="rId30" Type="http://schemas.openxmlformats.org/officeDocument/2006/relationships/tags" Target="../tags/tag795.xml"/><Relationship Id="rId3" Type="http://schemas.openxmlformats.org/officeDocument/2006/relationships/tags" Target="../tags/tag768.xml"/><Relationship Id="rId29" Type="http://schemas.openxmlformats.org/officeDocument/2006/relationships/tags" Target="../tags/tag794.xml"/><Relationship Id="rId28" Type="http://schemas.openxmlformats.org/officeDocument/2006/relationships/tags" Target="../tags/tag793.xml"/><Relationship Id="rId27" Type="http://schemas.openxmlformats.org/officeDocument/2006/relationships/tags" Target="../tags/tag792.xml"/><Relationship Id="rId26" Type="http://schemas.openxmlformats.org/officeDocument/2006/relationships/tags" Target="../tags/tag791.xml"/><Relationship Id="rId25" Type="http://schemas.openxmlformats.org/officeDocument/2006/relationships/tags" Target="../tags/tag790.xml"/><Relationship Id="rId24" Type="http://schemas.openxmlformats.org/officeDocument/2006/relationships/tags" Target="../tags/tag789.xml"/><Relationship Id="rId23" Type="http://schemas.openxmlformats.org/officeDocument/2006/relationships/tags" Target="../tags/tag788.xml"/><Relationship Id="rId22" Type="http://schemas.openxmlformats.org/officeDocument/2006/relationships/tags" Target="../tags/tag787.xml"/><Relationship Id="rId21" Type="http://schemas.openxmlformats.org/officeDocument/2006/relationships/tags" Target="../tags/tag786.xml"/><Relationship Id="rId20" Type="http://schemas.openxmlformats.org/officeDocument/2006/relationships/tags" Target="../tags/tag785.xml"/><Relationship Id="rId2" Type="http://schemas.openxmlformats.org/officeDocument/2006/relationships/tags" Target="../tags/tag767.xml"/><Relationship Id="rId19" Type="http://schemas.openxmlformats.org/officeDocument/2006/relationships/tags" Target="../tags/tag784.xml"/><Relationship Id="rId18" Type="http://schemas.openxmlformats.org/officeDocument/2006/relationships/tags" Target="../tags/tag783.xml"/><Relationship Id="rId17" Type="http://schemas.openxmlformats.org/officeDocument/2006/relationships/tags" Target="../tags/tag782.xml"/><Relationship Id="rId16" Type="http://schemas.openxmlformats.org/officeDocument/2006/relationships/tags" Target="../tags/tag781.xml"/><Relationship Id="rId15" Type="http://schemas.openxmlformats.org/officeDocument/2006/relationships/tags" Target="../tags/tag780.xml"/><Relationship Id="rId14" Type="http://schemas.openxmlformats.org/officeDocument/2006/relationships/tags" Target="../tags/tag779.xml"/><Relationship Id="rId13" Type="http://schemas.openxmlformats.org/officeDocument/2006/relationships/tags" Target="../tags/tag778.xml"/><Relationship Id="rId12" Type="http://schemas.openxmlformats.org/officeDocument/2006/relationships/tags" Target="../tags/tag777.xml"/><Relationship Id="rId11" Type="http://schemas.openxmlformats.org/officeDocument/2006/relationships/tags" Target="../tags/tag776.xml"/><Relationship Id="rId10" Type="http://schemas.openxmlformats.org/officeDocument/2006/relationships/tags" Target="../tags/tag775.xml"/><Relationship Id="rId1" Type="http://schemas.openxmlformats.org/officeDocument/2006/relationships/tags" Target="../tags/tag766.xml"/></Relationships>
</file>

<file path=ppt/slides/_rels/slide19.xml.rels><?xml version="1.0" encoding="UTF-8" standalone="yes"?>
<Relationships xmlns="http://schemas.openxmlformats.org/package/2006/relationships"><Relationship Id="rId99" Type="http://schemas.openxmlformats.org/officeDocument/2006/relationships/tags" Target="../tags/tag956.xml"/><Relationship Id="rId98" Type="http://schemas.openxmlformats.org/officeDocument/2006/relationships/tags" Target="../tags/tag955.xml"/><Relationship Id="rId97" Type="http://schemas.openxmlformats.org/officeDocument/2006/relationships/tags" Target="../tags/tag954.xml"/><Relationship Id="rId96" Type="http://schemas.openxmlformats.org/officeDocument/2006/relationships/tags" Target="../tags/tag953.xml"/><Relationship Id="rId95" Type="http://schemas.openxmlformats.org/officeDocument/2006/relationships/tags" Target="../tags/tag952.xml"/><Relationship Id="rId94" Type="http://schemas.openxmlformats.org/officeDocument/2006/relationships/tags" Target="../tags/tag951.xml"/><Relationship Id="rId93" Type="http://schemas.openxmlformats.org/officeDocument/2006/relationships/tags" Target="../tags/tag950.xml"/><Relationship Id="rId92" Type="http://schemas.openxmlformats.org/officeDocument/2006/relationships/tags" Target="../tags/tag949.xml"/><Relationship Id="rId91" Type="http://schemas.openxmlformats.org/officeDocument/2006/relationships/tags" Target="../tags/tag948.xml"/><Relationship Id="rId90" Type="http://schemas.openxmlformats.org/officeDocument/2006/relationships/tags" Target="../tags/tag947.xml"/><Relationship Id="rId9" Type="http://schemas.openxmlformats.org/officeDocument/2006/relationships/tags" Target="../tags/tag866.xml"/><Relationship Id="rId89" Type="http://schemas.openxmlformats.org/officeDocument/2006/relationships/tags" Target="../tags/tag946.xml"/><Relationship Id="rId88" Type="http://schemas.openxmlformats.org/officeDocument/2006/relationships/tags" Target="../tags/tag945.xml"/><Relationship Id="rId87" Type="http://schemas.openxmlformats.org/officeDocument/2006/relationships/tags" Target="../tags/tag944.xml"/><Relationship Id="rId86" Type="http://schemas.openxmlformats.org/officeDocument/2006/relationships/tags" Target="../tags/tag943.xml"/><Relationship Id="rId85" Type="http://schemas.openxmlformats.org/officeDocument/2006/relationships/tags" Target="../tags/tag942.xml"/><Relationship Id="rId84" Type="http://schemas.openxmlformats.org/officeDocument/2006/relationships/tags" Target="../tags/tag941.xml"/><Relationship Id="rId83" Type="http://schemas.openxmlformats.org/officeDocument/2006/relationships/tags" Target="../tags/tag940.xml"/><Relationship Id="rId82" Type="http://schemas.openxmlformats.org/officeDocument/2006/relationships/tags" Target="../tags/tag939.xml"/><Relationship Id="rId81" Type="http://schemas.openxmlformats.org/officeDocument/2006/relationships/tags" Target="../tags/tag938.xml"/><Relationship Id="rId80" Type="http://schemas.openxmlformats.org/officeDocument/2006/relationships/tags" Target="../tags/tag937.xml"/><Relationship Id="rId8" Type="http://schemas.openxmlformats.org/officeDocument/2006/relationships/tags" Target="../tags/tag865.xml"/><Relationship Id="rId79" Type="http://schemas.openxmlformats.org/officeDocument/2006/relationships/tags" Target="../tags/tag936.xml"/><Relationship Id="rId78" Type="http://schemas.openxmlformats.org/officeDocument/2006/relationships/tags" Target="../tags/tag935.xml"/><Relationship Id="rId77" Type="http://schemas.openxmlformats.org/officeDocument/2006/relationships/tags" Target="../tags/tag934.xml"/><Relationship Id="rId76" Type="http://schemas.openxmlformats.org/officeDocument/2006/relationships/tags" Target="../tags/tag933.xml"/><Relationship Id="rId75" Type="http://schemas.openxmlformats.org/officeDocument/2006/relationships/tags" Target="../tags/tag932.xml"/><Relationship Id="rId74" Type="http://schemas.openxmlformats.org/officeDocument/2006/relationships/tags" Target="../tags/tag931.xml"/><Relationship Id="rId73" Type="http://schemas.openxmlformats.org/officeDocument/2006/relationships/tags" Target="../tags/tag930.xml"/><Relationship Id="rId72" Type="http://schemas.openxmlformats.org/officeDocument/2006/relationships/tags" Target="../tags/tag929.xml"/><Relationship Id="rId71" Type="http://schemas.openxmlformats.org/officeDocument/2006/relationships/tags" Target="../tags/tag928.xml"/><Relationship Id="rId70" Type="http://schemas.openxmlformats.org/officeDocument/2006/relationships/tags" Target="../tags/tag927.xml"/><Relationship Id="rId7" Type="http://schemas.openxmlformats.org/officeDocument/2006/relationships/tags" Target="../tags/tag864.xml"/><Relationship Id="rId69" Type="http://schemas.openxmlformats.org/officeDocument/2006/relationships/tags" Target="../tags/tag926.xml"/><Relationship Id="rId68" Type="http://schemas.openxmlformats.org/officeDocument/2006/relationships/tags" Target="../tags/tag925.xml"/><Relationship Id="rId67" Type="http://schemas.openxmlformats.org/officeDocument/2006/relationships/tags" Target="../tags/tag924.xml"/><Relationship Id="rId66" Type="http://schemas.openxmlformats.org/officeDocument/2006/relationships/tags" Target="../tags/tag923.xml"/><Relationship Id="rId65" Type="http://schemas.openxmlformats.org/officeDocument/2006/relationships/tags" Target="../tags/tag922.xml"/><Relationship Id="rId64" Type="http://schemas.openxmlformats.org/officeDocument/2006/relationships/tags" Target="../tags/tag921.xml"/><Relationship Id="rId63" Type="http://schemas.openxmlformats.org/officeDocument/2006/relationships/tags" Target="../tags/tag920.xml"/><Relationship Id="rId62" Type="http://schemas.openxmlformats.org/officeDocument/2006/relationships/tags" Target="../tags/tag919.xml"/><Relationship Id="rId61" Type="http://schemas.openxmlformats.org/officeDocument/2006/relationships/tags" Target="../tags/tag918.xml"/><Relationship Id="rId60" Type="http://schemas.openxmlformats.org/officeDocument/2006/relationships/tags" Target="../tags/tag917.xml"/><Relationship Id="rId6" Type="http://schemas.openxmlformats.org/officeDocument/2006/relationships/tags" Target="../tags/tag863.xml"/><Relationship Id="rId59" Type="http://schemas.openxmlformats.org/officeDocument/2006/relationships/tags" Target="../tags/tag916.xml"/><Relationship Id="rId58" Type="http://schemas.openxmlformats.org/officeDocument/2006/relationships/tags" Target="../tags/tag915.xml"/><Relationship Id="rId57" Type="http://schemas.openxmlformats.org/officeDocument/2006/relationships/tags" Target="../tags/tag914.xml"/><Relationship Id="rId56" Type="http://schemas.openxmlformats.org/officeDocument/2006/relationships/tags" Target="../tags/tag913.xml"/><Relationship Id="rId55" Type="http://schemas.openxmlformats.org/officeDocument/2006/relationships/tags" Target="../tags/tag912.xml"/><Relationship Id="rId54" Type="http://schemas.openxmlformats.org/officeDocument/2006/relationships/tags" Target="../tags/tag911.xml"/><Relationship Id="rId53" Type="http://schemas.openxmlformats.org/officeDocument/2006/relationships/tags" Target="../tags/tag910.xml"/><Relationship Id="rId52" Type="http://schemas.openxmlformats.org/officeDocument/2006/relationships/tags" Target="../tags/tag909.xml"/><Relationship Id="rId51" Type="http://schemas.openxmlformats.org/officeDocument/2006/relationships/tags" Target="../tags/tag908.xml"/><Relationship Id="rId50" Type="http://schemas.openxmlformats.org/officeDocument/2006/relationships/tags" Target="../tags/tag907.xml"/><Relationship Id="rId5" Type="http://schemas.openxmlformats.org/officeDocument/2006/relationships/tags" Target="../tags/tag862.xml"/><Relationship Id="rId49" Type="http://schemas.openxmlformats.org/officeDocument/2006/relationships/tags" Target="../tags/tag906.xml"/><Relationship Id="rId48" Type="http://schemas.openxmlformats.org/officeDocument/2006/relationships/tags" Target="../tags/tag905.xml"/><Relationship Id="rId47" Type="http://schemas.openxmlformats.org/officeDocument/2006/relationships/tags" Target="../tags/tag904.xml"/><Relationship Id="rId46" Type="http://schemas.openxmlformats.org/officeDocument/2006/relationships/tags" Target="../tags/tag903.xml"/><Relationship Id="rId45" Type="http://schemas.openxmlformats.org/officeDocument/2006/relationships/tags" Target="../tags/tag902.xml"/><Relationship Id="rId44" Type="http://schemas.openxmlformats.org/officeDocument/2006/relationships/tags" Target="../tags/tag901.xml"/><Relationship Id="rId43" Type="http://schemas.openxmlformats.org/officeDocument/2006/relationships/tags" Target="../tags/tag900.xml"/><Relationship Id="rId42" Type="http://schemas.openxmlformats.org/officeDocument/2006/relationships/tags" Target="../tags/tag899.xml"/><Relationship Id="rId41" Type="http://schemas.openxmlformats.org/officeDocument/2006/relationships/tags" Target="../tags/tag898.xml"/><Relationship Id="rId40" Type="http://schemas.openxmlformats.org/officeDocument/2006/relationships/tags" Target="../tags/tag897.xml"/><Relationship Id="rId4" Type="http://schemas.openxmlformats.org/officeDocument/2006/relationships/tags" Target="../tags/tag861.xml"/><Relationship Id="rId39" Type="http://schemas.openxmlformats.org/officeDocument/2006/relationships/tags" Target="../tags/tag896.xml"/><Relationship Id="rId38" Type="http://schemas.openxmlformats.org/officeDocument/2006/relationships/tags" Target="../tags/tag895.xml"/><Relationship Id="rId37" Type="http://schemas.openxmlformats.org/officeDocument/2006/relationships/tags" Target="../tags/tag894.xml"/><Relationship Id="rId36" Type="http://schemas.openxmlformats.org/officeDocument/2006/relationships/tags" Target="../tags/tag893.xml"/><Relationship Id="rId35" Type="http://schemas.openxmlformats.org/officeDocument/2006/relationships/tags" Target="../tags/tag892.xml"/><Relationship Id="rId34" Type="http://schemas.openxmlformats.org/officeDocument/2006/relationships/tags" Target="../tags/tag891.xml"/><Relationship Id="rId33" Type="http://schemas.openxmlformats.org/officeDocument/2006/relationships/tags" Target="../tags/tag890.xml"/><Relationship Id="rId32" Type="http://schemas.openxmlformats.org/officeDocument/2006/relationships/tags" Target="../tags/tag889.xml"/><Relationship Id="rId31" Type="http://schemas.openxmlformats.org/officeDocument/2006/relationships/tags" Target="../tags/tag888.xml"/><Relationship Id="rId30" Type="http://schemas.openxmlformats.org/officeDocument/2006/relationships/tags" Target="../tags/tag887.xml"/><Relationship Id="rId3" Type="http://schemas.openxmlformats.org/officeDocument/2006/relationships/tags" Target="../tags/tag860.xml"/><Relationship Id="rId29" Type="http://schemas.openxmlformats.org/officeDocument/2006/relationships/tags" Target="../tags/tag886.xml"/><Relationship Id="rId28" Type="http://schemas.openxmlformats.org/officeDocument/2006/relationships/tags" Target="../tags/tag885.xml"/><Relationship Id="rId27" Type="http://schemas.openxmlformats.org/officeDocument/2006/relationships/tags" Target="../tags/tag884.xml"/><Relationship Id="rId26" Type="http://schemas.openxmlformats.org/officeDocument/2006/relationships/tags" Target="../tags/tag883.xml"/><Relationship Id="rId25" Type="http://schemas.openxmlformats.org/officeDocument/2006/relationships/tags" Target="../tags/tag882.xml"/><Relationship Id="rId24" Type="http://schemas.openxmlformats.org/officeDocument/2006/relationships/tags" Target="../tags/tag881.xml"/><Relationship Id="rId23" Type="http://schemas.openxmlformats.org/officeDocument/2006/relationships/tags" Target="../tags/tag880.xml"/><Relationship Id="rId22" Type="http://schemas.openxmlformats.org/officeDocument/2006/relationships/tags" Target="../tags/tag879.xml"/><Relationship Id="rId21" Type="http://schemas.openxmlformats.org/officeDocument/2006/relationships/tags" Target="../tags/tag878.xml"/><Relationship Id="rId20" Type="http://schemas.openxmlformats.org/officeDocument/2006/relationships/tags" Target="../tags/tag877.xml"/><Relationship Id="rId2" Type="http://schemas.openxmlformats.org/officeDocument/2006/relationships/tags" Target="../tags/tag859.xml"/><Relationship Id="rId19" Type="http://schemas.openxmlformats.org/officeDocument/2006/relationships/tags" Target="../tags/tag876.xml"/><Relationship Id="rId18" Type="http://schemas.openxmlformats.org/officeDocument/2006/relationships/tags" Target="../tags/tag875.xml"/><Relationship Id="rId17" Type="http://schemas.openxmlformats.org/officeDocument/2006/relationships/tags" Target="../tags/tag874.xml"/><Relationship Id="rId16" Type="http://schemas.openxmlformats.org/officeDocument/2006/relationships/tags" Target="../tags/tag873.xml"/><Relationship Id="rId157" Type="http://schemas.openxmlformats.org/officeDocument/2006/relationships/slideLayout" Target="../slideLayouts/slideLayout20.xml"/><Relationship Id="rId156" Type="http://schemas.openxmlformats.org/officeDocument/2006/relationships/tags" Target="../tags/tag1013.xml"/><Relationship Id="rId155" Type="http://schemas.openxmlformats.org/officeDocument/2006/relationships/tags" Target="../tags/tag1012.xml"/><Relationship Id="rId154" Type="http://schemas.openxmlformats.org/officeDocument/2006/relationships/tags" Target="../tags/tag1011.xml"/><Relationship Id="rId153" Type="http://schemas.openxmlformats.org/officeDocument/2006/relationships/tags" Target="../tags/tag1010.xml"/><Relationship Id="rId152" Type="http://schemas.openxmlformats.org/officeDocument/2006/relationships/tags" Target="../tags/tag1009.xml"/><Relationship Id="rId151" Type="http://schemas.openxmlformats.org/officeDocument/2006/relationships/tags" Target="../tags/tag1008.xml"/><Relationship Id="rId150" Type="http://schemas.openxmlformats.org/officeDocument/2006/relationships/tags" Target="../tags/tag1007.xml"/><Relationship Id="rId15" Type="http://schemas.openxmlformats.org/officeDocument/2006/relationships/tags" Target="../tags/tag872.xml"/><Relationship Id="rId149" Type="http://schemas.openxmlformats.org/officeDocument/2006/relationships/tags" Target="../tags/tag1006.xml"/><Relationship Id="rId148" Type="http://schemas.openxmlformats.org/officeDocument/2006/relationships/tags" Target="../tags/tag1005.xml"/><Relationship Id="rId147" Type="http://schemas.openxmlformats.org/officeDocument/2006/relationships/tags" Target="../tags/tag1004.xml"/><Relationship Id="rId146" Type="http://schemas.openxmlformats.org/officeDocument/2006/relationships/tags" Target="../tags/tag1003.xml"/><Relationship Id="rId145" Type="http://schemas.openxmlformats.org/officeDocument/2006/relationships/tags" Target="../tags/tag1002.xml"/><Relationship Id="rId144" Type="http://schemas.openxmlformats.org/officeDocument/2006/relationships/tags" Target="../tags/tag1001.xml"/><Relationship Id="rId143" Type="http://schemas.openxmlformats.org/officeDocument/2006/relationships/tags" Target="../tags/tag1000.xml"/><Relationship Id="rId142" Type="http://schemas.openxmlformats.org/officeDocument/2006/relationships/tags" Target="../tags/tag999.xml"/><Relationship Id="rId141" Type="http://schemas.openxmlformats.org/officeDocument/2006/relationships/tags" Target="../tags/tag998.xml"/><Relationship Id="rId140" Type="http://schemas.openxmlformats.org/officeDocument/2006/relationships/tags" Target="../tags/tag997.xml"/><Relationship Id="rId14" Type="http://schemas.openxmlformats.org/officeDocument/2006/relationships/tags" Target="../tags/tag871.xml"/><Relationship Id="rId139" Type="http://schemas.openxmlformats.org/officeDocument/2006/relationships/tags" Target="../tags/tag996.xml"/><Relationship Id="rId138" Type="http://schemas.openxmlformats.org/officeDocument/2006/relationships/tags" Target="../tags/tag995.xml"/><Relationship Id="rId137" Type="http://schemas.openxmlformats.org/officeDocument/2006/relationships/tags" Target="../tags/tag994.xml"/><Relationship Id="rId136" Type="http://schemas.openxmlformats.org/officeDocument/2006/relationships/tags" Target="../tags/tag993.xml"/><Relationship Id="rId135" Type="http://schemas.openxmlformats.org/officeDocument/2006/relationships/tags" Target="../tags/tag992.xml"/><Relationship Id="rId134" Type="http://schemas.openxmlformats.org/officeDocument/2006/relationships/tags" Target="../tags/tag991.xml"/><Relationship Id="rId133" Type="http://schemas.openxmlformats.org/officeDocument/2006/relationships/tags" Target="../tags/tag990.xml"/><Relationship Id="rId132" Type="http://schemas.openxmlformats.org/officeDocument/2006/relationships/tags" Target="../tags/tag989.xml"/><Relationship Id="rId131" Type="http://schemas.openxmlformats.org/officeDocument/2006/relationships/tags" Target="../tags/tag988.xml"/><Relationship Id="rId130" Type="http://schemas.openxmlformats.org/officeDocument/2006/relationships/tags" Target="../tags/tag987.xml"/><Relationship Id="rId13" Type="http://schemas.openxmlformats.org/officeDocument/2006/relationships/tags" Target="../tags/tag870.xml"/><Relationship Id="rId129" Type="http://schemas.openxmlformats.org/officeDocument/2006/relationships/tags" Target="../tags/tag986.xml"/><Relationship Id="rId128" Type="http://schemas.openxmlformats.org/officeDocument/2006/relationships/tags" Target="../tags/tag985.xml"/><Relationship Id="rId127" Type="http://schemas.openxmlformats.org/officeDocument/2006/relationships/tags" Target="../tags/tag984.xml"/><Relationship Id="rId126" Type="http://schemas.openxmlformats.org/officeDocument/2006/relationships/tags" Target="../tags/tag983.xml"/><Relationship Id="rId125" Type="http://schemas.openxmlformats.org/officeDocument/2006/relationships/tags" Target="../tags/tag982.xml"/><Relationship Id="rId124" Type="http://schemas.openxmlformats.org/officeDocument/2006/relationships/tags" Target="../tags/tag981.xml"/><Relationship Id="rId123" Type="http://schemas.openxmlformats.org/officeDocument/2006/relationships/tags" Target="../tags/tag980.xml"/><Relationship Id="rId122" Type="http://schemas.openxmlformats.org/officeDocument/2006/relationships/tags" Target="../tags/tag979.xml"/><Relationship Id="rId121" Type="http://schemas.openxmlformats.org/officeDocument/2006/relationships/tags" Target="../tags/tag978.xml"/><Relationship Id="rId120" Type="http://schemas.openxmlformats.org/officeDocument/2006/relationships/tags" Target="../tags/tag977.xml"/><Relationship Id="rId12" Type="http://schemas.openxmlformats.org/officeDocument/2006/relationships/tags" Target="../tags/tag869.xml"/><Relationship Id="rId119" Type="http://schemas.openxmlformats.org/officeDocument/2006/relationships/tags" Target="../tags/tag976.xml"/><Relationship Id="rId118" Type="http://schemas.openxmlformats.org/officeDocument/2006/relationships/tags" Target="../tags/tag975.xml"/><Relationship Id="rId117" Type="http://schemas.openxmlformats.org/officeDocument/2006/relationships/tags" Target="../tags/tag974.xml"/><Relationship Id="rId116" Type="http://schemas.openxmlformats.org/officeDocument/2006/relationships/tags" Target="../tags/tag973.xml"/><Relationship Id="rId115" Type="http://schemas.openxmlformats.org/officeDocument/2006/relationships/tags" Target="../tags/tag972.xml"/><Relationship Id="rId114" Type="http://schemas.openxmlformats.org/officeDocument/2006/relationships/tags" Target="../tags/tag971.xml"/><Relationship Id="rId113" Type="http://schemas.openxmlformats.org/officeDocument/2006/relationships/tags" Target="../tags/tag970.xml"/><Relationship Id="rId112" Type="http://schemas.openxmlformats.org/officeDocument/2006/relationships/tags" Target="../tags/tag969.xml"/><Relationship Id="rId111" Type="http://schemas.openxmlformats.org/officeDocument/2006/relationships/tags" Target="../tags/tag968.xml"/><Relationship Id="rId110" Type="http://schemas.openxmlformats.org/officeDocument/2006/relationships/tags" Target="../tags/tag967.xml"/><Relationship Id="rId11" Type="http://schemas.openxmlformats.org/officeDocument/2006/relationships/tags" Target="../tags/tag868.xml"/><Relationship Id="rId109" Type="http://schemas.openxmlformats.org/officeDocument/2006/relationships/tags" Target="../tags/tag966.xml"/><Relationship Id="rId108" Type="http://schemas.openxmlformats.org/officeDocument/2006/relationships/tags" Target="../tags/tag965.xml"/><Relationship Id="rId107" Type="http://schemas.openxmlformats.org/officeDocument/2006/relationships/tags" Target="../tags/tag964.xml"/><Relationship Id="rId106" Type="http://schemas.openxmlformats.org/officeDocument/2006/relationships/tags" Target="../tags/tag963.xml"/><Relationship Id="rId105" Type="http://schemas.openxmlformats.org/officeDocument/2006/relationships/tags" Target="../tags/tag962.xml"/><Relationship Id="rId104" Type="http://schemas.openxmlformats.org/officeDocument/2006/relationships/tags" Target="../tags/tag961.xml"/><Relationship Id="rId103" Type="http://schemas.openxmlformats.org/officeDocument/2006/relationships/tags" Target="../tags/tag960.xml"/><Relationship Id="rId102" Type="http://schemas.openxmlformats.org/officeDocument/2006/relationships/tags" Target="../tags/tag959.xml"/><Relationship Id="rId101" Type="http://schemas.openxmlformats.org/officeDocument/2006/relationships/tags" Target="../tags/tag958.xml"/><Relationship Id="rId100" Type="http://schemas.openxmlformats.org/officeDocument/2006/relationships/tags" Target="../tags/tag957.xml"/><Relationship Id="rId10" Type="http://schemas.openxmlformats.org/officeDocument/2006/relationships/tags" Target="../tags/tag867.xml"/><Relationship Id="rId1" Type="http://schemas.openxmlformats.org/officeDocument/2006/relationships/tags" Target="../tags/tag858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0.xml"/><Relationship Id="rId5" Type="http://schemas.openxmlformats.org/officeDocument/2006/relationships/tags" Target="../tags/tag173.xml"/><Relationship Id="rId4" Type="http://schemas.openxmlformats.org/officeDocument/2006/relationships/image" Target="../media/image1.png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022.xml"/><Relationship Id="rId8" Type="http://schemas.openxmlformats.org/officeDocument/2006/relationships/tags" Target="../tags/tag1021.xml"/><Relationship Id="rId7" Type="http://schemas.openxmlformats.org/officeDocument/2006/relationships/tags" Target="../tags/tag1020.xml"/><Relationship Id="rId6" Type="http://schemas.openxmlformats.org/officeDocument/2006/relationships/tags" Target="../tags/tag1019.xml"/><Relationship Id="rId55" Type="http://schemas.openxmlformats.org/officeDocument/2006/relationships/slideLayout" Target="../slideLayouts/slideLayout20.xml"/><Relationship Id="rId54" Type="http://schemas.openxmlformats.org/officeDocument/2006/relationships/tags" Target="../tags/tag1067.xml"/><Relationship Id="rId53" Type="http://schemas.openxmlformats.org/officeDocument/2006/relationships/tags" Target="../tags/tag1066.xml"/><Relationship Id="rId52" Type="http://schemas.openxmlformats.org/officeDocument/2006/relationships/tags" Target="../tags/tag1065.xml"/><Relationship Id="rId51" Type="http://schemas.openxmlformats.org/officeDocument/2006/relationships/tags" Target="../tags/tag1064.xml"/><Relationship Id="rId50" Type="http://schemas.openxmlformats.org/officeDocument/2006/relationships/tags" Target="../tags/tag1063.xml"/><Relationship Id="rId5" Type="http://schemas.openxmlformats.org/officeDocument/2006/relationships/tags" Target="../tags/tag1018.xml"/><Relationship Id="rId49" Type="http://schemas.openxmlformats.org/officeDocument/2006/relationships/tags" Target="../tags/tag1062.xml"/><Relationship Id="rId48" Type="http://schemas.openxmlformats.org/officeDocument/2006/relationships/tags" Target="../tags/tag1061.xml"/><Relationship Id="rId47" Type="http://schemas.openxmlformats.org/officeDocument/2006/relationships/tags" Target="../tags/tag1060.xml"/><Relationship Id="rId46" Type="http://schemas.openxmlformats.org/officeDocument/2006/relationships/tags" Target="../tags/tag1059.xml"/><Relationship Id="rId45" Type="http://schemas.openxmlformats.org/officeDocument/2006/relationships/tags" Target="../tags/tag1058.xml"/><Relationship Id="rId44" Type="http://schemas.openxmlformats.org/officeDocument/2006/relationships/tags" Target="../tags/tag1057.xml"/><Relationship Id="rId43" Type="http://schemas.openxmlformats.org/officeDocument/2006/relationships/tags" Target="../tags/tag1056.xml"/><Relationship Id="rId42" Type="http://schemas.openxmlformats.org/officeDocument/2006/relationships/tags" Target="../tags/tag1055.xml"/><Relationship Id="rId41" Type="http://schemas.openxmlformats.org/officeDocument/2006/relationships/tags" Target="../tags/tag1054.xml"/><Relationship Id="rId40" Type="http://schemas.openxmlformats.org/officeDocument/2006/relationships/tags" Target="../tags/tag1053.xml"/><Relationship Id="rId4" Type="http://schemas.openxmlformats.org/officeDocument/2006/relationships/tags" Target="../tags/tag1017.xml"/><Relationship Id="rId39" Type="http://schemas.openxmlformats.org/officeDocument/2006/relationships/tags" Target="../tags/tag1052.xml"/><Relationship Id="rId38" Type="http://schemas.openxmlformats.org/officeDocument/2006/relationships/tags" Target="../tags/tag1051.xml"/><Relationship Id="rId37" Type="http://schemas.openxmlformats.org/officeDocument/2006/relationships/tags" Target="../tags/tag1050.xml"/><Relationship Id="rId36" Type="http://schemas.openxmlformats.org/officeDocument/2006/relationships/tags" Target="../tags/tag1049.xml"/><Relationship Id="rId35" Type="http://schemas.openxmlformats.org/officeDocument/2006/relationships/tags" Target="../tags/tag1048.xml"/><Relationship Id="rId34" Type="http://schemas.openxmlformats.org/officeDocument/2006/relationships/tags" Target="../tags/tag1047.xml"/><Relationship Id="rId33" Type="http://schemas.openxmlformats.org/officeDocument/2006/relationships/tags" Target="../tags/tag1046.xml"/><Relationship Id="rId32" Type="http://schemas.openxmlformats.org/officeDocument/2006/relationships/tags" Target="../tags/tag1045.xml"/><Relationship Id="rId31" Type="http://schemas.openxmlformats.org/officeDocument/2006/relationships/tags" Target="../tags/tag1044.xml"/><Relationship Id="rId30" Type="http://schemas.openxmlformats.org/officeDocument/2006/relationships/tags" Target="../tags/tag1043.xml"/><Relationship Id="rId3" Type="http://schemas.openxmlformats.org/officeDocument/2006/relationships/tags" Target="../tags/tag1016.xml"/><Relationship Id="rId29" Type="http://schemas.openxmlformats.org/officeDocument/2006/relationships/tags" Target="../tags/tag1042.xml"/><Relationship Id="rId28" Type="http://schemas.openxmlformats.org/officeDocument/2006/relationships/tags" Target="../tags/tag1041.xml"/><Relationship Id="rId27" Type="http://schemas.openxmlformats.org/officeDocument/2006/relationships/tags" Target="../tags/tag1040.xml"/><Relationship Id="rId26" Type="http://schemas.openxmlformats.org/officeDocument/2006/relationships/tags" Target="../tags/tag1039.xml"/><Relationship Id="rId25" Type="http://schemas.openxmlformats.org/officeDocument/2006/relationships/tags" Target="../tags/tag1038.xml"/><Relationship Id="rId24" Type="http://schemas.openxmlformats.org/officeDocument/2006/relationships/tags" Target="../tags/tag1037.xml"/><Relationship Id="rId23" Type="http://schemas.openxmlformats.org/officeDocument/2006/relationships/tags" Target="../tags/tag1036.xml"/><Relationship Id="rId22" Type="http://schemas.openxmlformats.org/officeDocument/2006/relationships/tags" Target="../tags/tag1035.xml"/><Relationship Id="rId21" Type="http://schemas.openxmlformats.org/officeDocument/2006/relationships/tags" Target="../tags/tag1034.xml"/><Relationship Id="rId20" Type="http://schemas.openxmlformats.org/officeDocument/2006/relationships/tags" Target="../tags/tag1033.xml"/><Relationship Id="rId2" Type="http://schemas.openxmlformats.org/officeDocument/2006/relationships/tags" Target="../tags/tag1015.xml"/><Relationship Id="rId19" Type="http://schemas.openxmlformats.org/officeDocument/2006/relationships/tags" Target="../tags/tag1032.xml"/><Relationship Id="rId18" Type="http://schemas.openxmlformats.org/officeDocument/2006/relationships/tags" Target="../tags/tag1031.xml"/><Relationship Id="rId17" Type="http://schemas.openxmlformats.org/officeDocument/2006/relationships/tags" Target="../tags/tag1030.xml"/><Relationship Id="rId16" Type="http://schemas.openxmlformats.org/officeDocument/2006/relationships/tags" Target="../tags/tag1029.xml"/><Relationship Id="rId15" Type="http://schemas.openxmlformats.org/officeDocument/2006/relationships/tags" Target="../tags/tag1028.xml"/><Relationship Id="rId14" Type="http://schemas.openxmlformats.org/officeDocument/2006/relationships/tags" Target="../tags/tag1027.xml"/><Relationship Id="rId13" Type="http://schemas.openxmlformats.org/officeDocument/2006/relationships/tags" Target="../tags/tag1026.xml"/><Relationship Id="rId12" Type="http://schemas.openxmlformats.org/officeDocument/2006/relationships/tags" Target="../tags/tag1025.xml"/><Relationship Id="rId11" Type="http://schemas.openxmlformats.org/officeDocument/2006/relationships/tags" Target="../tags/tag1024.xml"/><Relationship Id="rId10" Type="http://schemas.openxmlformats.org/officeDocument/2006/relationships/tags" Target="../tags/tag1023.xml"/><Relationship Id="rId1" Type="http://schemas.openxmlformats.org/officeDocument/2006/relationships/tags" Target="../tags/tag1014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076.xml"/><Relationship Id="rId8" Type="http://schemas.openxmlformats.org/officeDocument/2006/relationships/tags" Target="../tags/tag1075.xml"/><Relationship Id="rId7" Type="http://schemas.openxmlformats.org/officeDocument/2006/relationships/tags" Target="../tags/tag1074.xml"/><Relationship Id="rId6" Type="http://schemas.openxmlformats.org/officeDocument/2006/relationships/tags" Target="../tags/tag1073.xml"/><Relationship Id="rId5" Type="http://schemas.openxmlformats.org/officeDocument/2006/relationships/tags" Target="../tags/tag1072.xml"/><Relationship Id="rId4" Type="http://schemas.openxmlformats.org/officeDocument/2006/relationships/tags" Target="../tags/tag1071.xml"/><Relationship Id="rId38" Type="http://schemas.openxmlformats.org/officeDocument/2006/relationships/notesSlide" Target="../notesSlides/notesSlide13.xml"/><Relationship Id="rId37" Type="http://schemas.openxmlformats.org/officeDocument/2006/relationships/slideLayout" Target="../slideLayouts/slideLayout20.xml"/><Relationship Id="rId36" Type="http://schemas.openxmlformats.org/officeDocument/2006/relationships/tags" Target="../tags/tag1103.xml"/><Relationship Id="rId35" Type="http://schemas.openxmlformats.org/officeDocument/2006/relationships/tags" Target="../tags/tag1102.xml"/><Relationship Id="rId34" Type="http://schemas.openxmlformats.org/officeDocument/2006/relationships/tags" Target="../tags/tag1101.xml"/><Relationship Id="rId33" Type="http://schemas.openxmlformats.org/officeDocument/2006/relationships/tags" Target="../tags/tag1100.xml"/><Relationship Id="rId32" Type="http://schemas.openxmlformats.org/officeDocument/2006/relationships/tags" Target="../tags/tag1099.xml"/><Relationship Id="rId31" Type="http://schemas.openxmlformats.org/officeDocument/2006/relationships/tags" Target="../tags/tag1098.xml"/><Relationship Id="rId30" Type="http://schemas.openxmlformats.org/officeDocument/2006/relationships/tags" Target="../tags/tag1097.xml"/><Relationship Id="rId3" Type="http://schemas.openxmlformats.org/officeDocument/2006/relationships/tags" Target="../tags/tag1070.xml"/><Relationship Id="rId29" Type="http://schemas.openxmlformats.org/officeDocument/2006/relationships/tags" Target="../tags/tag1096.xml"/><Relationship Id="rId28" Type="http://schemas.openxmlformats.org/officeDocument/2006/relationships/tags" Target="../tags/tag1095.xml"/><Relationship Id="rId27" Type="http://schemas.openxmlformats.org/officeDocument/2006/relationships/tags" Target="../tags/tag1094.xml"/><Relationship Id="rId26" Type="http://schemas.openxmlformats.org/officeDocument/2006/relationships/tags" Target="../tags/tag1093.xml"/><Relationship Id="rId25" Type="http://schemas.openxmlformats.org/officeDocument/2006/relationships/tags" Target="../tags/tag1092.xml"/><Relationship Id="rId24" Type="http://schemas.openxmlformats.org/officeDocument/2006/relationships/tags" Target="../tags/tag1091.xml"/><Relationship Id="rId23" Type="http://schemas.openxmlformats.org/officeDocument/2006/relationships/tags" Target="../tags/tag1090.xml"/><Relationship Id="rId22" Type="http://schemas.openxmlformats.org/officeDocument/2006/relationships/tags" Target="../tags/tag1089.xml"/><Relationship Id="rId21" Type="http://schemas.openxmlformats.org/officeDocument/2006/relationships/tags" Target="../tags/tag1088.xml"/><Relationship Id="rId20" Type="http://schemas.openxmlformats.org/officeDocument/2006/relationships/tags" Target="../tags/tag1087.xml"/><Relationship Id="rId2" Type="http://schemas.openxmlformats.org/officeDocument/2006/relationships/tags" Target="../tags/tag1069.xml"/><Relationship Id="rId19" Type="http://schemas.openxmlformats.org/officeDocument/2006/relationships/tags" Target="../tags/tag1086.xml"/><Relationship Id="rId18" Type="http://schemas.openxmlformats.org/officeDocument/2006/relationships/tags" Target="../tags/tag1085.xml"/><Relationship Id="rId17" Type="http://schemas.openxmlformats.org/officeDocument/2006/relationships/tags" Target="../tags/tag1084.xml"/><Relationship Id="rId16" Type="http://schemas.openxmlformats.org/officeDocument/2006/relationships/tags" Target="../tags/tag1083.xml"/><Relationship Id="rId15" Type="http://schemas.openxmlformats.org/officeDocument/2006/relationships/tags" Target="../tags/tag1082.xml"/><Relationship Id="rId14" Type="http://schemas.openxmlformats.org/officeDocument/2006/relationships/tags" Target="../tags/tag1081.xml"/><Relationship Id="rId13" Type="http://schemas.openxmlformats.org/officeDocument/2006/relationships/tags" Target="../tags/tag1080.xml"/><Relationship Id="rId12" Type="http://schemas.openxmlformats.org/officeDocument/2006/relationships/tags" Target="../tags/tag1079.xml"/><Relationship Id="rId11" Type="http://schemas.openxmlformats.org/officeDocument/2006/relationships/tags" Target="../tags/tag1078.xml"/><Relationship Id="rId10" Type="http://schemas.openxmlformats.org/officeDocument/2006/relationships/tags" Target="../tags/tag1077.xml"/><Relationship Id="rId1" Type="http://schemas.openxmlformats.org/officeDocument/2006/relationships/tags" Target="../tags/tag106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112.xml"/><Relationship Id="rId8" Type="http://schemas.openxmlformats.org/officeDocument/2006/relationships/tags" Target="../tags/tag1111.xml"/><Relationship Id="rId7" Type="http://schemas.openxmlformats.org/officeDocument/2006/relationships/tags" Target="../tags/tag1110.xml"/><Relationship Id="rId6" Type="http://schemas.openxmlformats.org/officeDocument/2006/relationships/tags" Target="../tags/tag1109.xml"/><Relationship Id="rId5" Type="http://schemas.openxmlformats.org/officeDocument/2006/relationships/tags" Target="../tags/tag1108.xml"/><Relationship Id="rId4" Type="http://schemas.openxmlformats.org/officeDocument/2006/relationships/tags" Target="../tags/tag1107.xml"/><Relationship Id="rId3" Type="http://schemas.openxmlformats.org/officeDocument/2006/relationships/tags" Target="../tags/tag1106.xml"/><Relationship Id="rId2" Type="http://schemas.openxmlformats.org/officeDocument/2006/relationships/tags" Target="../tags/tag1105.xml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20.xml"/><Relationship Id="rId1" Type="http://schemas.openxmlformats.org/officeDocument/2006/relationships/tags" Target="../tags/tag1104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121.xml"/><Relationship Id="rId8" Type="http://schemas.openxmlformats.org/officeDocument/2006/relationships/tags" Target="../tags/tag1120.xml"/><Relationship Id="rId7" Type="http://schemas.openxmlformats.org/officeDocument/2006/relationships/tags" Target="../tags/tag1119.xml"/><Relationship Id="rId6" Type="http://schemas.openxmlformats.org/officeDocument/2006/relationships/tags" Target="../tags/tag1118.xml"/><Relationship Id="rId5" Type="http://schemas.openxmlformats.org/officeDocument/2006/relationships/tags" Target="../tags/tag1117.xml"/><Relationship Id="rId4" Type="http://schemas.openxmlformats.org/officeDocument/2006/relationships/tags" Target="../tags/tag1116.xml"/><Relationship Id="rId3" Type="http://schemas.openxmlformats.org/officeDocument/2006/relationships/tags" Target="../tags/tag1115.xml"/><Relationship Id="rId2" Type="http://schemas.openxmlformats.org/officeDocument/2006/relationships/tags" Target="../tags/tag1114.xml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20.xml"/><Relationship Id="rId1" Type="http://schemas.openxmlformats.org/officeDocument/2006/relationships/tags" Target="../tags/tag111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130.xml"/><Relationship Id="rId8" Type="http://schemas.openxmlformats.org/officeDocument/2006/relationships/tags" Target="../tags/tag1129.xml"/><Relationship Id="rId7" Type="http://schemas.openxmlformats.org/officeDocument/2006/relationships/tags" Target="../tags/tag1128.xml"/><Relationship Id="rId6" Type="http://schemas.openxmlformats.org/officeDocument/2006/relationships/tags" Target="../tags/tag1127.xml"/><Relationship Id="rId5" Type="http://schemas.openxmlformats.org/officeDocument/2006/relationships/tags" Target="../tags/tag1126.xml"/><Relationship Id="rId4" Type="http://schemas.openxmlformats.org/officeDocument/2006/relationships/tags" Target="../tags/tag1125.xml"/><Relationship Id="rId3" Type="http://schemas.openxmlformats.org/officeDocument/2006/relationships/tags" Target="../tags/tag1124.xml"/><Relationship Id="rId2" Type="http://schemas.openxmlformats.org/officeDocument/2006/relationships/tags" Target="../tags/tag1123.xml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20.xml"/><Relationship Id="rId10" Type="http://schemas.openxmlformats.org/officeDocument/2006/relationships/tags" Target="../tags/tag1131.xml"/><Relationship Id="rId1" Type="http://schemas.openxmlformats.org/officeDocument/2006/relationships/tags" Target="../tags/tag112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140.xml"/><Relationship Id="rId8" Type="http://schemas.openxmlformats.org/officeDocument/2006/relationships/tags" Target="../tags/tag1139.xml"/><Relationship Id="rId7" Type="http://schemas.openxmlformats.org/officeDocument/2006/relationships/tags" Target="../tags/tag1138.xml"/><Relationship Id="rId6" Type="http://schemas.openxmlformats.org/officeDocument/2006/relationships/tags" Target="../tags/tag1137.xml"/><Relationship Id="rId5" Type="http://schemas.openxmlformats.org/officeDocument/2006/relationships/tags" Target="../tags/tag1136.xml"/><Relationship Id="rId4" Type="http://schemas.openxmlformats.org/officeDocument/2006/relationships/tags" Target="../tags/tag1135.xml"/><Relationship Id="rId3" Type="http://schemas.openxmlformats.org/officeDocument/2006/relationships/tags" Target="../tags/tag1134.xml"/><Relationship Id="rId2" Type="http://schemas.openxmlformats.org/officeDocument/2006/relationships/tags" Target="../tags/tag1133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20.xml"/><Relationship Id="rId1" Type="http://schemas.openxmlformats.org/officeDocument/2006/relationships/tags" Target="../tags/tag1132.xml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tags" Target="../tags/tag1239.xml"/><Relationship Id="rId98" Type="http://schemas.openxmlformats.org/officeDocument/2006/relationships/tags" Target="../tags/tag1238.xml"/><Relationship Id="rId97" Type="http://schemas.openxmlformats.org/officeDocument/2006/relationships/tags" Target="../tags/tag1237.xml"/><Relationship Id="rId96" Type="http://schemas.openxmlformats.org/officeDocument/2006/relationships/tags" Target="../tags/tag1236.xml"/><Relationship Id="rId95" Type="http://schemas.openxmlformats.org/officeDocument/2006/relationships/tags" Target="../tags/tag1235.xml"/><Relationship Id="rId94" Type="http://schemas.openxmlformats.org/officeDocument/2006/relationships/tags" Target="../tags/tag1234.xml"/><Relationship Id="rId93" Type="http://schemas.openxmlformats.org/officeDocument/2006/relationships/tags" Target="../tags/tag1233.xml"/><Relationship Id="rId92" Type="http://schemas.openxmlformats.org/officeDocument/2006/relationships/tags" Target="../tags/tag1232.xml"/><Relationship Id="rId91" Type="http://schemas.openxmlformats.org/officeDocument/2006/relationships/tags" Target="../tags/tag1231.xml"/><Relationship Id="rId90" Type="http://schemas.openxmlformats.org/officeDocument/2006/relationships/tags" Target="../tags/tag1230.xml"/><Relationship Id="rId9" Type="http://schemas.openxmlformats.org/officeDocument/2006/relationships/tags" Target="../tags/tag1149.xml"/><Relationship Id="rId89" Type="http://schemas.openxmlformats.org/officeDocument/2006/relationships/tags" Target="../tags/tag1229.xml"/><Relationship Id="rId88" Type="http://schemas.openxmlformats.org/officeDocument/2006/relationships/tags" Target="../tags/tag1228.xml"/><Relationship Id="rId87" Type="http://schemas.openxmlformats.org/officeDocument/2006/relationships/tags" Target="../tags/tag1227.xml"/><Relationship Id="rId86" Type="http://schemas.openxmlformats.org/officeDocument/2006/relationships/tags" Target="../tags/tag1226.xml"/><Relationship Id="rId85" Type="http://schemas.openxmlformats.org/officeDocument/2006/relationships/tags" Target="../tags/tag1225.xml"/><Relationship Id="rId84" Type="http://schemas.openxmlformats.org/officeDocument/2006/relationships/tags" Target="../tags/tag1224.xml"/><Relationship Id="rId83" Type="http://schemas.openxmlformats.org/officeDocument/2006/relationships/tags" Target="../tags/tag1223.xml"/><Relationship Id="rId82" Type="http://schemas.openxmlformats.org/officeDocument/2006/relationships/tags" Target="../tags/tag1222.xml"/><Relationship Id="rId81" Type="http://schemas.openxmlformats.org/officeDocument/2006/relationships/tags" Target="../tags/tag1221.xml"/><Relationship Id="rId80" Type="http://schemas.openxmlformats.org/officeDocument/2006/relationships/tags" Target="../tags/tag1220.xml"/><Relationship Id="rId8" Type="http://schemas.openxmlformats.org/officeDocument/2006/relationships/tags" Target="../tags/tag1148.xml"/><Relationship Id="rId79" Type="http://schemas.openxmlformats.org/officeDocument/2006/relationships/tags" Target="../tags/tag1219.xml"/><Relationship Id="rId78" Type="http://schemas.openxmlformats.org/officeDocument/2006/relationships/tags" Target="../tags/tag1218.xml"/><Relationship Id="rId77" Type="http://schemas.openxmlformats.org/officeDocument/2006/relationships/tags" Target="../tags/tag1217.xml"/><Relationship Id="rId76" Type="http://schemas.openxmlformats.org/officeDocument/2006/relationships/tags" Target="../tags/tag1216.xml"/><Relationship Id="rId75" Type="http://schemas.openxmlformats.org/officeDocument/2006/relationships/tags" Target="../tags/tag1215.xml"/><Relationship Id="rId74" Type="http://schemas.openxmlformats.org/officeDocument/2006/relationships/tags" Target="../tags/tag1214.xml"/><Relationship Id="rId73" Type="http://schemas.openxmlformats.org/officeDocument/2006/relationships/tags" Target="../tags/tag1213.xml"/><Relationship Id="rId72" Type="http://schemas.openxmlformats.org/officeDocument/2006/relationships/tags" Target="../tags/tag1212.xml"/><Relationship Id="rId71" Type="http://schemas.openxmlformats.org/officeDocument/2006/relationships/tags" Target="../tags/tag1211.xml"/><Relationship Id="rId70" Type="http://schemas.openxmlformats.org/officeDocument/2006/relationships/tags" Target="../tags/tag1210.xml"/><Relationship Id="rId7" Type="http://schemas.openxmlformats.org/officeDocument/2006/relationships/tags" Target="../tags/tag1147.xml"/><Relationship Id="rId69" Type="http://schemas.openxmlformats.org/officeDocument/2006/relationships/tags" Target="../tags/tag1209.xml"/><Relationship Id="rId68" Type="http://schemas.openxmlformats.org/officeDocument/2006/relationships/tags" Target="../tags/tag1208.xml"/><Relationship Id="rId67" Type="http://schemas.openxmlformats.org/officeDocument/2006/relationships/tags" Target="../tags/tag1207.xml"/><Relationship Id="rId66" Type="http://schemas.openxmlformats.org/officeDocument/2006/relationships/tags" Target="../tags/tag1206.xml"/><Relationship Id="rId65" Type="http://schemas.openxmlformats.org/officeDocument/2006/relationships/tags" Target="../tags/tag1205.xml"/><Relationship Id="rId64" Type="http://schemas.openxmlformats.org/officeDocument/2006/relationships/tags" Target="../tags/tag1204.xml"/><Relationship Id="rId63" Type="http://schemas.openxmlformats.org/officeDocument/2006/relationships/tags" Target="../tags/tag1203.xml"/><Relationship Id="rId62" Type="http://schemas.openxmlformats.org/officeDocument/2006/relationships/tags" Target="../tags/tag1202.xml"/><Relationship Id="rId61" Type="http://schemas.openxmlformats.org/officeDocument/2006/relationships/tags" Target="../tags/tag1201.xml"/><Relationship Id="rId60" Type="http://schemas.openxmlformats.org/officeDocument/2006/relationships/tags" Target="../tags/tag1200.xml"/><Relationship Id="rId6" Type="http://schemas.openxmlformats.org/officeDocument/2006/relationships/tags" Target="../tags/tag1146.xml"/><Relationship Id="rId59" Type="http://schemas.openxmlformats.org/officeDocument/2006/relationships/tags" Target="../tags/tag1199.xml"/><Relationship Id="rId58" Type="http://schemas.openxmlformats.org/officeDocument/2006/relationships/tags" Target="../tags/tag1198.xml"/><Relationship Id="rId57" Type="http://schemas.openxmlformats.org/officeDocument/2006/relationships/tags" Target="../tags/tag1197.xml"/><Relationship Id="rId56" Type="http://schemas.openxmlformats.org/officeDocument/2006/relationships/tags" Target="../tags/tag1196.xml"/><Relationship Id="rId55" Type="http://schemas.openxmlformats.org/officeDocument/2006/relationships/tags" Target="../tags/tag1195.xml"/><Relationship Id="rId54" Type="http://schemas.openxmlformats.org/officeDocument/2006/relationships/tags" Target="../tags/tag1194.xml"/><Relationship Id="rId53" Type="http://schemas.openxmlformats.org/officeDocument/2006/relationships/tags" Target="../tags/tag1193.xml"/><Relationship Id="rId52" Type="http://schemas.openxmlformats.org/officeDocument/2006/relationships/tags" Target="../tags/tag1192.xml"/><Relationship Id="rId51" Type="http://schemas.openxmlformats.org/officeDocument/2006/relationships/tags" Target="../tags/tag1191.xml"/><Relationship Id="rId50" Type="http://schemas.openxmlformats.org/officeDocument/2006/relationships/tags" Target="../tags/tag1190.xml"/><Relationship Id="rId5" Type="http://schemas.openxmlformats.org/officeDocument/2006/relationships/tags" Target="../tags/tag1145.xml"/><Relationship Id="rId49" Type="http://schemas.openxmlformats.org/officeDocument/2006/relationships/tags" Target="../tags/tag1189.xml"/><Relationship Id="rId48" Type="http://schemas.openxmlformats.org/officeDocument/2006/relationships/tags" Target="../tags/tag1188.xml"/><Relationship Id="rId47" Type="http://schemas.openxmlformats.org/officeDocument/2006/relationships/tags" Target="../tags/tag1187.xml"/><Relationship Id="rId46" Type="http://schemas.openxmlformats.org/officeDocument/2006/relationships/tags" Target="../tags/tag1186.xml"/><Relationship Id="rId45" Type="http://schemas.openxmlformats.org/officeDocument/2006/relationships/tags" Target="../tags/tag1185.xml"/><Relationship Id="rId44" Type="http://schemas.openxmlformats.org/officeDocument/2006/relationships/tags" Target="../tags/tag1184.xml"/><Relationship Id="rId43" Type="http://schemas.openxmlformats.org/officeDocument/2006/relationships/tags" Target="../tags/tag1183.xml"/><Relationship Id="rId42" Type="http://schemas.openxmlformats.org/officeDocument/2006/relationships/tags" Target="../tags/tag1182.xml"/><Relationship Id="rId41" Type="http://schemas.openxmlformats.org/officeDocument/2006/relationships/tags" Target="../tags/tag1181.xml"/><Relationship Id="rId40" Type="http://schemas.openxmlformats.org/officeDocument/2006/relationships/tags" Target="../tags/tag1180.xml"/><Relationship Id="rId4" Type="http://schemas.openxmlformats.org/officeDocument/2006/relationships/tags" Target="../tags/tag1144.xml"/><Relationship Id="rId39" Type="http://schemas.openxmlformats.org/officeDocument/2006/relationships/tags" Target="../tags/tag1179.xml"/><Relationship Id="rId38" Type="http://schemas.openxmlformats.org/officeDocument/2006/relationships/tags" Target="../tags/tag1178.xml"/><Relationship Id="rId37" Type="http://schemas.openxmlformats.org/officeDocument/2006/relationships/tags" Target="../tags/tag1177.xml"/><Relationship Id="rId36" Type="http://schemas.openxmlformats.org/officeDocument/2006/relationships/tags" Target="../tags/tag1176.xml"/><Relationship Id="rId35" Type="http://schemas.openxmlformats.org/officeDocument/2006/relationships/tags" Target="../tags/tag1175.xml"/><Relationship Id="rId34" Type="http://schemas.openxmlformats.org/officeDocument/2006/relationships/tags" Target="../tags/tag1174.xml"/><Relationship Id="rId33" Type="http://schemas.openxmlformats.org/officeDocument/2006/relationships/tags" Target="../tags/tag1173.xml"/><Relationship Id="rId32" Type="http://schemas.openxmlformats.org/officeDocument/2006/relationships/tags" Target="../tags/tag1172.xml"/><Relationship Id="rId31" Type="http://schemas.openxmlformats.org/officeDocument/2006/relationships/tags" Target="../tags/tag1171.xml"/><Relationship Id="rId30" Type="http://schemas.openxmlformats.org/officeDocument/2006/relationships/tags" Target="../tags/tag1170.xml"/><Relationship Id="rId3" Type="http://schemas.openxmlformats.org/officeDocument/2006/relationships/tags" Target="../tags/tag1143.xml"/><Relationship Id="rId29" Type="http://schemas.openxmlformats.org/officeDocument/2006/relationships/tags" Target="../tags/tag1169.xml"/><Relationship Id="rId28" Type="http://schemas.openxmlformats.org/officeDocument/2006/relationships/tags" Target="../tags/tag1168.xml"/><Relationship Id="rId27" Type="http://schemas.openxmlformats.org/officeDocument/2006/relationships/tags" Target="../tags/tag1167.xml"/><Relationship Id="rId26" Type="http://schemas.openxmlformats.org/officeDocument/2006/relationships/tags" Target="../tags/tag1166.xml"/><Relationship Id="rId25" Type="http://schemas.openxmlformats.org/officeDocument/2006/relationships/tags" Target="../tags/tag1165.xml"/><Relationship Id="rId24" Type="http://schemas.openxmlformats.org/officeDocument/2006/relationships/tags" Target="../tags/tag1164.xml"/><Relationship Id="rId23" Type="http://schemas.openxmlformats.org/officeDocument/2006/relationships/tags" Target="../tags/tag1163.xml"/><Relationship Id="rId22" Type="http://schemas.openxmlformats.org/officeDocument/2006/relationships/tags" Target="../tags/tag1162.xml"/><Relationship Id="rId21" Type="http://schemas.openxmlformats.org/officeDocument/2006/relationships/tags" Target="../tags/tag1161.xml"/><Relationship Id="rId20" Type="http://schemas.openxmlformats.org/officeDocument/2006/relationships/tags" Target="../tags/tag1160.xml"/><Relationship Id="rId2" Type="http://schemas.openxmlformats.org/officeDocument/2006/relationships/tags" Target="../tags/tag1142.xml"/><Relationship Id="rId19" Type="http://schemas.openxmlformats.org/officeDocument/2006/relationships/tags" Target="../tags/tag1159.xml"/><Relationship Id="rId18" Type="http://schemas.openxmlformats.org/officeDocument/2006/relationships/tags" Target="../tags/tag1158.xml"/><Relationship Id="rId17" Type="http://schemas.openxmlformats.org/officeDocument/2006/relationships/tags" Target="../tags/tag1157.xml"/><Relationship Id="rId16" Type="http://schemas.openxmlformats.org/officeDocument/2006/relationships/tags" Target="../tags/tag1156.xml"/><Relationship Id="rId15" Type="http://schemas.openxmlformats.org/officeDocument/2006/relationships/tags" Target="../tags/tag1155.xml"/><Relationship Id="rId14" Type="http://schemas.openxmlformats.org/officeDocument/2006/relationships/tags" Target="../tags/tag1154.xml"/><Relationship Id="rId13" Type="http://schemas.openxmlformats.org/officeDocument/2006/relationships/tags" Target="../tags/tag1153.xml"/><Relationship Id="rId12" Type="http://schemas.openxmlformats.org/officeDocument/2006/relationships/tags" Target="../tags/tag1152.xml"/><Relationship Id="rId119" Type="http://schemas.openxmlformats.org/officeDocument/2006/relationships/notesSlide" Target="../notesSlides/notesSlide18.xml"/><Relationship Id="rId118" Type="http://schemas.openxmlformats.org/officeDocument/2006/relationships/slideLayout" Target="../slideLayouts/slideLayout20.xml"/><Relationship Id="rId117" Type="http://schemas.openxmlformats.org/officeDocument/2006/relationships/tags" Target="../tags/tag1257.xml"/><Relationship Id="rId116" Type="http://schemas.openxmlformats.org/officeDocument/2006/relationships/tags" Target="../tags/tag1256.xml"/><Relationship Id="rId115" Type="http://schemas.openxmlformats.org/officeDocument/2006/relationships/tags" Target="../tags/tag1255.xml"/><Relationship Id="rId114" Type="http://schemas.openxmlformats.org/officeDocument/2006/relationships/tags" Target="../tags/tag1254.xml"/><Relationship Id="rId113" Type="http://schemas.openxmlformats.org/officeDocument/2006/relationships/tags" Target="../tags/tag1253.xml"/><Relationship Id="rId112" Type="http://schemas.openxmlformats.org/officeDocument/2006/relationships/tags" Target="../tags/tag1252.xml"/><Relationship Id="rId111" Type="http://schemas.openxmlformats.org/officeDocument/2006/relationships/tags" Target="../tags/tag1251.xml"/><Relationship Id="rId110" Type="http://schemas.openxmlformats.org/officeDocument/2006/relationships/tags" Target="../tags/tag1250.xml"/><Relationship Id="rId11" Type="http://schemas.openxmlformats.org/officeDocument/2006/relationships/tags" Target="../tags/tag1151.xml"/><Relationship Id="rId109" Type="http://schemas.openxmlformats.org/officeDocument/2006/relationships/tags" Target="../tags/tag1249.xml"/><Relationship Id="rId108" Type="http://schemas.openxmlformats.org/officeDocument/2006/relationships/tags" Target="../tags/tag1248.xml"/><Relationship Id="rId107" Type="http://schemas.openxmlformats.org/officeDocument/2006/relationships/tags" Target="../tags/tag1247.xml"/><Relationship Id="rId106" Type="http://schemas.openxmlformats.org/officeDocument/2006/relationships/tags" Target="../tags/tag1246.xml"/><Relationship Id="rId105" Type="http://schemas.openxmlformats.org/officeDocument/2006/relationships/tags" Target="../tags/tag1245.xml"/><Relationship Id="rId104" Type="http://schemas.openxmlformats.org/officeDocument/2006/relationships/tags" Target="../tags/tag1244.xml"/><Relationship Id="rId103" Type="http://schemas.openxmlformats.org/officeDocument/2006/relationships/tags" Target="../tags/tag1243.xml"/><Relationship Id="rId102" Type="http://schemas.openxmlformats.org/officeDocument/2006/relationships/tags" Target="../tags/tag1242.xml"/><Relationship Id="rId101" Type="http://schemas.openxmlformats.org/officeDocument/2006/relationships/tags" Target="../tags/tag1241.xml"/><Relationship Id="rId100" Type="http://schemas.openxmlformats.org/officeDocument/2006/relationships/tags" Target="../tags/tag1240.xml"/><Relationship Id="rId10" Type="http://schemas.openxmlformats.org/officeDocument/2006/relationships/tags" Target="../tags/tag1150.xml"/><Relationship Id="rId1" Type="http://schemas.openxmlformats.org/officeDocument/2006/relationships/tags" Target="../tags/tag1141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0.xml"/><Relationship Id="rId5" Type="http://schemas.openxmlformats.org/officeDocument/2006/relationships/tags" Target="../tags/tag1261.xml"/><Relationship Id="rId4" Type="http://schemas.openxmlformats.org/officeDocument/2006/relationships/image" Target="../media/image7.png"/><Relationship Id="rId3" Type="http://schemas.openxmlformats.org/officeDocument/2006/relationships/tags" Target="../tags/tag1260.xml"/><Relationship Id="rId2" Type="http://schemas.openxmlformats.org/officeDocument/2006/relationships/tags" Target="../tags/tag1259.xml"/><Relationship Id="rId1" Type="http://schemas.openxmlformats.org/officeDocument/2006/relationships/tags" Target="../tags/tag1258.xml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tags" Target="../tags/tag1360.xml"/><Relationship Id="rId98" Type="http://schemas.openxmlformats.org/officeDocument/2006/relationships/tags" Target="../tags/tag1359.xml"/><Relationship Id="rId97" Type="http://schemas.openxmlformats.org/officeDocument/2006/relationships/tags" Target="../tags/tag1358.xml"/><Relationship Id="rId96" Type="http://schemas.openxmlformats.org/officeDocument/2006/relationships/tags" Target="../tags/tag1357.xml"/><Relationship Id="rId95" Type="http://schemas.openxmlformats.org/officeDocument/2006/relationships/tags" Target="../tags/tag1356.xml"/><Relationship Id="rId94" Type="http://schemas.openxmlformats.org/officeDocument/2006/relationships/tags" Target="../tags/tag1355.xml"/><Relationship Id="rId93" Type="http://schemas.openxmlformats.org/officeDocument/2006/relationships/tags" Target="../tags/tag1354.xml"/><Relationship Id="rId92" Type="http://schemas.openxmlformats.org/officeDocument/2006/relationships/tags" Target="../tags/tag1353.xml"/><Relationship Id="rId91" Type="http://schemas.openxmlformats.org/officeDocument/2006/relationships/tags" Target="../tags/tag1352.xml"/><Relationship Id="rId90" Type="http://schemas.openxmlformats.org/officeDocument/2006/relationships/tags" Target="../tags/tag1351.xml"/><Relationship Id="rId9" Type="http://schemas.openxmlformats.org/officeDocument/2006/relationships/tags" Target="../tags/tag1270.xml"/><Relationship Id="rId89" Type="http://schemas.openxmlformats.org/officeDocument/2006/relationships/tags" Target="../tags/tag1350.xml"/><Relationship Id="rId88" Type="http://schemas.openxmlformats.org/officeDocument/2006/relationships/tags" Target="../tags/tag1349.xml"/><Relationship Id="rId87" Type="http://schemas.openxmlformats.org/officeDocument/2006/relationships/tags" Target="../tags/tag1348.xml"/><Relationship Id="rId86" Type="http://schemas.openxmlformats.org/officeDocument/2006/relationships/tags" Target="../tags/tag1347.xml"/><Relationship Id="rId85" Type="http://schemas.openxmlformats.org/officeDocument/2006/relationships/tags" Target="../tags/tag1346.xml"/><Relationship Id="rId84" Type="http://schemas.openxmlformats.org/officeDocument/2006/relationships/tags" Target="../tags/tag1345.xml"/><Relationship Id="rId83" Type="http://schemas.openxmlformats.org/officeDocument/2006/relationships/tags" Target="../tags/tag1344.xml"/><Relationship Id="rId82" Type="http://schemas.openxmlformats.org/officeDocument/2006/relationships/tags" Target="../tags/tag1343.xml"/><Relationship Id="rId81" Type="http://schemas.openxmlformats.org/officeDocument/2006/relationships/tags" Target="../tags/tag1342.xml"/><Relationship Id="rId80" Type="http://schemas.openxmlformats.org/officeDocument/2006/relationships/tags" Target="../tags/tag1341.xml"/><Relationship Id="rId8" Type="http://schemas.openxmlformats.org/officeDocument/2006/relationships/tags" Target="../tags/tag1269.xml"/><Relationship Id="rId79" Type="http://schemas.openxmlformats.org/officeDocument/2006/relationships/tags" Target="../tags/tag1340.xml"/><Relationship Id="rId78" Type="http://schemas.openxmlformats.org/officeDocument/2006/relationships/tags" Target="../tags/tag1339.xml"/><Relationship Id="rId77" Type="http://schemas.openxmlformats.org/officeDocument/2006/relationships/tags" Target="../tags/tag1338.xml"/><Relationship Id="rId76" Type="http://schemas.openxmlformats.org/officeDocument/2006/relationships/tags" Target="../tags/tag1337.xml"/><Relationship Id="rId75" Type="http://schemas.openxmlformats.org/officeDocument/2006/relationships/tags" Target="../tags/tag1336.xml"/><Relationship Id="rId74" Type="http://schemas.openxmlformats.org/officeDocument/2006/relationships/tags" Target="../tags/tag1335.xml"/><Relationship Id="rId73" Type="http://schemas.openxmlformats.org/officeDocument/2006/relationships/tags" Target="../tags/tag1334.xml"/><Relationship Id="rId72" Type="http://schemas.openxmlformats.org/officeDocument/2006/relationships/tags" Target="../tags/tag1333.xml"/><Relationship Id="rId71" Type="http://schemas.openxmlformats.org/officeDocument/2006/relationships/tags" Target="../tags/tag1332.xml"/><Relationship Id="rId70" Type="http://schemas.openxmlformats.org/officeDocument/2006/relationships/tags" Target="../tags/tag1331.xml"/><Relationship Id="rId7" Type="http://schemas.openxmlformats.org/officeDocument/2006/relationships/tags" Target="../tags/tag1268.xml"/><Relationship Id="rId69" Type="http://schemas.openxmlformats.org/officeDocument/2006/relationships/tags" Target="../tags/tag1330.xml"/><Relationship Id="rId68" Type="http://schemas.openxmlformats.org/officeDocument/2006/relationships/tags" Target="../tags/tag1329.xml"/><Relationship Id="rId67" Type="http://schemas.openxmlformats.org/officeDocument/2006/relationships/tags" Target="../tags/tag1328.xml"/><Relationship Id="rId66" Type="http://schemas.openxmlformats.org/officeDocument/2006/relationships/tags" Target="../tags/tag1327.xml"/><Relationship Id="rId65" Type="http://schemas.openxmlformats.org/officeDocument/2006/relationships/tags" Target="../tags/tag1326.xml"/><Relationship Id="rId64" Type="http://schemas.openxmlformats.org/officeDocument/2006/relationships/tags" Target="../tags/tag1325.xml"/><Relationship Id="rId63" Type="http://schemas.openxmlformats.org/officeDocument/2006/relationships/tags" Target="../tags/tag1324.xml"/><Relationship Id="rId62" Type="http://schemas.openxmlformats.org/officeDocument/2006/relationships/tags" Target="../tags/tag1323.xml"/><Relationship Id="rId61" Type="http://schemas.openxmlformats.org/officeDocument/2006/relationships/tags" Target="../tags/tag1322.xml"/><Relationship Id="rId60" Type="http://schemas.openxmlformats.org/officeDocument/2006/relationships/tags" Target="../tags/tag1321.xml"/><Relationship Id="rId6" Type="http://schemas.openxmlformats.org/officeDocument/2006/relationships/tags" Target="../tags/tag1267.xml"/><Relationship Id="rId59" Type="http://schemas.openxmlformats.org/officeDocument/2006/relationships/tags" Target="../tags/tag1320.xml"/><Relationship Id="rId58" Type="http://schemas.openxmlformats.org/officeDocument/2006/relationships/tags" Target="../tags/tag1319.xml"/><Relationship Id="rId57" Type="http://schemas.openxmlformats.org/officeDocument/2006/relationships/tags" Target="../tags/tag1318.xml"/><Relationship Id="rId56" Type="http://schemas.openxmlformats.org/officeDocument/2006/relationships/tags" Target="../tags/tag1317.xml"/><Relationship Id="rId55" Type="http://schemas.openxmlformats.org/officeDocument/2006/relationships/tags" Target="../tags/tag1316.xml"/><Relationship Id="rId54" Type="http://schemas.openxmlformats.org/officeDocument/2006/relationships/tags" Target="../tags/tag1315.xml"/><Relationship Id="rId53" Type="http://schemas.openxmlformats.org/officeDocument/2006/relationships/tags" Target="../tags/tag1314.xml"/><Relationship Id="rId52" Type="http://schemas.openxmlformats.org/officeDocument/2006/relationships/tags" Target="../tags/tag1313.xml"/><Relationship Id="rId51" Type="http://schemas.openxmlformats.org/officeDocument/2006/relationships/tags" Target="../tags/tag1312.xml"/><Relationship Id="rId50" Type="http://schemas.openxmlformats.org/officeDocument/2006/relationships/tags" Target="../tags/tag1311.xml"/><Relationship Id="rId5" Type="http://schemas.openxmlformats.org/officeDocument/2006/relationships/tags" Target="../tags/tag1266.xml"/><Relationship Id="rId49" Type="http://schemas.openxmlformats.org/officeDocument/2006/relationships/tags" Target="../tags/tag1310.xml"/><Relationship Id="rId48" Type="http://schemas.openxmlformats.org/officeDocument/2006/relationships/tags" Target="../tags/tag1309.xml"/><Relationship Id="rId47" Type="http://schemas.openxmlformats.org/officeDocument/2006/relationships/tags" Target="../tags/tag1308.xml"/><Relationship Id="rId46" Type="http://schemas.openxmlformats.org/officeDocument/2006/relationships/tags" Target="../tags/tag1307.xml"/><Relationship Id="rId45" Type="http://schemas.openxmlformats.org/officeDocument/2006/relationships/tags" Target="../tags/tag1306.xml"/><Relationship Id="rId44" Type="http://schemas.openxmlformats.org/officeDocument/2006/relationships/tags" Target="../tags/tag1305.xml"/><Relationship Id="rId43" Type="http://schemas.openxmlformats.org/officeDocument/2006/relationships/tags" Target="../tags/tag1304.xml"/><Relationship Id="rId42" Type="http://schemas.openxmlformats.org/officeDocument/2006/relationships/tags" Target="../tags/tag1303.xml"/><Relationship Id="rId41" Type="http://schemas.openxmlformats.org/officeDocument/2006/relationships/tags" Target="../tags/tag1302.xml"/><Relationship Id="rId40" Type="http://schemas.openxmlformats.org/officeDocument/2006/relationships/tags" Target="../tags/tag1301.xml"/><Relationship Id="rId4" Type="http://schemas.openxmlformats.org/officeDocument/2006/relationships/tags" Target="../tags/tag1265.xml"/><Relationship Id="rId39" Type="http://schemas.openxmlformats.org/officeDocument/2006/relationships/tags" Target="../tags/tag1300.xml"/><Relationship Id="rId38" Type="http://schemas.openxmlformats.org/officeDocument/2006/relationships/tags" Target="../tags/tag1299.xml"/><Relationship Id="rId37" Type="http://schemas.openxmlformats.org/officeDocument/2006/relationships/tags" Target="../tags/tag1298.xml"/><Relationship Id="rId36" Type="http://schemas.openxmlformats.org/officeDocument/2006/relationships/tags" Target="../tags/tag1297.xml"/><Relationship Id="rId35" Type="http://schemas.openxmlformats.org/officeDocument/2006/relationships/tags" Target="../tags/tag1296.xml"/><Relationship Id="rId34" Type="http://schemas.openxmlformats.org/officeDocument/2006/relationships/tags" Target="../tags/tag1295.xml"/><Relationship Id="rId33" Type="http://schemas.openxmlformats.org/officeDocument/2006/relationships/tags" Target="../tags/tag1294.xml"/><Relationship Id="rId32" Type="http://schemas.openxmlformats.org/officeDocument/2006/relationships/tags" Target="../tags/tag1293.xml"/><Relationship Id="rId31" Type="http://schemas.openxmlformats.org/officeDocument/2006/relationships/tags" Target="../tags/tag1292.xml"/><Relationship Id="rId30" Type="http://schemas.openxmlformats.org/officeDocument/2006/relationships/tags" Target="../tags/tag1291.xml"/><Relationship Id="rId3" Type="http://schemas.openxmlformats.org/officeDocument/2006/relationships/tags" Target="../tags/tag1264.xml"/><Relationship Id="rId29" Type="http://schemas.openxmlformats.org/officeDocument/2006/relationships/tags" Target="../tags/tag1290.xml"/><Relationship Id="rId28" Type="http://schemas.openxmlformats.org/officeDocument/2006/relationships/tags" Target="../tags/tag1289.xml"/><Relationship Id="rId27" Type="http://schemas.openxmlformats.org/officeDocument/2006/relationships/tags" Target="../tags/tag1288.xml"/><Relationship Id="rId26" Type="http://schemas.openxmlformats.org/officeDocument/2006/relationships/tags" Target="../tags/tag1287.xml"/><Relationship Id="rId25" Type="http://schemas.openxmlformats.org/officeDocument/2006/relationships/tags" Target="../tags/tag1286.xml"/><Relationship Id="rId24" Type="http://schemas.openxmlformats.org/officeDocument/2006/relationships/tags" Target="../tags/tag1285.xml"/><Relationship Id="rId23" Type="http://schemas.openxmlformats.org/officeDocument/2006/relationships/tags" Target="../tags/tag1284.xml"/><Relationship Id="rId22" Type="http://schemas.openxmlformats.org/officeDocument/2006/relationships/tags" Target="../tags/tag1283.xml"/><Relationship Id="rId21" Type="http://schemas.openxmlformats.org/officeDocument/2006/relationships/tags" Target="../tags/tag1282.xml"/><Relationship Id="rId20" Type="http://schemas.openxmlformats.org/officeDocument/2006/relationships/tags" Target="../tags/tag1281.xml"/><Relationship Id="rId2" Type="http://schemas.openxmlformats.org/officeDocument/2006/relationships/tags" Target="../tags/tag1263.xml"/><Relationship Id="rId19" Type="http://schemas.openxmlformats.org/officeDocument/2006/relationships/tags" Target="../tags/tag1280.xml"/><Relationship Id="rId18" Type="http://schemas.openxmlformats.org/officeDocument/2006/relationships/tags" Target="../tags/tag1279.xml"/><Relationship Id="rId17" Type="http://schemas.openxmlformats.org/officeDocument/2006/relationships/tags" Target="../tags/tag1278.xml"/><Relationship Id="rId16" Type="http://schemas.openxmlformats.org/officeDocument/2006/relationships/tags" Target="../tags/tag1277.xml"/><Relationship Id="rId15" Type="http://schemas.openxmlformats.org/officeDocument/2006/relationships/tags" Target="../tags/tag1276.xml"/><Relationship Id="rId14" Type="http://schemas.openxmlformats.org/officeDocument/2006/relationships/tags" Target="../tags/tag1275.xml"/><Relationship Id="rId13" Type="http://schemas.openxmlformats.org/officeDocument/2006/relationships/tags" Target="../tags/tag1274.xml"/><Relationship Id="rId12" Type="http://schemas.openxmlformats.org/officeDocument/2006/relationships/tags" Target="../tags/tag1273.xml"/><Relationship Id="rId112" Type="http://schemas.openxmlformats.org/officeDocument/2006/relationships/notesSlide" Target="../notesSlides/notesSlide19.xml"/><Relationship Id="rId111" Type="http://schemas.openxmlformats.org/officeDocument/2006/relationships/slideLayout" Target="../slideLayouts/slideLayout20.xml"/><Relationship Id="rId110" Type="http://schemas.openxmlformats.org/officeDocument/2006/relationships/tags" Target="../tags/tag1371.xml"/><Relationship Id="rId11" Type="http://schemas.openxmlformats.org/officeDocument/2006/relationships/tags" Target="../tags/tag1272.xml"/><Relationship Id="rId109" Type="http://schemas.openxmlformats.org/officeDocument/2006/relationships/tags" Target="../tags/tag1370.xml"/><Relationship Id="rId108" Type="http://schemas.openxmlformats.org/officeDocument/2006/relationships/tags" Target="../tags/tag1369.xml"/><Relationship Id="rId107" Type="http://schemas.openxmlformats.org/officeDocument/2006/relationships/tags" Target="../tags/tag1368.xml"/><Relationship Id="rId106" Type="http://schemas.openxmlformats.org/officeDocument/2006/relationships/tags" Target="../tags/tag1367.xml"/><Relationship Id="rId105" Type="http://schemas.openxmlformats.org/officeDocument/2006/relationships/tags" Target="../tags/tag1366.xml"/><Relationship Id="rId104" Type="http://schemas.openxmlformats.org/officeDocument/2006/relationships/tags" Target="../tags/tag1365.xml"/><Relationship Id="rId103" Type="http://schemas.openxmlformats.org/officeDocument/2006/relationships/tags" Target="../tags/tag1364.xml"/><Relationship Id="rId102" Type="http://schemas.openxmlformats.org/officeDocument/2006/relationships/tags" Target="../tags/tag1363.xml"/><Relationship Id="rId101" Type="http://schemas.openxmlformats.org/officeDocument/2006/relationships/tags" Target="../tags/tag1362.xml"/><Relationship Id="rId100" Type="http://schemas.openxmlformats.org/officeDocument/2006/relationships/tags" Target="../tags/tag1361.xml"/><Relationship Id="rId10" Type="http://schemas.openxmlformats.org/officeDocument/2006/relationships/tags" Target="../tags/tag1271.xml"/><Relationship Id="rId1" Type="http://schemas.openxmlformats.org/officeDocument/2006/relationships/tags" Target="../tags/tag1262.xml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tags" Target="../tags/tag1470.xml"/><Relationship Id="rId98" Type="http://schemas.openxmlformats.org/officeDocument/2006/relationships/tags" Target="../tags/tag1469.xml"/><Relationship Id="rId97" Type="http://schemas.openxmlformats.org/officeDocument/2006/relationships/tags" Target="../tags/tag1468.xml"/><Relationship Id="rId96" Type="http://schemas.openxmlformats.org/officeDocument/2006/relationships/tags" Target="../tags/tag1467.xml"/><Relationship Id="rId95" Type="http://schemas.openxmlformats.org/officeDocument/2006/relationships/tags" Target="../tags/tag1466.xml"/><Relationship Id="rId94" Type="http://schemas.openxmlformats.org/officeDocument/2006/relationships/tags" Target="../tags/tag1465.xml"/><Relationship Id="rId93" Type="http://schemas.openxmlformats.org/officeDocument/2006/relationships/tags" Target="../tags/tag1464.xml"/><Relationship Id="rId92" Type="http://schemas.openxmlformats.org/officeDocument/2006/relationships/tags" Target="../tags/tag1463.xml"/><Relationship Id="rId91" Type="http://schemas.openxmlformats.org/officeDocument/2006/relationships/tags" Target="../tags/tag1462.xml"/><Relationship Id="rId90" Type="http://schemas.openxmlformats.org/officeDocument/2006/relationships/tags" Target="../tags/tag1461.xml"/><Relationship Id="rId9" Type="http://schemas.openxmlformats.org/officeDocument/2006/relationships/tags" Target="../tags/tag1380.xml"/><Relationship Id="rId89" Type="http://schemas.openxmlformats.org/officeDocument/2006/relationships/tags" Target="../tags/tag1460.xml"/><Relationship Id="rId88" Type="http://schemas.openxmlformats.org/officeDocument/2006/relationships/tags" Target="../tags/tag1459.xml"/><Relationship Id="rId87" Type="http://schemas.openxmlformats.org/officeDocument/2006/relationships/tags" Target="../tags/tag1458.xml"/><Relationship Id="rId86" Type="http://schemas.openxmlformats.org/officeDocument/2006/relationships/tags" Target="../tags/tag1457.xml"/><Relationship Id="rId85" Type="http://schemas.openxmlformats.org/officeDocument/2006/relationships/tags" Target="../tags/tag1456.xml"/><Relationship Id="rId84" Type="http://schemas.openxmlformats.org/officeDocument/2006/relationships/tags" Target="../tags/tag1455.xml"/><Relationship Id="rId83" Type="http://schemas.openxmlformats.org/officeDocument/2006/relationships/tags" Target="../tags/tag1454.xml"/><Relationship Id="rId82" Type="http://schemas.openxmlformats.org/officeDocument/2006/relationships/tags" Target="../tags/tag1453.xml"/><Relationship Id="rId81" Type="http://schemas.openxmlformats.org/officeDocument/2006/relationships/tags" Target="../tags/tag1452.xml"/><Relationship Id="rId80" Type="http://schemas.openxmlformats.org/officeDocument/2006/relationships/tags" Target="../tags/tag1451.xml"/><Relationship Id="rId8" Type="http://schemas.openxmlformats.org/officeDocument/2006/relationships/tags" Target="../tags/tag1379.xml"/><Relationship Id="rId79" Type="http://schemas.openxmlformats.org/officeDocument/2006/relationships/tags" Target="../tags/tag1450.xml"/><Relationship Id="rId78" Type="http://schemas.openxmlformats.org/officeDocument/2006/relationships/tags" Target="../tags/tag1449.xml"/><Relationship Id="rId77" Type="http://schemas.openxmlformats.org/officeDocument/2006/relationships/tags" Target="../tags/tag1448.xml"/><Relationship Id="rId76" Type="http://schemas.openxmlformats.org/officeDocument/2006/relationships/tags" Target="../tags/tag1447.xml"/><Relationship Id="rId75" Type="http://schemas.openxmlformats.org/officeDocument/2006/relationships/tags" Target="../tags/tag1446.xml"/><Relationship Id="rId74" Type="http://schemas.openxmlformats.org/officeDocument/2006/relationships/tags" Target="../tags/tag1445.xml"/><Relationship Id="rId73" Type="http://schemas.openxmlformats.org/officeDocument/2006/relationships/tags" Target="../tags/tag1444.xml"/><Relationship Id="rId72" Type="http://schemas.openxmlformats.org/officeDocument/2006/relationships/tags" Target="../tags/tag1443.xml"/><Relationship Id="rId71" Type="http://schemas.openxmlformats.org/officeDocument/2006/relationships/tags" Target="../tags/tag1442.xml"/><Relationship Id="rId70" Type="http://schemas.openxmlformats.org/officeDocument/2006/relationships/tags" Target="../tags/tag1441.xml"/><Relationship Id="rId7" Type="http://schemas.openxmlformats.org/officeDocument/2006/relationships/tags" Target="../tags/tag1378.xml"/><Relationship Id="rId69" Type="http://schemas.openxmlformats.org/officeDocument/2006/relationships/tags" Target="../tags/tag1440.xml"/><Relationship Id="rId68" Type="http://schemas.openxmlformats.org/officeDocument/2006/relationships/tags" Target="../tags/tag1439.xml"/><Relationship Id="rId67" Type="http://schemas.openxmlformats.org/officeDocument/2006/relationships/tags" Target="../tags/tag1438.xml"/><Relationship Id="rId66" Type="http://schemas.openxmlformats.org/officeDocument/2006/relationships/tags" Target="../tags/tag1437.xml"/><Relationship Id="rId65" Type="http://schemas.openxmlformats.org/officeDocument/2006/relationships/tags" Target="../tags/tag1436.xml"/><Relationship Id="rId64" Type="http://schemas.openxmlformats.org/officeDocument/2006/relationships/tags" Target="../tags/tag1435.xml"/><Relationship Id="rId63" Type="http://schemas.openxmlformats.org/officeDocument/2006/relationships/tags" Target="../tags/tag1434.xml"/><Relationship Id="rId62" Type="http://schemas.openxmlformats.org/officeDocument/2006/relationships/tags" Target="../tags/tag1433.xml"/><Relationship Id="rId61" Type="http://schemas.openxmlformats.org/officeDocument/2006/relationships/tags" Target="../tags/tag1432.xml"/><Relationship Id="rId60" Type="http://schemas.openxmlformats.org/officeDocument/2006/relationships/tags" Target="../tags/tag1431.xml"/><Relationship Id="rId6" Type="http://schemas.openxmlformats.org/officeDocument/2006/relationships/tags" Target="../tags/tag1377.xml"/><Relationship Id="rId59" Type="http://schemas.openxmlformats.org/officeDocument/2006/relationships/tags" Target="../tags/tag1430.xml"/><Relationship Id="rId58" Type="http://schemas.openxmlformats.org/officeDocument/2006/relationships/tags" Target="../tags/tag1429.xml"/><Relationship Id="rId57" Type="http://schemas.openxmlformats.org/officeDocument/2006/relationships/tags" Target="../tags/tag1428.xml"/><Relationship Id="rId56" Type="http://schemas.openxmlformats.org/officeDocument/2006/relationships/tags" Target="../tags/tag1427.xml"/><Relationship Id="rId55" Type="http://schemas.openxmlformats.org/officeDocument/2006/relationships/tags" Target="../tags/tag1426.xml"/><Relationship Id="rId54" Type="http://schemas.openxmlformats.org/officeDocument/2006/relationships/tags" Target="../tags/tag1425.xml"/><Relationship Id="rId53" Type="http://schemas.openxmlformats.org/officeDocument/2006/relationships/tags" Target="../tags/tag1424.xml"/><Relationship Id="rId52" Type="http://schemas.openxmlformats.org/officeDocument/2006/relationships/tags" Target="../tags/tag1423.xml"/><Relationship Id="rId51" Type="http://schemas.openxmlformats.org/officeDocument/2006/relationships/tags" Target="../tags/tag1422.xml"/><Relationship Id="rId50" Type="http://schemas.openxmlformats.org/officeDocument/2006/relationships/tags" Target="../tags/tag1421.xml"/><Relationship Id="rId5" Type="http://schemas.openxmlformats.org/officeDocument/2006/relationships/tags" Target="../tags/tag1376.xml"/><Relationship Id="rId49" Type="http://schemas.openxmlformats.org/officeDocument/2006/relationships/tags" Target="../tags/tag1420.xml"/><Relationship Id="rId48" Type="http://schemas.openxmlformats.org/officeDocument/2006/relationships/tags" Target="../tags/tag1419.xml"/><Relationship Id="rId47" Type="http://schemas.openxmlformats.org/officeDocument/2006/relationships/tags" Target="../tags/tag1418.xml"/><Relationship Id="rId46" Type="http://schemas.openxmlformats.org/officeDocument/2006/relationships/tags" Target="../tags/tag1417.xml"/><Relationship Id="rId45" Type="http://schemas.openxmlformats.org/officeDocument/2006/relationships/tags" Target="../tags/tag1416.xml"/><Relationship Id="rId44" Type="http://schemas.openxmlformats.org/officeDocument/2006/relationships/tags" Target="../tags/tag1415.xml"/><Relationship Id="rId43" Type="http://schemas.openxmlformats.org/officeDocument/2006/relationships/tags" Target="../tags/tag1414.xml"/><Relationship Id="rId42" Type="http://schemas.openxmlformats.org/officeDocument/2006/relationships/tags" Target="../tags/tag1413.xml"/><Relationship Id="rId41" Type="http://schemas.openxmlformats.org/officeDocument/2006/relationships/tags" Target="../tags/tag1412.xml"/><Relationship Id="rId40" Type="http://schemas.openxmlformats.org/officeDocument/2006/relationships/tags" Target="../tags/tag1411.xml"/><Relationship Id="rId4" Type="http://schemas.openxmlformats.org/officeDocument/2006/relationships/tags" Target="../tags/tag1375.xml"/><Relationship Id="rId39" Type="http://schemas.openxmlformats.org/officeDocument/2006/relationships/tags" Target="../tags/tag1410.xml"/><Relationship Id="rId38" Type="http://schemas.openxmlformats.org/officeDocument/2006/relationships/tags" Target="../tags/tag1409.xml"/><Relationship Id="rId37" Type="http://schemas.openxmlformats.org/officeDocument/2006/relationships/tags" Target="../tags/tag1408.xml"/><Relationship Id="rId36" Type="http://schemas.openxmlformats.org/officeDocument/2006/relationships/tags" Target="../tags/tag1407.xml"/><Relationship Id="rId35" Type="http://schemas.openxmlformats.org/officeDocument/2006/relationships/tags" Target="../tags/tag1406.xml"/><Relationship Id="rId34" Type="http://schemas.openxmlformats.org/officeDocument/2006/relationships/tags" Target="../tags/tag1405.xml"/><Relationship Id="rId33" Type="http://schemas.openxmlformats.org/officeDocument/2006/relationships/tags" Target="../tags/tag1404.xml"/><Relationship Id="rId32" Type="http://schemas.openxmlformats.org/officeDocument/2006/relationships/tags" Target="../tags/tag1403.xml"/><Relationship Id="rId31" Type="http://schemas.openxmlformats.org/officeDocument/2006/relationships/tags" Target="../tags/tag1402.xml"/><Relationship Id="rId30" Type="http://schemas.openxmlformats.org/officeDocument/2006/relationships/tags" Target="../tags/tag1401.xml"/><Relationship Id="rId3" Type="http://schemas.openxmlformats.org/officeDocument/2006/relationships/tags" Target="../tags/tag1374.xml"/><Relationship Id="rId29" Type="http://schemas.openxmlformats.org/officeDocument/2006/relationships/tags" Target="../tags/tag1400.xml"/><Relationship Id="rId28" Type="http://schemas.openxmlformats.org/officeDocument/2006/relationships/tags" Target="../tags/tag1399.xml"/><Relationship Id="rId27" Type="http://schemas.openxmlformats.org/officeDocument/2006/relationships/tags" Target="../tags/tag1398.xml"/><Relationship Id="rId26" Type="http://schemas.openxmlformats.org/officeDocument/2006/relationships/tags" Target="../tags/tag1397.xml"/><Relationship Id="rId25" Type="http://schemas.openxmlformats.org/officeDocument/2006/relationships/tags" Target="../tags/tag1396.xml"/><Relationship Id="rId24" Type="http://schemas.openxmlformats.org/officeDocument/2006/relationships/tags" Target="../tags/tag1395.xml"/><Relationship Id="rId23" Type="http://schemas.openxmlformats.org/officeDocument/2006/relationships/tags" Target="../tags/tag1394.xml"/><Relationship Id="rId22" Type="http://schemas.openxmlformats.org/officeDocument/2006/relationships/tags" Target="../tags/tag1393.xml"/><Relationship Id="rId21" Type="http://schemas.openxmlformats.org/officeDocument/2006/relationships/tags" Target="../tags/tag1392.xml"/><Relationship Id="rId20" Type="http://schemas.openxmlformats.org/officeDocument/2006/relationships/tags" Target="../tags/tag1391.xml"/><Relationship Id="rId2" Type="http://schemas.openxmlformats.org/officeDocument/2006/relationships/tags" Target="../tags/tag1373.xml"/><Relationship Id="rId19" Type="http://schemas.openxmlformats.org/officeDocument/2006/relationships/tags" Target="../tags/tag1390.xml"/><Relationship Id="rId18" Type="http://schemas.openxmlformats.org/officeDocument/2006/relationships/tags" Target="../tags/tag1389.xml"/><Relationship Id="rId17" Type="http://schemas.openxmlformats.org/officeDocument/2006/relationships/tags" Target="../tags/tag1388.xml"/><Relationship Id="rId16" Type="http://schemas.openxmlformats.org/officeDocument/2006/relationships/tags" Target="../tags/tag1387.xml"/><Relationship Id="rId15" Type="http://schemas.openxmlformats.org/officeDocument/2006/relationships/tags" Target="../tags/tag1386.xml"/><Relationship Id="rId14" Type="http://schemas.openxmlformats.org/officeDocument/2006/relationships/tags" Target="../tags/tag1385.xml"/><Relationship Id="rId13" Type="http://schemas.openxmlformats.org/officeDocument/2006/relationships/tags" Target="../tags/tag1384.xml"/><Relationship Id="rId12" Type="http://schemas.openxmlformats.org/officeDocument/2006/relationships/tags" Target="../tags/tag1383.xml"/><Relationship Id="rId11" Type="http://schemas.openxmlformats.org/officeDocument/2006/relationships/tags" Target="../tags/tag1382.xml"/><Relationship Id="rId109" Type="http://schemas.openxmlformats.org/officeDocument/2006/relationships/notesSlide" Target="../notesSlides/notesSlide20.xml"/><Relationship Id="rId108" Type="http://schemas.openxmlformats.org/officeDocument/2006/relationships/slideLayout" Target="../slideLayouts/slideLayout20.xml"/><Relationship Id="rId107" Type="http://schemas.openxmlformats.org/officeDocument/2006/relationships/tags" Target="../tags/tag1478.xml"/><Relationship Id="rId106" Type="http://schemas.openxmlformats.org/officeDocument/2006/relationships/tags" Target="../tags/tag1477.xml"/><Relationship Id="rId105" Type="http://schemas.openxmlformats.org/officeDocument/2006/relationships/tags" Target="../tags/tag1476.xml"/><Relationship Id="rId104" Type="http://schemas.openxmlformats.org/officeDocument/2006/relationships/tags" Target="../tags/tag1475.xml"/><Relationship Id="rId103" Type="http://schemas.openxmlformats.org/officeDocument/2006/relationships/tags" Target="../tags/tag1474.xml"/><Relationship Id="rId102" Type="http://schemas.openxmlformats.org/officeDocument/2006/relationships/tags" Target="../tags/tag1473.xml"/><Relationship Id="rId101" Type="http://schemas.openxmlformats.org/officeDocument/2006/relationships/tags" Target="../tags/tag1472.xml"/><Relationship Id="rId100" Type="http://schemas.openxmlformats.org/officeDocument/2006/relationships/tags" Target="../tags/tag1471.xml"/><Relationship Id="rId10" Type="http://schemas.openxmlformats.org/officeDocument/2006/relationships/tags" Target="../tags/tag1381.xml"/><Relationship Id="rId1" Type="http://schemas.openxmlformats.org/officeDocument/2006/relationships/tags" Target="../tags/tag137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0.xml"/><Relationship Id="rId5" Type="http://schemas.openxmlformats.org/officeDocument/2006/relationships/tags" Target="../tags/tag177.xml"/><Relationship Id="rId4" Type="http://schemas.openxmlformats.org/officeDocument/2006/relationships/image" Target="../media/image2.png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1577.xml"/><Relationship Id="rId98" Type="http://schemas.openxmlformats.org/officeDocument/2006/relationships/tags" Target="../tags/tag1576.xml"/><Relationship Id="rId97" Type="http://schemas.openxmlformats.org/officeDocument/2006/relationships/tags" Target="../tags/tag1575.xml"/><Relationship Id="rId96" Type="http://schemas.openxmlformats.org/officeDocument/2006/relationships/tags" Target="../tags/tag1574.xml"/><Relationship Id="rId95" Type="http://schemas.openxmlformats.org/officeDocument/2006/relationships/tags" Target="../tags/tag1573.xml"/><Relationship Id="rId94" Type="http://schemas.openxmlformats.org/officeDocument/2006/relationships/tags" Target="../tags/tag1572.xml"/><Relationship Id="rId93" Type="http://schemas.openxmlformats.org/officeDocument/2006/relationships/tags" Target="../tags/tag1571.xml"/><Relationship Id="rId92" Type="http://schemas.openxmlformats.org/officeDocument/2006/relationships/tags" Target="../tags/tag1570.xml"/><Relationship Id="rId91" Type="http://schemas.openxmlformats.org/officeDocument/2006/relationships/tags" Target="../tags/tag1569.xml"/><Relationship Id="rId90" Type="http://schemas.openxmlformats.org/officeDocument/2006/relationships/tags" Target="../tags/tag1568.xml"/><Relationship Id="rId9" Type="http://schemas.openxmlformats.org/officeDocument/2006/relationships/tags" Target="../tags/tag1487.xml"/><Relationship Id="rId89" Type="http://schemas.openxmlformats.org/officeDocument/2006/relationships/tags" Target="../tags/tag1567.xml"/><Relationship Id="rId88" Type="http://schemas.openxmlformats.org/officeDocument/2006/relationships/tags" Target="../tags/tag1566.xml"/><Relationship Id="rId87" Type="http://schemas.openxmlformats.org/officeDocument/2006/relationships/tags" Target="../tags/tag1565.xml"/><Relationship Id="rId86" Type="http://schemas.openxmlformats.org/officeDocument/2006/relationships/tags" Target="../tags/tag1564.xml"/><Relationship Id="rId85" Type="http://schemas.openxmlformats.org/officeDocument/2006/relationships/tags" Target="../tags/tag1563.xml"/><Relationship Id="rId84" Type="http://schemas.openxmlformats.org/officeDocument/2006/relationships/tags" Target="../tags/tag1562.xml"/><Relationship Id="rId83" Type="http://schemas.openxmlformats.org/officeDocument/2006/relationships/tags" Target="../tags/tag1561.xml"/><Relationship Id="rId82" Type="http://schemas.openxmlformats.org/officeDocument/2006/relationships/tags" Target="../tags/tag1560.xml"/><Relationship Id="rId81" Type="http://schemas.openxmlformats.org/officeDocument/2006/relationships/tags" Target="../tags/tag1559.xml"/><Relationship Id="rId80" Type="http://schemas.openxmlformats.org/officeDocument/2006/relationships/tags" Target="../tags/tag1558.xml"/><Relationship Id="rId8" Type="http://schemas.openxmlformats.org/officeDocument/2006/relationships/tags" Target="../tags/tag1486.xml"/><Relationship Id="rId79" Type="http://schemas.openxmlformats.org/officeDocument/2006/relationships/tags" Target="../tags/tag1557.xml"/><Relationship Id="rId78" Type="http://schemas.openxmlformats.org/officeDocument/2006/relationships/tags" Target="../tags/tag1556.xml"/><Relationship Id="rId77" Type="http://schemas.openxmlformats.org/officeDocument/2006/relationships/tags" Target="../tags/tag1555.xml"/><Relationship Id="rId76" Type="http://schemas.openxmlformats.org/officeDocument/2006/relationships/tags" Target="../tags/tag1554.xml"/><Relationship Id="rId75" Type="http://schemas.openxmlformats.org/officeDocument/2006/relationships/tags" Target="../tags/tag1553.xml"/><Relationship Id="rId74" Type="http://schemas.openxmlformats.org/officeDocument/2006/relationships/tags" Target="../tags/tag1552.xml"/><Relationship Id="rId73" Type="http://schemas.openxmlformats.org/officeDocument/2006/relationships/tags" Target="../tags/tag1551.xml"/><Relationship Id="rId72" Type="http://schemas.openxmlformats.org/officeDocument/2006/relationships/tags" Target="../tags/tag1550.xml"/><Relationship Id="rId71" Type="http://schemas.openxmlformats.org/officeDocument/2006/relationships/tags" Target="../tags/tag1549.xml"/><Relationship Id="rId70" Type="http://schemas.openxmlformats.org/officeDocument/2006/relationships/tags" Target="../tags/tag1548.xml"/><Relationship Id="rId7" Type="http://schemas.openxmlformats.org/officeDocument/2006/relationships/tags" Target="../tags/tag1485.xml"/><Relationship Id="rId69" Type="http://schemas.openxmlformats.org/officeDocument/2006/relationships/tags" Target="../tags/tag1547.xml"/><Relationship Id="rId68" Type="http://schemas.openxmlformats.org/officeDocument/2006/relationships/tags" Target="../tags/tag1546.xml"/><Relationship Id="rId67" Type="http://schemas.openxmlformats.org/officeDocument/2006/relationships/tags" Target="../tags/tag1545.xml"/><Relationship Id="rId66" Type="http://schemas.openxmlformats.org/officeDocument/2006/relationships/tags" Target="../tags/tag1544.xml"/><Relationship Id="rId65" Type="http://schemas.openxmlformats.org/officeDocument/2006/relationships/tags" Target="../tags/tag1543.xml"/><Relationship Id="rId64" Type="http://schemas.openxmlformats.org/officeDocument/2006/relationships/tags" Target="../tags/tag1542.xml"/><Relationship Id="rId63" Type="http://schemas.openxmlformats.org/officeDocument/2006/relationships/tags" Target="../tags/tag1541.xml"/><Relationship Id="rId62" Type="http://schemas.openxmlformats.org/officeDocument/2006/relationships/tags" Target="../tags/tag1540.xml"/><Relationship Id="rId61" Type="http://schemas.openxmlformats.org/officeDocument/2006/relationships/tags" Target="../tags/tag1539.xml"/><Relationship Id="rId60" Type="http://schemas.openxmlformats.org/officeDocument/2006/relationships/tags" Target="../tags/tag1538.xml"/><Relationship Id="rId6" Type="http://schemas.openxmlformats.org/officeDocument/2006/relationships/tags" Target="../tags/tag1484.xml"/><Relationship Id="rId59" Type="http://schemas.openxmlformats.org/officeDocument/2006/relationships/tags" Target="../tags/tag1537.xml"/><Relationship Id="rId58" Type="http://schemas.openxmlformats.org/officeDocument/2006/relationships/tags" Target="../tags/tag1536.xml"/><Relationship Id="rId57" Type="http://schemas.openxmlformats.org/officeDocument/2006/relationships/tags" Target="../tags/tag1535.xml"/><Relationship Id="rId56" Type="http://schemas.openxmlformats.org/officeDocument/2006/relationships/tags" Target="../tags/tag1534.xml"/><Relationship Id="rId55" Type="http://schemas.openxmlformats.org/officeDocument/2006/relationships/tags" Target="../tags/tag1533.xml"/><Relationship Id="rId54" Type="http://schemas.openxmlformats.org/officeDocument/2006/relationships/tags" Target="../tags/tag1532.xml"/><Relationship Id="rId53" Type="http://schemas.openxmlformats.org/officeDocument/2006/relationships/tags" Target="../tags/tag1531.xml"/><Relationship Id="rId52" Type="http://schemas.openxmlformats.org/officeDocument/2006/relationships/tags" Target="../tags/tag1530.xml"/><Relationship Id="rId51" Type="http://schemas.openxmlformats.org/officeDocument/2006/relationships/tags" Target="../tags/tag1529.xml"/><Relationship Id="rId50" Type="http://schemas.openxmlformats.org/officeDocument/2006/relationships/tags" Target="../tags/tag1528.xml"/><Relationship Id="rId5" Type="http://schemas.openxmlformats.org/officeDocument/2006/relationships/tags" Target="../tags/tag1483.xml"/><Relationship Id="rId49" Type="http://schemas.openxmlformats.org/officeDocument/2006/relationships/tags" Target="../tags/tag1527.xml"/><Relationship Id="rId48" Type="http://schemas.openxmlformats.org/officeDocument/2006/relationships/tags" Target="../tags/tag1526.xml"/><Relationship Id="rId47" Type="http://schemas.openxmlformats.org/officeDocument/2006/relationships/tags" Target="../tags/tag1525.xml"/><Relationship Id="rId46" Type="http://schemas.openxmlformats.org/officeDocument/2006/relationships/tags" Target="../tags/tag1524.xml"/><Relationship Id="rId45" Type="http://schemas.openxmlformats.org/officeDocument/2006/relationships/tags" Target="../tags/tag1523.xml"/><Relationship Id="rId44" Type="http://schemas.openxmlformats.org/officeDocument/2006/relationships/tags" Target="../tags/tag1522.xml"/><Relationship Id="rId43" Type="http://schemas.openxmlformats.org/officeDocument/2006/relationships/tags" Target="../tags/tag1521.xml"/><Relationship Id="rId42" Type="http://schemas.openxmlformats.org/officeDocument/2006/relationships/tags" Target="../tags/tag1520.xml"/><Relationship Id="rId41" Type="http://schemas.openxmlformats.org/officeDocument/2006/relationships/tags" Target="../tags/tag1519.xml"/><Relationship Id="rId40" Type="http://schemas.openxmlformats.org/officeDocument/2006/relationships/tags" Target="../tags/tag1518.xml"/><Relationship Id="rId4" Type="http://schemas.openxmlformats.org/officeDocument/2006/relationships/tags" Target="../tags/tag1482.xml"/><Relationship Id="rId39" Type="http://schemas.openxmlformats.org/officeDocument/2006/relationships/tags" Target="../tags/tag1517.xml"/><Relationship Id="rId38" Type="http://schemas.openxmlformats.org/officeDocument/2006/relationships/tags" Target="../tags/tag1516.xml"/><Relationship Id="rId37" Type="http://schemas.openxmlformats.org/officeDocument/2006/relationships/tags" Target="../tags/tag1515.xml"/><Relationship Id="rId36" Type="http://schemas.openxmlformats.org/officeDocument/2006/relationships/tags" Target="../tags/tag1514.xml"/><Relationship Id="rId35" Type="http://schemas.openxmlformats.org/officeDocument/2006/relationships/tags" Target="../tags/tag1513.xml"/><Relationship Id="rId34" Type="http://schemas.openxmlformats.org/officeDocument/2006/relationships/tags" Target="../tags/tag1512.xml"/><Relationship Id="rId33" Type="http://schemas.openxmlformats.org/officeDocument/2006/relationships/tags" Target="../tags/tag1511.xml"/><Relationship Id="rId32" Type="http://schemas.openxmlformats.org/officeDocument/2006/relationships/tags" Target="../tags/tag1510.xml"/><Relationship Id="rId31" Type="http://schemas.openxmlformats.org/officeDocument/2006/relationships/tags" Target="../tags/tag1509.xml"/><Relationship Id="rId30" Type="http://schemas.openxmlformats.org/officeDocument/2006/relationships/tags" Target="../tags/tag1508.xml"/><Relationship Id="rId3" Type="http://schemas.openxmlformats.org/officeDocument/2006/relationships/tags" Target="../tags/tag1481.xml"/><Relationship Id="rId29" Type="http://schemas.openxmlformats.org/officeDocument/2006/relationships/tags" Target="../tags/tag1507.xml"/><Relationship Id="rId28" Type="http://schemas.openxmlformats.org/officeDocument/2006/relationships/tags" Target="../tags/tag1506.xml"/><Relationship Id="rId27" Type="http://schemas.openxmlformats.org/officeDocument/2006/relationships/tags" Target="../tags/tag1505.xml"/><Relationship Id="rId26" Type="http://schemas.openxmlformats.org/officeDocument/2006/relationships/tags" Target="../tags/tag1504.xml"/><Relationship Id="rId25" Type="http://schemas.openxmlformats.org/officeDocument/2006/relationships/tags" Target="../tags/tag1503.xml"/><Relationship Id="rId24" Type="http://schemas.openxmlformats.org/officeDocument/2006/relationships/tags" Target="../tags/tag1502.xml"/><Relationship Id="rId23" Type="http://schemas.openxmlformats.org/officeDocument/2006/relationships/tags" Target="../tags/tag1501.xml"/><Relationship Id="rId22" Type="http://schemas.openxmlformats.org/officeDocument/2006/relationships/tags" Target="../tags/tag1500.xml"/><Relationship Id="rId21" Type="http://schemas.openxmlformats.org/officeDocument/2006/relationships/tags" Target="../tags/tag1499.xml"/><Relationship Id="rId20" Type="http://schemas.openxmlformats.org/officeDocument/2006/relationships/tags" Target="../tags/tag1498.xml"/><Relationship Id="rId2" Type="http://schemas.openxmlformats.org/officeDocument/2006/relationships/tags" Target="../tags/tag1480.xml"/><Relationship Id="rId19" Type="http://schemas.openxmlformats.org/officeDocument/2006/relationships/tags" Target="../tags/tag1497.xml"/><Relationship Id="rId18" Type="http://schemas.openxmlformats.org/officeDocument/2006/relationships/tags" Target="../tags/tag1496.xml"/><Relationship Id="rId17" Type="http://schemas.openxmlformats.org/officeDocument/2006/relationships/tags" Target="../tags/tag1495.xml"/><Relationship Id="rId16" Type="http://schemas.openxmlformats.org/officeDocument/2006/relationships/tags" Target="../tags/tag1494.xml"/><Relationship Id="rId15" Type="http://schemas.openxmlformats.org/officeDocument/2006/relationships/tags" Target="../tags/tag1493.xml"/><Relationship Id="rId14" Type="http://schemas.openxmlformats.org/officeDocument/2006/relationships/tags" Target="../tags/tag1492.xml"/><Relationship Id="rId13" Type="http://schemas.openxmlformats.org/officeDocument/2006/relationships/tags" Target="../tags/tag1491.xml"/><Relationship Id="rId12" Type="http://schemas.openxmlformats.org/officeDocument/2006/relationships/tags" Target="../tags/tag1490.xml"/><Relationship Id="rId110" Type="http://schemas.openxmlformats.org/officeDocument/2006/relationships/slideLayout" Target="../slideLayouts/slideLayout20.xml"/><Relationship Id="rId11" Type="http://schemas.openxmlformats.org/officeDocument/2006/relationships/tags" Target="../tags/tag1489.xml"/><Relationship Id="rId109" Type="http://schemas.openxmlformats.org/officeDocument/2006/relationships/tags" Target="../tags/tag1586.xml"/><Relationship Id="rId108" Type="http://schemas.openxmlformats.org/officeDocument/2006/relationships/tags" Target="../tags/tag1585.xml"/><Relationship Id="rId107" Type="http://schemas.openxmlformats.org/officeDocument/2006/relationships/image" Target="../media/image5.png"/><Relationship Id="rId106" Type="http://schemas.openxmlformats.org/officeDocument/2006/relationships/tags" Target="../tags/tag1584.xml"/><Relationship Id="rId105" Type="http://schemas.openxmlformats.org/officeDocument/2006/relationships/tags" Target="../tags/tag1583.xml"/><Relationship Id="rId104" Type="http://schemas.openxmlformats.org/officeDocument/2006/relationships/tags" Target="../tags/tag1582.xml"/><Relationship Id="rId103" Type="http://schemas.openxmlformats.org/officeDocument/2006/relationships/tags" Target="../tags/tag1581.xml"/><Relationship Id="rId102" Type="http://schemas.openxmlformats.org/officeDocument/2006/relationships/tags" Target="../tags/tag1580.xml"/><Relationship Id="rId101" Type="http://schemas.openxmlformats.org/officeDocument/2006/relationships/tags" Target="../tags/tag1579.xml"/><Relationship Id="rId100" Type="http://schemas.openxmlformats.org/officeDocument/2006/relationships/tags" Target="../tags/tag1578.xml"/><Relationship Id="rId10" Type="http://schemas.openxmlformats.org/officeDocument/2006/relationships/tags" Target="../tags/tag1488.xml"/><Relationship Id="rId1" Type="http://schemas.openxmlformats.org/officeDocument/2006/relationships/tags" Target="../tags/tag1479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595.xml"/><Relationship Id="rId8" Type="http://schemas.openxmlformats.org/officeDocument/2006/relationships/tags" Target="../tags/tag1594.xml"/><Relationship Id="rId7" Type="http://schemas.openxmlformats.org/officeDocument/2006/relationships/tags" Target="../tags/tag1593.xml"/><Relationship Id="rId6" Type="http://schemas.openxmlformats.org/officeDocument/2006/relationships/tags" Target="../tags/tag1592.xml"/><Relationship Id="rId5" Type="http://schemas.openxmlformats.org/officeDocument/2006/relationships/tags" Target="../tags/tag1591.xml"/><Relationship Id="rId4" Type="http://schemas.openxmlformats.org/officeDocument/2006/relationships/tags" Target="../tags/tag1590.xml"/><Relationship Id="rId3" Type="http://schemas.openxmlformats.org/officeDocument/2006/relationships/tags" Target="../tags/tag1589.xml"/><Relationship Id="rId22" Type="http://schemas.openxmlformats.org/officeDocument/2006/relationships/notesSlide" Target="../notesSlides/notesSlide21.xml"/><Relationship Id="rId21" Type="http://schemas.openxmlformats.org/officeDocument/2006/relationships/slideLayout" Target="../slideLayouts/slideLayout20.xml"/><Relationship Id="rId20" Type="http://schemas.openxmlformats.org/officeDocument/2006/relationships/tags" Target="../tags/tag1606.xml"/><Relationship Id="rId2" Type="http://schemas.openxmlformats.org/officeDocument/2006/relationships/tags" Target="../tags/tag1588.xml"/><Relationship Id="rId19" Type="http://schemas.openxmlformats.org/officeDocument/2006/relationships/tags" Target="../tags/tag1605.xml"/><Relationship Id="rId18" Type="http://schemas.openxmlformats.org/officeDocument/2006/relationships/tags" Target="../tags/tag1604.xml"/><Relationship Id="rId17" Type="http://schemas.openxmlformats.org/officeDocument/2006/relationships/tags" Target="../tags/tag1603.xml"/><Relationship Id="rId16" Type="http://schemas.openxmlformats.org/officeDocument/2006/relationships/tags" Target="../tags/tag1602.xml"/><Relationship Id="rId15" Type="http://schemas.openxmlformats.org/officeDocument/2006/relationships/tags" Target="../tags/tag1601.xml"/><Relationship Id="rId14" Type="http://schemas.openxmlformats.org/officeDocument/2006/relationships/tags" Target="../tags/tag1600.xml"/><Relationship Id="rId13" Type="http://schemas.openxmlformats.org/officeDocument/2006/relationships/tags" Target="../tags/tag1599.xml"/><Relationship Id="rId12" Type="http://schemas.openxmlformats.org/officeDocument/2006/relationships/tags" Target="../tags/tag1598.xml"/><Relationship Id="rId11" Type="http://schemas.openxmlformats.org/officeDocument/2006/relationships/tags" Target="../tags/tag1597.xml"/><Relationship Id="rId10" Type="http://schemas.openxmlformats.org/officeDocument/2006/relationships/tags" Target="../tags/tag1596.xml"/><Relationship Id="rId1" Type="http://schemas.openxmlformats.org/officeDocument/2006/relationships/tags" Target="../tags/tag1587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1615.xml"/><Relationship Id="rId8" Type="http://schemas.openxmlformats.org/officeDocument/2006/relationships/tags" Target="../tags/tag1614.xml"/><Relationship Id="rId7" Type="http://schemas.openxmlformats.org/officeDocument/2006/relationships/tags" Target="../tags/tag1613.xml"/><Relationship Id="rId6" Type="http://schemas.openxmlformats.org/officeDocument/2006/relationships/tags" Target="../tags/tag1612.xml"/><Relationship Id="rId5" Type="http://schemas.openxmlformats.org/officeDocument/2006/relationships/tags" Target="../tags/tag1611.xml"/><Relationship Id="rId4" Type="http://schemas.openxmlformats.org/officeDocument/2006/relationships/tags" Target="../tags/tag1610.xml"/><Relationship Id="rId3" Type="http://schemas.openxmlformats.org/officeDocument/2006/relationships/tags" Target="../tags/tag1609.xml"/><Relationship Id="rId2" Type="http://schemas.openxmlformats.org/officeDocument/2006/relationships/tags" Target="../tags/tag1608.xml"/><Relationship Id="rId11" Type="http://schemas.openxmlformats.org/officeDocument/2006/relationships/notesSlide" Target="../notesSlides/notesSlide22.xml"/><Relationship Id="rId10" Type="http://schemas.openxmlformats.org/officeDocument/2006/relationships/slideLayout" Target="../slideLayouts/slideLayout20.xml"/><Relationship Id="rId1" Type="http://schemas.openxmlformats.org/officeDocument/2006/relationships/tags" Target="../tags/tag1607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0.xml"/><Relationship Id="rId2" Type="http://schemas.openxmlformats.org/officeDocument/2006/relationships/tags" Target="../tags/tag1616.xml"/><Relationship Id="rId1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1624.xml"/><Relationship Id="rId7" Type="http://schemas.openxmlformats.org/officeDocument/2006/relationships/tags" Target="../tags/tag1623.xml"/><Relationship Id="rId6" Type="http://schemas.openxmlformats.org/officeDocument/2006/relationships/tags" Target="../tags/tag1622.xml"/><Relationship Id="rId5" Type="http://schemas.openxmlformats.org/officeDocument/2006/relationships/tags" Target="../tags/tag1621.xml"/><Relationship Id="rId4" Type="http://schemas.openxmlformats.org/officeDocument/2006/relationships/tags" Target="../tags/tag1620.xml"/><Relationship Id="rId3" Type="http://schemas.openxmlformats.org/officeDocument/2006/relationships/tags" Target="../tags/tag1619.xml"/><Relationship Id="rId2" Type="http://schemas.openxmlformats.org/officeDocument/2006/relationships/tags" Target="../tags/tag1618.xml"/><Relationship Id="rId10" Type="http://schemas.openxmlformats.org/officeDocument/2006/relationships/notesSlide" Target="../notesSlides/notesSlide24.xml"/><Relationship Id="rId1" Type="http://schemas.openxmlformats.org/officeDocument/2006/relationships/tags" Target="../tags/tag1617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1633.xml"/><Relationship Id="rId87" Type="http://schemas.openxmlformats.org/officeDocument/2006/relationships/notesSlide" Target="../notesSlides/notesSlide25.xml"/><Relationship Id="rId86" Type="http://schemas.openxmlformats.org/officeDocument/2006/relationships/slideLayout" Target="../slideLayouts/slideLayout20.xml"/><Relationship Id="rId85" Type="http://schemas.openxmlformats.org/officeDocument/2006/relationships/tags" Target="../tags/tag1709.xml"/><Relationship Id="rId84" Type="http://schemas.openxmlformats.org/officeDocument/2006/relationships/tags" Target="../tags/tag1708.xml"/><Relationship Id="rId83" Type="http://schemas.openxmlformats.org/officeDocument/2006/relationships/tags" Target="../tags/tag1707.xml"/><Relationship Id="rId82" Type="http://schemas.openxmlformats.org/officeDocument/2006/relationships/tags" Target="../tags/tag1706.xml"/><Relationship Id="rId81" Type="http://schemas.openxmlformats.org/officeDocument/2006/relationships/tags" Target="../tags/tag1705.xml"/><Relationship Id="rId80" Type="http://schemas.openxmlformats.org/officeDocument/2006/relationships/tags" Target="../tags/tag1704.xml"/><Relationship Id="rId8" Type="http://schemas.openxmlformats.org/officeDocument/2006/relationships/tags" Target="../tags/tag1632.xml"/><Relationship Id="rId79" Type="http://schemas.openxmlformats.org/officeDocument/2006/relationships/tags" Target="../tags/tag1703.xml"/><Relationship Id="rId78" Type="http://schemas.openxmlformats.org/officeDocument/2006/relationships/tags" Target="../tags/tag1702.xml"/><Relationship Id="rId77" Type="http://schemas.openxmlformats.org/officeDocument/2006/relationships/tags" Target="../tags/tag1701.xml"/><Relationship Id="rId76" Type="http://schemas.openxmlformats.org/officeDocument/2006/relationships/tags" Target="../tags/tag1700.xml"/><Relationship Id="rId75" Type="http://schemas.openxmlformats.org/officeDocument/2006/relationships/tags" Target="../tags/tag1699.xml"/><Relationship Id="rId74" Type="http://schemas.openxmlformats.org/officeDocument/2006/relationships/tags" Target="../tags/tag1698.xml"/><Relationship Id="rId73" Type="http://schemas.openxmlformats.org/officeDocument/2006/relationships/tags" Target="../tags/tag1697.xml"/><Relationship Id="rId72" Type="http://schemas.openxmlformats.org/officeDocument/2006/relationships/tags" Target="../tags/tag1696.xml"/><Relationship Id="rId71" Type="http://schemas.openxmlformats.org/officeDocument/2006/relationships/tags" Target="../tags/tag1695.xml"/><Relationship Id="rId70" Type="http://schemas.openxmlformats.org/officeDocument/2006/relationships/tags" Target="../tags/tag1694.xml"/><Relationship Id="rId7" Type="http://schemas.openxmlformats.org/officeDocument/2006/relationships/tags" Target="../tags/tag1631.xml"/><Relationship Id="rId69" Type="http://schemas.openxmlformats.org/officeDocument/2006/relationships/tags" Target="../tags/tag1693.xml"/><Relationship Id="rId68" Type="http://schemas.openxmlformats.org/officeDocument/2006/relationships/tags" Target="../tags/tag1692.xml"/><Relationship Id="rId67" Type="http://schemas.openxmlformats.org/officeDocument/2006/relationships/tags" Target="../tags/tag1691.xml"/><Relationship Id="rId66" Type="http://schemas.openxmlformats.org/officeDocument/2006/relationships/tags" Target="../tags/tag1690.xml"/><Relationship Id="rId65" Type="http://schemas.openxmlformats.org/officeDocument/2006/relationships/tags" Target="../tags/tag1689.xml"/><Relationship Id="rId64" Type="http://schemas.openxmlformats.org/officeDocument/2006/relationships/tags" Target="../tags/tag1688.xml"/><Relationship Id="rId63" Type="http://schemas.openxmlformats.org/officeDocument/2006/relationships/tags" Target="../tags/tag1687.xml"/><Relationship Id="rId62" Type="http://schemas.openxmlformats.org/officeDocument/2006/relationships/tags" Target="../tags/tag1686.xml"/><Relationship Id="rId61" Type="http://schemas.openxmlformats.org/officeDocument/2006/relationships/tags" Target="../tags/tag1685.xml"/><Relationship Id="rId60" Type="http://schemas.openxmlformats.org/officeDocument/2006/relationships/tags" Target="../tags/tag1684.xml"/><Relationship Id="rId6" Type="http://schemas.openxmlformats.org/officeDocument/2006/relationships/tags" Target="../tags/tag1630.xml"/><Relationship Id="rId59" Type="http://schemas.openxmlformats.org/officeDocument/2006/relationships/tags" Target="../tags/tag1683.xml"/><Relationship Id="rId58" Type="http://schemas.openxmlformats.org/officeDocument/2006/relationships/tags" Target="../tags/tag1682.xml"/><Relationship Id="rId57" Type="http://schemas.openxmlformats.org/officeDocument/2006/relationships/tags" Target="../tags/tag1681.xml"/><Relationship Id="rId56" Type="http://schemas.openxmlformats.org/officeDocument/2006/relationships/tags" Target="../tags/tag1680.xml"/><Relationship Id="rId55" Type="http://schemas.openxmlformats.org/officeDocument/2006/relationships/tags" Target="../tags/tag1679.xml"/><Relationship Id="rId54" Type="http://schemas.openxmlformats.org/officeDocument/2006/relationships/tags" Target="../tags/tag1678.xml"/><Relationship Id="rId53" Type="http://schemas.openxmlformats.org/officeDocument/2006/relationships/tags" Target="../tags/tag1677.xml"/><Relationship Id="rId52" Type="http://schemas.openxmlformats.org/officeDocument/2006/relationships/tags" Target="../tags/tag1676.xml"/><Relationship Id="rId51" Type="http://schemas.openxmlformats.org/officeDocument/2006/relationships/tags" Target="../tags/tag1675.xml"/><Relationship Id="rId50" Type="http://schemas.openxmlformats.org/officeDocument/2006/relationships/tags" Target="../tags/tag1674.xml"/><Relationship Id="rId5" Type="http://schemas.openxmlformats.org/officeDocument/2006/relationships/tags" Target="../tags/tag1629.xml"/><Relationship Id="rId49" Type="http://schemas.openxmlformats.org/officeDocument/2006/relationships/tags" Target="../tags/tag1673.xml"/><Relationship Id="rId48" Type="http://schemas.openxmlformats.org/officeDocument/2006/relationships/tags" Target="../tags/tag1672.xml"/><Relationship Id="rId47" Type="http://schemas.openxmlformats.org/officeDocument/2006/relationships/tags" Target="../tags/tag1671.xml"/><Relationship Id="rId46" Type="http://schemas.openxmlformats.org/officeDocument/2006/relationships/tags" Target="../tags/tag1670.xml"/><Relationship Id="rId45" Type="http://schemas.openxmlformats.org/officeDocument/2006/relationships/tags" Target="../tags/tag1669.xml"/><Relationship Id="rId44" Type="http://schemas.openxmlformats.org/officeDocument/2006/relationships/tags" Target="../tags/tag1668.xml"/><Relationship Id="rId43" Type="http://schemas.openxmlformats.org/officeDocument/2006/relationships/tags" Target="../tags/tag1667.xml"/><Relationship Id="rId42" Type="http://schemas.openxmlformats.org/officeDocument/2006/relationships/tags" Target="../tags/tag1666.xml"/><Relationship Id="rId41" Type="http://schemas.openxmlformats.org/officeDocument/2006/relationships/tags" Target="../tags/tag1665.xml"/><Relationship Id="rId40" Type="http://schemas.openxmlformats.org/officeDocument/2006/relationships/tags" Target="../tags/tag1664.xml"/><Relationship Id="rId4" Type="http://schemas.openxmlformats.org/officeDocument/2006/relationships/tags" Target="../tags/tag1628.xml"/><Relationship Id="rId39" Type="http://schemas.openxmlformats.org/officeDocument/2006/relationships/tags" Target="../tags/tag1663.xml"/><Relationship Id="rId38" Type="http://schemas.openxmlformats.org/officeDocument/2006/relationships/tags" Target="../tags/tag1662.xml"/><Relationship Id="rId37" Type="http://schemas.openxmlformats.org/officeDocument/2006/relationships/tags" Target="../tags/tag1661.xml"/><Relationship Id="rId36" Type="http://schemas.openxmlformats.org/officeDocument/2006/relationships/tags" Target="../tags/tag1660.xml"/><Relationship Id="rId35" Type="http://schemas.openxmlformats.org/officeDocument/2006/relationships/tags" Target="../tags/tag1659.xml"/><Relationship Id="rId34" Type="http://schemas.openxmlformats.org/officeDocument/2006/relationships/tags" Target="../tags/tag1658.xml"/><Relationship Id="rId33" Type="http://schemas.openxmlformats.org/officeDocument/2006/relationships/tags" Target="../tags/tag1657.xml"/><Relationship Id="rId32" Type="http://schemas.openxmlformats.org/officeDocument/2006/relationships/tags" Target="../tags/tag1656.xml"/><Relationship Id="rId31" Type="http://schemas.openxmlformats.org/officeDocument/2006/relationships/tags" Target="../tags/tag1655.xml"/><Relationship Id="rId30" Type="http://schemas.openxmlformats.org/officeDocument/2006/relationships/tags" Target="../tags/tag1654.xml"/><Relationship Id="rId3" Type="http://schemas.openxmlformats.org/officeDocument/2006/relationships/tags" Target="../tags/tag1627.xml"/><Relationship Id="rId29" Type="http://schemas.openxmlformats.org/officeDocument/2006/relationships/tags" Target="../tags/tag1653.xml"/><Relationship Id="rId28" Type="http://schemas.openxmlformats.org/officeDocument/2006/relationships/tags" Target="../tags/tag1652.xml"/><Relationship Id="rId27" Type="http://schemas.openxmlformats.org/officeDocument/2006/relationships/tags" Target="../tags/tag1651.xml"/><Relationship Id="rId26" Type="http://schemas.openxmlformats.org/officeDocument/2006/relationships/tags" Target="../tags/tag1650.xml"/><Relationship Id="rId25" Type="http://schemas.openxmlformats.org/officeDocument/2006/relationships/tags" Target="../tags/tag1649.xml"/><Relationship Id="rId24" Type="http://schemas.openxmlformats.org/officeDocument/2006/relationships/tags" Target="../tags/tag1648.xml"/><Relationship Id="rId23" Type="http://schemas.openxmlformats.org/officeDocument/2006/relationships/tags" Target="../tags/tag1647.xml"/><Relationship Id="rId22" Type="http://schemas.openxmlformats.org/officeDocument/2006/relationships/tags" Target="../tags/tag1646.xml"/><Relationship Id="rId21" Type="http://schemas.openxmlformats.org/officeDocument/2006/relationships/tags" Target="../tags/tag1645.xml"/><Relationship Id="rId20" Type="http://schemas.openxmlformats.org/officeDocument/2006/relationships/tags" Target="../tags/tag1644.xml"/><Relationship Id="rId2" Type="http://schemas.openxmlformats.org/officeDocument/2006/relationships/tags" Target="../tags/tag1626.xml"/><Relationship Id="rId19" Type="http://schemas.openxmlformats.org/officeDocument/2006/relationships/tags" Target="../tags/tag1643.xml"/><Relationship Id="rId18" Type="http://schemas.openxmlformats.org/officeDocument/2006/relationships/tags" Target="../tags/tag1642.xml"/><Relationship Id="rId17" Type="http://schemas.openxmlformats.org/officeDocument/2006/relationships/tags" Target="../tags/tag1641.xml"/><Relationship Id="rId16" Type="http://schemas.openxmlformats.org/officeDocument/2006/relationships/tags" Target="../tags/tag1640.xml"/><Relationship Id="rId15" Type="http://schemas.openxmlformats.org/officeDocument/2006/relationships/tags" Target="../tags/tag1639.xml"/><Relationship Id="rId14" Type="http://schemas.openxmlformats.org/officeDocument/2006/relationships/tags" Target="../tags/tag1638.xml"/><Relationship Id="rId13" Type="http://schemas.openxmlformats.org/officeDocument/2006/relationships/tags" Target="../tags/tag1637.xml"/><Relationship Id="rId12" Type="http://schemas.openxmlformats.org/officeDocument/2006/relationships/tags" Target="../tags/tag1636.xml"/><Relationship Id="rId11" Type="http://schemas.openxmlformats.org/officeDocument/2006/relationships/tags" Target="../tags/tag1635.xml"/><Relationship Id="rId10" Type="http://schemas.openxmlformats.org/officeDocument/2006/relationships/tags" Target="../tags/tag1634.xml"/><Relationship Id="rId1" Type="http://schemas.openxmlformats.org/officeDocument/2006/relationships/tags" Target="../tags/tag1625.xml"/></Relationships>
</file>

<file path=ppt/slides/_rels/slide36.xml.rels><?xml version="1.0" encoding="UTF-8" standalone="yes"?>
<Relationships xmlns="http://schemas.openxmlformats.org/package/2006/relationships"><Relationship Id="rId90" Type="http://schemas.openxmlformats.org/officeDocument/2006/relationships/notesSlide" Target="../notesSlides/notesSlide26.xml"/><Relationship Id="rId9" Type="http://schemas.openxmlformats.org/officeDocument/2006/relationships/tags" Target="../tags/tag1718.xml"/><Relationship Id="rId89" Type="http://schemas.openxmlformats.org/officeDocument/2006/relationships/slideLayout" Target="../slideLayouts/slideLayout20.xml"/><Relationship Id="rId88" Type="http://schemas.openxmlformats.org/officeDocument/2006/relationships/tags" Target="../tags/tag1797.xml"/><Relationship Id="rId87" Type="http://schemas.openxmlformats.org/officeDocument/2006/relationships/tags" Target="../tags/tag1796.xml"/><Relationship Id="rId86" Type="http://schemas.openxmlformats.org/officeDocument/2006/relationships/tags" Target="../tags/tag1795.xml"/><Relationship Id="rId85" Type="http://schemas.openxmlformats.org/officeDocument/2006/relationships/tags" Target="../tags/tag1794.xml"/><Relationship Id="rId84" Type="http://schemas.openxmlformats.org/officeDocument/2006/relationships/tags" Target="../tags/tag1793.xml"/><Relationship Id="rId83" Type="http://schemas.openxmlformats.org/officeDocument/2006/relationships/tags" Target="../tags/tag1792.xml"/><Relationship Id="rId82" Type="http://schemas.openxmlformats.org/officeDocument/2006/relationships/tags" Target="../tags/tag1791.xml"/><Relationship Id="rId81" Type="http://schemas.openxmlformats.org/officeDocument/2006/relationships/tags" Target="../tags/tag1790.xml"/><Relationship Id="rId80" Type="http://schemas.openxmlformats.org/officeDocument/2006/relationships/tags" Target="../tags/tag1789.xml"/><Relationship Id="rId8" Type="http://schemas.openxmlformats.org/officeDocument/2006/relationships/tags" Target="../tags/tag1717.xml"/><Relationship Id="rId79" Type="http://schemas.openxmlformats.org/officeDocument/2006/relationships/tags" Target="../tags/tag1788.xml"/><Relationship Id="rId78" Type="http://schemas.openxmlformats.org/officeDocument/2006/relationships/tags" Target="../tags/tag1787.xml"/><Relationship Id="rId77" Type="http://schemas.openxmlformats.org/officeDocument/2006/relationships/tags" Target="../tags/tag1786.xml"/><Relationship Id="rId76" Type="http://schemas.openxmlformats.org/officeDocument/2006/relationships/tags" Target="../tags/tag1785.xml"/><Relationship Id="rId75" Type="http://schemas.openxmlformats.org/officeDocument/2006/relationships/tags" Target="../tags/tag1784.xml"/><Relationship Id="rId74" Type="http://schemas.openxmlformats.org/officeDocument/2006/relationships/tags" Target="../tags/tag1783.xml"/><Relationship Id="rId73" Type="http://schemas.openxmlformats.org/officeDocument/2006/relationships/tags" Target="../tags/tag1782.xml"/><Relationship Id="rId72" Type="http://schemas.openxmlformats.org/officeDocument/2006/relationships/tags" Target="../tags/tag1781.xml"/><Relationship Id="rId71" Type="http://schemas.openxmlformats.org/officeDocument/2006/relationships/tags" Target="../tags/tag1780.xml"/><Relationship Id="rId70" Type="http://schemas.openxmlformats.org/officeDocument/2006/relationships/tags" Target="../tags/tag1779.xml"/><Relationship Id="rId7" Type="http://schemas.openxmlformats.org/officeDocument/2006/relationships/tags" Target="../tags/tag1716.xml"/><Relationship Id="rId69" Type="http://schemas.openxmlformats.org/officeDocument/2006/relationships/tags" Target="../tags/tag1778.xml"/><Relationship Id="rId68" Type="http://schemas.openxmlformats.org/officeDocument/2006/relationships/tags" Target="../tags/tag1777.xml"/><Relationship Id="rId67" Type="http://schemas.openxmlformats.org/officeDocument/2006/relationships/tags" Target="../tags/tag1776.xml"/><Relationship Id="rId66" Type="http://schemas.openxmlformats.org/officeDocument/2006/relationships/tags" Target="../tags/tag1775.xml"/><Relationship Id="rId65" Type="http://schemas.openxmlformats.org/officeDocument/2006/relationships/tags" Target="../tags/tag1774.xml"/><Relationship Id="rId64" Type="http://schemas.openxmlformats.org/officeDocument/2006/relationships/tags" Target="../tags/tag1773.xml"/><Relationship Id="rId63" Type="http://schemas.openxmlformats.org/officeDocument/2006/relationships/tags" Target="../tags/tag1772.xml"/><Relationship Id="rId62" Type="http://schemas.openxmlformats.org/officeDocument/2006/relationships/tags" Target="../tags/tag1771.xml"/><Relationship Id="rId61" Type="http://schemas.openxmlformats.org/officeDocument/2006/relationships/tags" Target="../tags/tag1770.xml"/><Relationship Id="rId60" Type="http://schemas.openxmlformats.org/officeDocument/2006/relationships/tags" Target="../tags/tag1769.xml"/><Relationship Id="rId6" Type="http://schemas.openxmlformats.org/officeDocument/2006/relationships/tags" Target="../tags/tag1715.xml"/><Relationship Id="rId59" Type="http://schemas.openxmlformats.org/officeDocument/2006/relationships/tags" Target="../tags/tag1768.xml"/><Relationship Id="rId58" Type="http://schemas.openxmlformats.org/officeDocument/2006/relationships/tags" Target="../tags/tag1767.xml"/><Relationship Id="rId57" Type="http://schemas.openxmlformats.org/officeDocument/2006/relationships/tags" Target="../tags/tag1766.xml"/><Relationship Id="rId56" Type="http://schemas.openxmlformats.org/officeDocument/2006/relationships/tags" Target="../tags/tag1765.xml"/><Relationship Id="rId55" Type="http://schemas.openxmlformats.org/officeDocument/2006/relationships/tags" Target="../tags/tag1764.xml"/><Relationship Id="rId54" Type="http://schemas.openxmlformats.org/officeDocument/2006/relationships/tags" Target="../tags/tag1763.xml"/><Relationship Id="rId53" Type="http://schemas.openxmlformats.org/officeDocument/2006/relationships/tags" Target="../tags/tag1762.xml"/><Relationship Id="rId52" Type="http://schemas.openxmlformats.org/officeDocument/2006/relationships/tags" Target="../tags/tag1761.xml"/><Relationship Id="rId51" Type="http://schemas.openxmlformats.org/officeDocument/2006/relationships/tags" Target="../tags/tag1760.xml"/><Relationship Id="rId50" Type="http://schemas.openxmlformats.org/officeDocument/2006/relationships/tags" Target="../tags/tag1759.xml"/><Relationship Id="rId5" Type="http://schemas.openxmlformats.org/officeDocument/2006/relationships/tags" Target="../tags/tag1714.xml"/><Relationship Id="rId49" Type="http://schemas.openxmlformats.org/officeDocument/2006/relationships/tags" Target="../tags/tag1758.xml"/><Relationship Id="rId48" Type="http://schemas.openxmlformats.org/officeDocument/2006/relationships/tags" Target="../tags/tag1757.xml"/><Relationship Id="rId47" Type="http://schemas.openxmlformats.org/officeDocument/2006/relationships/tags" Target="../tags/tag1756.xml"/><Relationship Id="rId46" Type="http://schemas.openxmlformats.org/officeDocument/2006/relationships/tags" Target="../tags/tag1755.xml"/><Relationship Id="rId45" Type="http://schemas.openxmlformats.org/officeDocument/2006/relationships/tags" Target="../tags/tag1754.xml"/><Relationship Id="rId44" Type="http://schemas.openxmlformats.org/officeDocument/2006/relationships/tags" Target="../tags/tag1753.xml"/><Relationship Id="rId43" Type="http://schemas.openxmlformats.org/officeDocument/2006/relationships/tags" Target="../tags/tag1752.xml"/><Relationship Id="rId42" Type="http://schemas.openxmlformats.org/officeDocument/2006/relationships/tags" Target="../tags/tag1751.xml"/><Relationship Id="rId41" Type="http://schemas.openxmlformats.org/officeDocument/2006/relationships/tags" Target="../tags/tag1750.xml"/><Relationship Id="rId40" Type="http://schemas.openxmlformats.org/officeDocument/2006/relationships/tags" Target="../tags/tag1749.xml"/><Relationship Id="rId4" Type="http://schemas.openxmlformats.org/officeDocument/2006/relationships/tags" Target="../tags/tag1713.xml"/><Relationship Id="rId39" Type="http://schemas.openxmlformats.org/officeDocument/2006/relationships/tags" Target="../tags/tag1748.xml"/><Relationship Id="rId38" Type="http://schemas.openxmlformats.org/officeDocument/2006/relationships/tags" Target="../tags/tag1747.xml"/><Relationship Id="rId37" Type="http://schemas.openxmlformats.org/officeDocument/2006/relationships/tags" Target="../tags/tag1746.xml"/><Relationship Id="rId36" Type="http://schemas.openxmlformats.org/officeDocument/2006/relationships/tags" Target="../tags/tag1745.xml"/><Relationship Id="rId35" Type="http://schemas.openxmlformats.org/officeDocument/2006/relationships/tags" Target="../tags/tag1744.xml"/><Relationship Id="rId34" Type="http://schemas.openxmlformats.org/officeDocument/2006/relationships/tags" Target="../tags/tag1743.xml"/><Relationship Id="rId33" Type="http://schemas.openxmlformats.org/officeDocument/2006/relationships/tags" Target="../tags/tag1742.xml"/><Relationship Id="rId32" Type="http://schemas.openxmlformats.org/officeDocument/2006/relationships/tags" Target="../tags/tag1741.xml"/><Relationship Id="rId31" Type="http://schemas.openxmlformats.org/officeDocument/2006/relationships/tags" Target="../tags/tag1740.xml"/><Relationship Id="rId30" Type="http://schemas.openxmlformats.org/officeDocument/2006/relationships/tags" Target="../tags/tag1739.xml"/><Relationship Id="rId3" Type="http://schemas.openxmlformats.org/officeDocument/2006/relationships/tags" Target="../tags/tag1712.xml"/><Relationship Id="rId29" Type="http://schemas.openxmlformats.org/officeDocument/2006/relationships/tags" Target="../tags/tag1738.xml"/><Relationship Id="rId28" Type="http://schemas.openxmlformats.org/officeDocument/2006/relationships/tags" Target="../tags/tag1737.xml"/><Relationship Id="rId27" Type="http://schemas.openxmlformats.org/officeDocument/2006/relationships/tags" Target="../tags/tag1736.xml"/><Relationship Id="rId26" Type="http://schemas.openxmlformats.org/officeDocument/2006/relationships/tags" Target="../tags/tag1735.xml"/><Relationship Id="rId25" Type="http://schemas.openxmlformats.org/officeDocument/2006/relationships/tags" Target="../tags/tag1734.xml"/><Relationship Id="rId24" Type="http://schemas.openxmlformats.org/officeDocument/2006/relationships/tags" Target="../tags/tag1733.xml"/><Relationship Id="rId23" Type="http://schemas.openxmlformats.org/officeDocument/2006/relationships/tags" Target="../tags/tag1732.xml"/><Relationship Id="rId22" Type="http://schemas.openxmlformats.org/officeDocument/2006/relationships/tags" Target="../tags/tag1731.xml"/><Relationship Id="rId21" Type="http://schemas.openxmlformats.org/officeDocument/2006/relationships/tags" Target="../tags/tag1730.xml"/><Relationship Id="rId20" Type="http://schemas.openxmlformats.org/officeDocument/2006/relationships/tags" Target="../tags/tag1729.xml"/><Relationship Id="rId2" Type="http://schemas.openxmlformats.org/officeDocument/2006/relationships/tags" Target="../tags/tag1711.xml"/><Relationship Id="rId19" Type="http://schemas.openxmlformats.org/officeDocument/2006/relationships/tags" Target="../tags/tag1728.xml"/><Relationship Id="rId18" Type="http://schemas.openxmlformats.org/officeDocument/2006/relationships/tags" Target="../tags/tag1727.xml"/><Relationship Id="rId17" Type="http://schemas.openxmlformats.org/officeDocument/2006/relationships/tags" Target="../tags/tag1726.xml"/><Relationship Id="rId16" Type="http://schemas.openxmlformats.org/officeDocument/2006/relationships/tags" Target="../tags/tag1725.xml"/><Relationship Id="rId15" Type="http://schemas.openxmlformats.org/officeDocument/2006/relationships/tags" Target="../tags/tag1724.xml"/><Relationship Id="rId14" Type="http://schemas.openxmlformats.org/officeDocument/2006/relationships/tags" Target="../tags/tag1723.xml"/><Relationship Id="rId13" Type="http://schemas.openxmlformats.org/officeDocument/2006/relationships/tags" Target="../tags/tag1722.xml"/><Relationship Id="rId12" Type="http://schemas.openxmlformats.org/officeDocument/2006/relationships/tags" Target="../tags/tag1721.xml"/><Relationship Id="rId11" Type="http://schemas.openxmlformats.org/officeDocument/2006/relationships/tags" Target="../tags/tag1720.xml"/><Relationship Id="rId10" Type="http://schemas.openxmlformats.org/officeDocument/2006/relationships/tags" Target="../tags/tag1719.xml"/><Relationship Id="rId1" Type="http://schemas.openxmlformats.org/officeDocument/2006/relationships/tags" Target="../tags/tag1710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1805.xml"/><Relationship Id="rId7" Type="http://schemas.openxmlformats.org/officeDocument/2006/relationships/tags" Target="../tags/tag1804.xml"/><Relationship Id="rId6" Type="http://schemas.openxmlformats.org/officeDocument/2006/relationships/tags" Target="../tags/tag1803.xml"/><Relationship Id="rId5" Type="http://schemas.openxmlformats.org/officeDocument/2006/relationships/tags" Target="../tags/tag1802.xml"/><Relationship Id="rId4" Type="http://schemas.openxmlformats.org/officeDocument/2006/relationships/tags" Target="../tags/tag1801.xml"/><Relationship Id="rId3" Type="http://schemas.openxmlformats.org/officeDocument/2006/relationships/tags" Target="../tags/tag1800.xml"/><Relationship Id="rId2" Type="http://schemas.openxmlformats.org/officeDocument/2006/relationships/tags" Target="../tags/tag1799.xml"/><Relationship Id="rId10" Type="http://schemas.openxmlformats.org/officeDocument/2006/relationships/notesSlide" Target="../notesSlides/notesSlide27.xml"/><Relationship Id="rId1" Type="http://schemas.openxmlformats.org/officeDocument/2006/relationships/tags" Target="../tags/tag1798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1814.xml"/><Relationship Id="rId8" Type="http://schemas.openxmlformats.org/officeDocument/2006/relationships/tags" Target="../tags/tag1813.xml"/><Relationship Id="rId7" Type="http://schemas.openxmlformats.org/officeDocument/2006/relationships/tags" Target="../tags/tag1812.xml"/><Relationship Id="rId6" Type="http://schemas.openxmlformats.org/officeDocument/2006/relationships/tags" Target="../tags/tag1811.xml"/><Relationship Id="rId5" Type="http://schemas.openxmlformats.org/officeDocument/2006/relationships/tags" Target="../tags/tag1810.xml"/><Relationship Id="rId4" Type="http://schemas.openxmlformats.org/officeDocument/2006/relationships/tags" Target="../tags/tag1809.xml"/><Relationship Id="rId3" Type="http://schemas.openxmlformats.org/officeDocument/2006/relationships/tags" Target="../tags/tag1808.xml"/><Relationship Id="rId27" Type="http://schemas.openxmlformats.org/officeDocument/2006/relationships/notesSlide" Target="../notesSlides/notesSlide28.xml"/><Relationship Id="rId26" Type="http://schemas.openxmlformats.org/officeDocument/2006/relationships/slideLayout" Target="../slideLayouts/slideLayout20.xml"/><Relationship Id="rId25" Type="http://schemas.openxmlformats.org/officeDocument/2006/relationships/tags" Target="../tags/tag1830.xml"/><Relationship Id="rId24" Type="http://schemas.openxmlformats.org/officeDocument/2006/relationships/tags" Target="../tags/tag1829.xml"/><Relationship Id="rId23" Type="http://schemas.openxmlformats.org/officeDocument/2006/relationships/tags" Target="../tags/tag1828.xml"/><Relationship Id="rId22" Type="http://schemas.openxmlformats.org/officeDocument/2006/relationships/tags" Target="../tags/tag1827.xml"/><Relationship Id="rId21" Type="http://schemas.openxmlformats.org/officeDocument/2006/relationships/tags" Target="../tags/tag1826.xml"/><Relationship Id="rId20" Type="http://schemas.openxmlformats.org/officeDocument/2006/relationships/tags" Target="../tags/tag1825.xml"/><Relationship Id="rId2" Type="http://schemas.openxmlformats.org/officeDocument/2006/relationships/tags" Target="../tags/tag1807.xml"/><Relationship Id="rId19" Type="http://schemas.openxmlformats.org/officeDocument/2006/relationships/tags" Target="../tags/tag1824.xml"/><Relationship Id="rId18" Type="http://schemas.openxmlformats.org/officeDocument/2006/relationships/tags" Target="../tags/tag1823.xml"/><Relationship Id="rId17" Type="http://schemas.openxmlformats.org/officeDocument/2006/relationships/tags" Target="../tags/tag1822.xml"/><Relationship Id="rId16" Type="http://schemas.openxmlformats.org/officeDocument/2006/relationships/tags" Target="../tags/tag1821.xml"/><Relationship Id="rId15" Type="http://schemas.openxmlformats.org/officeDocument/2006/relationships/tags" Target="../tags/tag1820.xml"/><Relationship Id="rId14" Type="http://schemas.openxmlformats.org/officeDocument/2006/relationships/tags" Target="../tags/tag1819.xml"/><Relationship Id="rId13" Type="http://schemas.openxmlformats.org/officeDocument/2006/relationships/tags" Target="../tags/tag1818.xml"/><Relationship Id="rId12" Type="http://schemas.openxmlformats.org/officeDocument/2006/relationships/tags" Target="../tags/tag1817.xml"/><Relationship Id="rId11" Type="http://schemas.openxmlformats.org/officeDocument/2006/relationships/tags" Target="../tags/tag1816.xml"/><Relationship Id="rId10" Type="http://schemas.openxmlformats.org/officeDocument/2006/relationships/tags" Target="../tags/tag1815.xml"/><Relationship Id="rId1" Type="http://schemas.openxmlformats.org/officeDocument/2006/relationships/tags" Target="../tags/tag1806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1839.xml"/><Relationship Id="rId8" Type="http://schemas.openxmlformats.org/officeDocument/2006/relationships/tags" Target="../tags/tag1838.xml"/><Relationship Id="rId7" Type="http://schemas.openxmlformats.org/officeDocument/2006/relationships/tags" Target="../tags/tag1837.xml"/><Relationship Id="rId6" Type="http://schemas.openxmlformats.org/officeDocument/2006/relationships/tags" Target="../tags/tag1836.xml"/><Relationship Id="rId5" Type="http://schemas.openxmlformats.org/officeDocument/2006/relationships/tags" Target="../tags/tag1835.xml"/><Relationship Id="rId4" Type="http://schemas.openxmlformats.org/officeDocument/2006/relationships/tags" Target="../tags/tag1834.xml"/><Relationship Id="rId3" Type="http://schemas.openxmlformats.org/officeDocument/2006/relationships/tags" Target="../tags/tag1833.xml"/><Relationship Id="rId2" Type="http://schemas.openxmlformats.org/officeDocument/2006/relationships/tags" Target="../tags/tag1832.xml"/><Relationship Id="rId11" Type="http://schemas.openxmlformats.org/officeDocument/2006/relationships/notesSlide" Target="../notesSlides/notesSlide29.xml"/><Relationship Id="rId10" Type="http://schemas.openxmlformats.org/officeDocument/2006/relationships/slideLayout" Target="../slideLayouts/slideLayout20.xml"/><Relationship Id="rId1" Type="http://schemas.openxmlformats.org/officeDocument/2006/relationships/tags" Target="../tags/tag183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6" Type="http://schemas.openxmlformats.org/officeDocument/2006/relationships/notesSlide" Target="../notesSlides/notesSlide2.xml"/><Relationship Id="rId75" Type="http://schemas.openxmlformats.org/officeDocument/2006/relationships/slideLayout" Target="../slideLayouts/slideLayout20.xml"/><Relationship Id="rId74" Type="http://schemas.openxmlformats.org/officeDocument/2006/relationships/tags" Target="../tags/tag251.xml"/><Relationship Id="rId73" Type="http://schemas.openxmlformats.org/officeDocument/2006/relationships/tags" Target="../tags/tag250.xml"/><Relationship Id="rId72" Type="http://schemas.openxmlformats.org/officeDocument/2006/relationships/tags" Target="../tags/tag249.xml"/><Relationship Id="rId71" Type="http://schemas.openxmlformats.org/officeDocument/2006/relationships/tags" Target="../tags/tag248.xml"/><Relationship Id="rId70" Type="http://schemas.openxmlformats.org/officeDocument/2006/relationships/tags" Target="../tags/tag247.xml"/><Relationship Id="rId7" Type="http://schemas.openxmlformats.org/officeDocument/2006/relationships/tags" Target="../tags/tag184.xml"/><Relationship Id="rId69" Type="http://schemas.openxmlformats.org/officeDocument/2006/relationships/tags" Target="../tags/tag246.xml"/><Relationship Id="rId68" Type="http://schemas.openxmlformats.org/officeDocument/2006/relationships/tags" Target="../tags/tag245.xml"/><Relationship Id="rId67" Type="http://schemas.openxmlformats.org/officeDocument/2006/relationships/tags" Target="../tags/tag244.xml"/><Relationship Id="rId66" Type="http://schemas.openxmlformats.org/officeDocument/2006/relationships/tags" Target="../tags/tag243.xml"/><Relationship Id="rId65" Type="http://schemas.openxmlformats.org/officeDocument/2006/relationships/tags" Target="../tags/tag242.xml"/><Relationship Id="rId64" Type="http://schemas.openxmlformats.org/officeDocument/2006/relationships/tags" Target="../tags/tag241.xml"/><Relationship Id="rId63" Type="http://schemas.openxmlformats.org/officeDocument/2006/relationships/tags" Target="../tags/tag240.xml"/><Relationship Id="rId62" Type="http://schemas.openxmlformats.org/officeDocument/2006/relationships/tags" Target="../tags/tag239.xml"/><Relationship Id="rId61" Type="http://schemas.openxmlformats.org/officeDocument/2006/relationships/tags" Target="../tags/tag238.xml"/><Relationship Id="rId60" Type="http://schemas.openxmlformats.org/officeDocument/2006/relationships/tags" Target="../tags/tag237.xml"/><Relationship Id="rId6" Type="http://schemas.openxmlformats.org/officeDocument/2006/relationships/tags" Target="../tags/tag183.xml"/><Relationship Id="rId59" Type="http://schemas.openxmlformats.org/officeDocument/2006/relationships/tags" Target="../tags/tag236.xml"/><Relationship Id="rId58" Type="http://schemas.openxmlformats.org/officeDocument/2006/relationships/tags" Target="../tags/tag235.xml"/><Relationship Id="rId57" Type="http://schemas.openxmlformats.org/officeDocument/2006/relationships/tags" Target="../tags/tag234.xml"/><Relationship Id="rId56" Type="http://schemas.openxmlformats.org/officeDocument/2006/relationships/tags" Target="../tags/tag233.xml"/><Relationship Id="rId55" Type="http://schemas.openxmlformats.org/officeDocument/2006/relationships/tags" Target="../tags/tag232.xml"/><Relationship Id="rId54" Type="http://schemas.openxmlformats.org/officeDocument/2006/relationships/tags" Target="../tags/tag231.xml"/><Relationship Id="rId53" Type="http://schemas.openxmlformats.org/officeDocument/2006/relationships/tags" Target="../tags/tag230.xml"/><Relationship Id="rId52" Type="http://schemas.openxmlformats.org/officeDocument/2006/relationships/tags" Target="../tags/tag229.xml"/><Relationship Id="rId51" Type="http://schemas.openxmlformats.org/officeDocument/2006/relationships/tags" Target="../tags/tag228.xml"/><Relationship Id="rId50" Type="http://schemas.openxmlformats.org/officeDocument/2006/relationships/tags" Target="../tags/tag227.xml"/><Relationship Id="rId5" Type="http://schemas.openxmlformats.org/officeDocument/2006/relationships/tags" Target="../tags/tag182.xml"/><Relationship Id="rId49" Type="http://schemas.openxmlformats.org/officeDocument/2006/relationships/tags" Target="../tags/tag226.xml"/><Relationship Id="rId48" Type="http://schemas.openxmlformats.org/officeDocument/2006/relationships/tags" Target="../tags/tag225.xml"/><Relationship Id="rId47" Type="http://schemas.openxmlformats.org/officeDocument/2006/relationships/tags" Target="../tags/tag224.xml"/><Relationship Id="rId46" Type="http://schemas.openxmlformats.org/officeDocument/2006/relationships/tags" Target="../tags/tag223.xml"/><Relationship Id="rId45" Type="http://schemas.openxmlformats.org/officeDocument/2006/relationships/tags" Target="../tags/tag222.xml"/><Relationship Id="rId44" Type="http://schemas.openxmlformats.org/officeDocument/2006/relationships/tags" Target="../tags/tag221.xml"/><Relationship Id="rId43" Type="http://schemas.openxmlformats.org/officeDocument/2006/relationships/tags" Target="../tags/tag220.xml"/><Relationship Id="rId42" Type="http://schemas.openxmlformats.org/officeDocument/2006/relationships/tags" Target="../tags/tag219.xml"/><Relationship Id="rId41" Type="http://schemas.openxmlformats.org/officeDocument/2006/relationships/tags" Target="../tags/tag218.xml"/><Relationship Id="rId40" Type="http://schemas.openxmlformats.org/officeDocument/2006/relationships/tags" Target="../tags/tag217.xml"/><Relationship Id="rId4" Type="http://schemas.openxmlformats.org/officeDocument/2006/relationships/tags" Target="../tags/tag181.xml"/><Relationship Id="rId39" Type="http://schemas.openxmlformats.org/officeDocument/2006/relationships/tags" Target="../tags/tag216.xml"/><Relationship Id="rId38" Type="http://schemas.openxmlformats.org/officeDocument/2006/relationships/tags" Target="../tags/tag215.xml"/><Relationship Id="rId37" Type="http://schemas.openxmlformats.org/officeDocument/2006/relationships/tags" Target="../tags/tag214.xml"/><Relationship Id="rId36" Type="http://schemas.openxmlformats.org/officeDocument/2006/relationships/tags" Target="../tags/tag213.xml"/><Relationship Id="rId35" Type="http://schemas.openxmlformats.org/officeDocument/2006/relationships/tags" Target="../tags/tag212.xml"/><Relationship Id="rId34" Type="http://schemas.openxmlformats.org/officeDocument/2006/relationships/tags" Target="../tags/tag211.xml"/><Relationship Id="rId33" Type="http://schemas.openxmlformats.org/officeDocument/2006/relationships/tags" Target="../tags/tag210.xml"/><Relationship Id="rId32" Type="http://schemas.openxmlformats.org/officeDocument/2006/relationships/tags" Target="../tags/tag209.xml"/><Relationship Id="rId31" Type="http://schemas.openxmlformats.org/officeDocument/2006/relationships/tags" Target="../tags/tag208.xml"/><Relationship Id="rId30" Type="http://schemas.openxmlformats.org/officeDocument/2006/relationships/tags" Target="../tags/tag207.xml"/><Relationship Id="rId3" Type="http://schemas.openxmlformats.org/officeDocument/2006/relationships/tags" Target="../tags/tag180.xml"/><Relationship Id="rId29" Type="http://schemas.openxmlformats.org/officeDocument/2006/relationships/tags" Target="../tags/tag206.xml"/><Relationship Id="rId28" Type="http://schemas.openxmlformats.org/officeDocument/2006/relationships/tags" Target="../tags/tag205.xml"/><Relationship Id="rId27" Type="http://schemas.openxmlformats.org/officeDocument/2006/relationships/tags" Target="../tags/tag204.xml"/><Relationship Id="rId26" Type="http://schemas.openxmlformats.org/officeDocument/2006/relationships/tags" Target="../tags/tag203.xml"/><Relationship Id="rId25" Type="http://schemas.openxmlformats.org/officeDocument/2006/relationships/tags" Target="../tags/tag202.xml"/><Relationship Id="rId24" Type="http://schemas.openxmlformats.org/officeDocument/2006/relationships/tags" Target="../tags/tag201.xml"/><Relationship Id="rId23" Type="http://schemas.openxmlformats.org/officeDocument/2006/relationships/tags" Target="../tags/tag200.xml"/><Relationship Id="rId22" Type="http://schemas.openxmlformats.org/officeDocument/2006/relationships/tags" Target="../tags/tag199.xml"/><Relationship Id="rId21" Type="http://schemas.openxmlformats.org/officeDocument/2006/relationships/tags" Target="../tags/tag198.xml"/><Relationship Id="rId20" Type="http://schemas.openxmlformats.org/officeDocument/2006/relationships/tags" Target="../tags/tag197.xml"/><Relationship Id="rId2" Type="http://schemas.openxmlformats.org/officeDocument/2006/relationships/tags" Target="../tags/tag179.xml"/><Relationship Id="rId19" Type="http://schemas.openxmlformats.org/officeDocument/2006/relationships/tags" Target="../tags/tag196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tags" Target="../tags/tag178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1847.xml"/><Relationship Id="rId7" Type="http://schemas.openxmlformats.org/officeDocument/2006/relationships/tags" Target="../tags/tag1846.xml"/><Relationship Id="rId6" Type="http://schemas.openxmlformats.org/officeDocument/2006/relationships/tags" Target="../tags/tag1845.xml"/><Relationship Id="rId5" Type="http://schemas.openxmlformats.org/officeDocument/2006/relationships/tags" Target="../tags/tag1844.xml"/><Relationship Id="rId4" Type="http://schemas.openxmlformats.org/officeDocument/2006/relationships/tags" Target="../tags/tag1843.xml"/><Relationship Id="rId3" Type="http://schemas.openxmlformats.org/officeDocument/2006/relationships/tags" Target="../tags/tag1842.xml"/><Relationship Id="rId2" Type="http://schemas.openxmlformats.org/officeDocument/2006/relationships/tags" Target="../tags/tag1841.xml"/><Relationship Id="rId10" Type="http://schemas.openxmlformats.org/officeDocument/2006/relationships/notesSlide" Target="../notesSlides/notesSlide30.xml"/><Relationship Id="rId1" Type="http://schemas.openxmlformats.org/officeDocument/2006/relationships/tags" Target="../tags/tag1840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1855.xml"/><Relationship Id="rId7" Type="http://schemas.openxmlformats.org/officeDocument/2006/relationships/tags" Target="../tags/tag1854.xml"/><Relationship Id="rId6" Type="http://schemas.openxmlformats.org/officeDocument/2006/relationships/tags" Target="../tags/tag1853.xml"/><Relationship Id="rId5" Type="http://schemas.openxmlformats.org/officeDocument/2006/relationships/tags" Target="../tags/tag1852.xml"/><Relationship Id="rId4" Type="http://schemas.openxmlformats.org/officeDocument/2006/relationships/tags" Target="../tags/tag1851.xml"/><Relationship Id="rId3" Type="http://schemas.openxmlformats.org/officeDocument/2006/relationships/tags" Target="../tags/tag1850.xml"/><Relationship Id="rId2" Type="http://schemas.openxmlformats.org/officeDocument/2006/relationships/tags" Target="../tags/tag1849.xml"/><Relationship Id="rId10" Type="http://schemas.openxmlformats.org/officeDocument/2006/relationships/notesSlide" Target="../notesSlides/notesSlide31.xml"/><Relationship Id="rId1" Type="http://schemas.openxmlformats.org/officeDocument/2006/relationships/tags" Target="../tags/tag1848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1954.xml"/><Relationship Id="rId98" Type="http://schemas.openxmlformats.org/officeDocument/2006/relationships/tags" Target="../tags/tag1953.xml"/><Relationship Id="rId97" Type="http://schemas.openxmlformats.org/officeDocument/2006/relationships/tags" Target="../tags/tag1952.xml"/><Relationship Id="rId96" Type="http://schemas.openxmlformats.org/officeDocument/2006/relationships/tags" Target="../tags/tag1951.xml"/><Relationship Id="rId95" Type="http://schemas.openxmlformats.org/officeDocument/2006/relationships/tags" Target="../tags/tag1950.xml"/><Relationship Id="rId94" Type="http://schemas.openxmlformats.org/officeDocument/2006/relationships/tags" Target="../tags/tag1949.xml"/><Relationship Id="rId93" Type="http://schemas.openxmlformats.org/officeDocument/2006/relationships/tags" Target="../tags/tag1948.xml"/><Relationship Id="rId92" Type="http://schemas.openxmlformats.org/officeDocument/2006/relationships/tags" Target="../tags/tag1947.xml"/><Relationship Id="rId91" Type="http://schemas.openxmlformats.org/officeDocument/2006/relationships/tags" Target="../tags/tag1946.xml"/><Relationship Id="rId90" Type="http://schemas.openxmlformats.org/officeDocument/2006/relationships/tags" Target="../tags/tag1945.xml"/><Relationship Id="rId9" Type="http://schemas.openxmlformats.org/officeDocument/2006/relationships/tags" Target="../tags/tag1864.xml"/><Relationship Id="rId89" Type="http://schemas.openxmlformats.org/officeDocument/2006/relationships/tags" Target="../tags/tag1944.xml"/><Relationship Id="rId88" Type="http://schemas.openxmlformats.org/officeDocument/2006/relationships/tags" Target="../tags/tag1943.xml"/><Relationship Id="rId87" Type="http://schemas.openxmlformats.org/officeDocument/2006/relationships/tags" Target="../tags/tag1942.xml"/><Relationship Id="rId86" Type="http://schemas.openxmlformats.org/officeDocument/2006/relationships/tags" Target="../tags/tag1941.xml"/><Relationship Id="rId85" Type="http://schemas.openxmlformats.org/officeDocument/2006/relationships/tags" Target="../tags/tag1940.xml"/><Relationship Id="rId84" Type="http://schemas.openxmlformats.org/officeDocument/2006/relationships/tags" Target="../tags/tag1939.xml"/><Relationship Id="rId83" Type="http://schemas.openxmlformats.org/officeDocument/2006/relationships/tags" Target="../tags/tag1938.xml"/><Relationship Id="rId82" Type="http://schemas.openxmlformats.org/officeDocument/2006/relationships/tags" Target="../tags/tag1937.xml"/><Relationship Id="rId81" Type="http://schemas.openxmlformats.org/officeDocument/2006/relationships/tags" Target="../tags/tag1936.xml"/><Relationship Id="rId80" Type="http://schemas.openxmlformats.org/officeDocument/2006/relationships/tags" Target="../tags/tag1935.xml"/><Relationship Id="rId8" Type="http://schemas.openxmlformats.org/officeDocument/2006/relationships/tags" Target="../tags/tag1863.xml"/><Relationship Id="rId79" Type="http://schemas.openxmlformats.org/officeDocument/2006/relationships/tags" Target="../tags/tag1934.xml"/><Relationship Id="rId78" Type="http://schemas.openxmlformats.org/officeDocument/2006/relationships/tags" Target="../tags/tag1933.xml"/><Relationship Id="rId77" Type="http://schemas.openxmlformats.org/officeDocument/2006/relationships/tags" Target="../tags/tag1932.xml"/><Relationship Id="rId76" Type="http://schemas.openxmlformats.org/officeDocument/2006/relationships/tags" Target="../tags/tag1931.xml"/><Relationship Id="rId75" Type="http://schemas.openxmlformats.org/officeDocument/2006/relationships/tags" Target="../tags/tag1930.xml"/><Relationship Id="rId74" Type="http://schemas.openxmlformats.org/officeDocument/2006/relationships/tags" Target="../tags/tag1929.xml"/><Relationship Id="rId73" Type="http://schemas.openxmlformats.org/officeDocument/2006/relationships/tags" Target="../tags/tag1928.xml"/><Relationship Id="rId72" Type="http://schemas.openxmlformats.org/officeDocument/2006/relationships/tags" Target="../tags/tag1927.xml"/><Relationship Id="rId71" Type="http://schemas.openxmlformats.org/officeDocument/2006/relationships/tags" Target="../tags/tag1926.xml"/><Relationship Id="rId70" Type="http://schemas.openxmlformats.org/officeDocument/2006/relationships/tags" Target="../tags/tag1925.xml"/><Relationship Id="rId7" Type="http://schemas.openxmlformats.org/officeDocument/2006/relationships/tags" Target="../tags/tag1862.xml"/><Relationship Id="rId69" Type="http://schemas.openxmlformats.org/officeDocument/2006/relationships/tags" Target="../tags/tag1924.xml"/><Relationship Id="rId68" Type="http://schemas.openxmlformats.org/officeDocument/2006/relationships/tags" Target="../tags/tag1923.xml"/><Relationship Id="rId67" Type="http://schemas.openxmlformats.org/officeDocument/2006/relationships/tags" Target="../tags/tag1922.xml"/><Relationship Id="rId66" Type="http://schemas.openxmlformats.org/officeDocument/2006/relationships/tags" Target="../tags/tag1921.xml"/><Relationship Id="rId65" Type="http://schemas.openxmlformats.org/officeDocument/2006/relationships/tags" Target="../tags/tag1920.xml"/><Relationship Id="rId64" Type="http://schemas.openxmlformats.org/officeDocument/2006/relationships/tags" Target="../tags/tag1919.xml"/><Relationship Id="rId63" Type="http://schemas.openxmlformats.org/officeDocument/2006/relationships/tags" Target="../tags/tag1918.xml"/><Relationship Id="rId62" Type="http://schemas.openxmlformats.org/officeDocument/2006/relationships/tags" Target="../tags/tag1917.xml"/><Relationship Id="rId61" Type="http://schemas.openxmlformats.org/officeDocument/2006/relationships/tags" Target="../tags/tag1916.xml"/><Relationship Id="rId60" Type="http://schemas.openxmlformats.org/officeDocument/2006/relationships/tags" Target="../tags/tag1915.xml"/><Relationship Id="rId6" Type="http://schemas.openxmlformats.org/officeDocument/2006/relationships/tags" Target="../tags/tag1861.xml"/><Relationship Id="rId59" Type="http://schemas.openxmlformats.org/officeDocument/2006/relationships/tags" Target="../tags/tag1914.xml"/><Relationship Id="rId58" Type="http://schemas.openxmlformats.org/officeDocument/2006/relationships/tags" Target="../tags/tag1913.xml"/><Relationship Id="rId57" Type="http://schemas.openxmlformats.org/officeDocument/2006/relationships/tags" Target="../tags/tag1912.xml"/><Relationship Id="rId56" Type="http://schemas.openxmlformats.org/officeDocument/2006/relationships/tags" Target="../tags/tag1911.xml"/><Relationship Id="rId55" Type="http://schemas.openxmlformats.org/officeDocument/2006/relationships/tags" Target="../tags/tag1910.xml"/><Relationship Id="rId54" Type="http://schemas.openxmlformats.org/officeDocument/2006/relationships/tags" Target="../tags/tag1909.xml"/><Relationship Id="rId53" Type="http://schemas.openxmlformats.org/officeDocument/2006/relationships/tags" Target="../tags/tag1908.xml"/><Relationship Id="rId52" Type="http://schemas.openxmlformats.org/officeDocument/2006/relationships/tags" Target="../tags/tag1907.xml"/><Relationship Id="rId51" Type="http://schemas.openxmlformats.org/officeDocument/2006/relationships/tags" Target="../tags/tag1906.xml"/><Relationship Id="rId50" Type="http://schemas.openxmlformats.org/officeDocument/2006/relationships/tags" Target="../tags/tag1905.xml"/><Relationship Id="rId5" Type="http://schemas.openxmlformats.org/officeDocument/2006/relationships/tags" Target="../tags/tag1860.xml"/><Relationship Id="rId49" Type="http://schemas.openxmlformats.org/officeDocument/2006/relationships/tags" Target="../tags/tag1904.xml"/><Relationship Id="rId48" Type="http://schemas.openxmlformats.org/officeDocument/2006/relationships/tags" Target="../tags/tag1903.xml"/><Relationship Id="rId47" Type="http://schemas.openxmlformats.org/officeDocument/2006/relationships/tags" Target="../tags/tag1902.xml"/><Relationship Id="rId46" Type="http://schemas.openxmlformats.org/officeDocument/2006/relationships/tags" Target="../tags/tag1901.xml"/><Relationship Id="rId45" Type="http://schemas.openxmlformats.org/officeDocument/2006/relationships/tags" Target="../tags/tag1900.xml"/><Relationship Id="rId44" Type="http://schemas.openxmlformats.org/officeDocument/2006/relationships/tags" Target="../tags/tag1899.xml"/><Relationship Id="rId43" Type="http://schemas.openxmlformats.org/officeDocument/2006/relationships/tags" Target="../tags/tag1898.xml"/><Relationship Id="rId42" Type="http://schemas.openxmlformats.org/officeDocument/2006/relationships/tags" Target="../tags/tag1897.xml"/><Relationship Id="rId41" Type="http://schemas.openxmlformats.org/officeDocument/2006/relationships/tags" Target="../tags/tag1896.xml"/><Relationship Id="rId40" Type="http://schemas.openxmlformats.org/officeDocument/2006/relationships/tags" Target="../tags/tag1895.xml"/><Relationship Id="rId4" Type="http://schemas.openxmlformats.org/officeDocument/2006/relationships/tags" Target="../tags/tag1859.xml"/><Relationship Id="rId39" Type="http://schemas.openxmlformats.org/officeDocument/2006/relationships/tags" Target="../tags/tag1894.xml"/><Relationship Id="rId38" Type="http://schemas.openxmlformats.org/officeDocument/2006/relationships/tags" Target="../tags/tag1893.xml"/><Relationship Id="rId37" Type="http://schemas.openxmlformats.org/officeDocument/2006/relationships/tags" Target="../tags/tag1892.xml"/><Relationship Id="rId36" Type="http://schemas.openxmlformats.org/officeDocument/2006/relationships/tags" Target="../tags/tag1891.xml"/><Relationship Id="rId35" Type="http://schemas.openxmlformats.org/officeDocument/2006/relationships/tags" Target="../tags/tag1890.xml"/><Relationship Id="rId34" Type="http://schemas.openxmlformats.org/officeDocument/2006/relationships/tags" Target="../tags/tag1889.xml"/><Relationship Id="rId33" Type="http://schemas.openxmlformats.org/officeDocument/2006/relationships/tags" Target="../tags/tag1888.xml"/><Relationship Id="rId32" Type="http://schemas.openxmlformats.org/officeDocument/2006/relationships/tags" Target="../tags/tag1887.xml"/><Relationship Id="rId31" Type="http://schemas.openxmlformats.org/officeDocument/2006/relationships/tags" Target="../tags/tag1886.xml"/><Relationship Id="rId30" Type="http://schemas.openxmlformats.org/officeDocument/2006/relationships/tags" Target="../tags/tag1885.xml"/><Relationship Id="rId3" Type="http://schemas.openxmlformats.org/officeDocument/2006/relationships/tags" Target="../tags/tag1858.xml"/><Relationship Id="rId29" Type="http://schemas.openxmlformats.org/officeDocument/2006/relationships/tags" Target="../tags/tag1884.xml"/><Relationship Id="rId28" Type="http://schemas.openxmlformats.org/officeDocument/2006/relationships/tags" Target="../tags/tag1883.xml"/><Relationship Id="rId27" Type="http://schemas.openxmlformats.org/officeDocument/2006/relationships/tags" Target="../tags/tag1882.xml"/><Relationship Id="rId26" Type="http://schemas.openxmlformats.org/officeDocument/2006/relationships/tags" Target="../tags/tag1881.xml"/><Relationship Id="rId25" Type="http://schemas.openxmlformats.org/officeDocument/2006/relationships/tags" Target="../tags/tag1880.xml"/><Relationship Id="rId24" Type="http://schemas.openxmlformats.org/officeDocument/2006/relationships/tags" Target="../tags/tag1879.xml"/><Relationship Id="rId23" Type="http://schemas.openxmlformats.org/officeDocument/2006/relationships/tags" Target="../tags/tag1878.xml"/><Relationship Id="rId22" Type="http://schemas.openxmlformats.org/officeDocument/2006/relationships/tags" Target="../tags/tag1877.xml"/><Relationship Id="rId21" Type="http://schemas.openxmlformats.org/officeDocument/2006/relationships/tags" Target="../tags/tag1876.xml"/><Relationship Id="rId20" Type="http://schemas.openxmlformats.org/officeDocument/2006/relationships/tags" Target="../tags/tag1875.xml"/><Relationship Id="rId2" Type="http://schemas.openxmlformats.org/officeDocument/2006/relationships/tags" Target="../tags/tag1857.xml"/><Relationship Id="rId19" Type="http://schemas.openxmlformats.org/officeDocument/2006/relationships/tags" Target="../tags/tag1874.xml"/><Relationship Id="rId18" Type="http://schemas.openxmlformats.org/officeDocument/2006/relationships/tags" Target="../tags/tag1873.xml"/><Relationship Id="rId17" Type="http://schemas.openxmlformats.org/officeDocument/2006/relationships/tags" Target="../tags/tag1872.xml"/><Relationship Id="rId16" Type="http://schemas.openxmlformats.org/officeDocument/2006/relationships/tags" Target="../tags/tag1871.xml"/><Relationship Id="rId153" Type="http://schemas.openxmlformats.org/officeDocument/2006/relationships/notesSlide" Target="../notesSlides/notesSlide32.xml"/><Relationship Id="rId152" Type="http://schemas.openxmlformats.org/officeDocument/2006/relationships/slideLayout" Target="../slideLayouts/slideLayout20.xml"/><Relationship Id="rId151" Type="http://schemas.openxmlformats.org/officeDocument/2006/relationships/tags" Target="../tags/tag2005.xml"/><Relationship Id="rId150" Type="http://schemas.openxmlformats.org/officeDocument/2006/relationships/tags" Target="../tags/tag2004.xml"/><Relationship Id="rId15" Type="http://schemas.openxmlformats.org/officeDocument/2006/relationships/tags" Target="../tags/tag1870.xml"/><Relationship Id="rId149" Type="http://schemas.openxmlformats.org/officeDocument/2006/relationships/tags" Target="../tags/tag2003.xml"/><Relationship Id="rId148" Type="http://schemas.openxmlformats.org/officeDocument/2006/relationships/tags" Target="../tags/tag2002.xml"/><Relationship Id="rId147" Type="http://schemas.openxmlformats.org/officeDocument/2006/relationships/tags" Target="../tags/tag2001.xml"/><Relationship Id="rId146" Type="http://schemas.openxmlformats.org/officeDocument/2006/relationships/image" Target="../media/image5.png"/><Relationship Id="rId145" Type="http://schemas.openxmlformats.org/officeDocument/2006/relationships/tags" Target="../tags/tag2000.xml"/><Relationship Id="rId144" Type="http://schemas.openxmlformats.org/officeDocument/2006/relationships/tags" Target="../tags/tag1999.xml"/><Relationship Id="rId143" Type="http://schemas.openxmlformats.org/officeDocument/2006/relationships/tags" Target="../tags/tag1998.xml"/><Relationship Id="rId142" Type="http://schemas.openxmlformats.org/officeDocument/2006/relationships/tags" Target="../tags/tag1997.xml"/><Relationship Id="rId141" Type="http://schemas.openxmlformats.org/officeDocument/2006/relationships/tags" Target="../tags/tag1996.xml"/><Relationship Id="rId140" Type="http://schemas.openxmlformats.org/officeDocument/2006/relationships/tags" Target="../tags/tag1995.xml"/><Relationship Id="rId14" Type="http://schemas.openxmlformats.org/officeDocument/2006/relationships/tags" Target="../tags/tag1869.xml"/><Relationship Id="rId139" Type="http://schemas.openxmlformats.org/officeDocument/2006/relationships/tags" Target="../tags/tag1994.xml"/><Relationship Id="rId138" Type="http://schemas.openxmlformats.org/officeDocument/2006/relationships/tags" Target="../tags/tag1993.xml"/><Relationship Id="rId137" Type="http://schemas.openxmlformats.org/officeDocument/2006/relationships/tags" Target="../tags/tag1992.xml"/><Relationship Id="rId136" Type="http://schemas.openxmlformats.org/officeDocument/2006/relationships/tags" Target="../tags/tag1991.xml"/><Relationship Id="rId135" Type="http://schemas.openxmlformats.org/officeDocument/2006/relationships/tags" Target="../tags/tag1990.xml"/><Relationship Id="rId134" Type="http://schemas.openxmlformats.org/officeDocument/2006/relationships/tags" Target="../tags/tag1989.xml"/><Relationship Id="rId133" Type="http://schemas.openxmlformats.org/officeDocument/2006/relationships/tags" Target="../tags/tag1988.xml"/><Relationship Id="rId132" Type="http://schemas.openxmlformats.org/officeDocument/2006/relationships/tags" Target="../tags/tag1987.xml"/><Relationship Id="rId131" Type="http://schemas.openxmlformats.org/officeDocument/2006/relationships/tags" Target="../tags/tag1986.xml"/><Relationship Id="rId130" Type="http://schemas.openxmlformats.org/officeDocument/2006/relationships/tags" Target="../tags/tag1985.xml"/><Relationship Id="rId13" Type="http://schemas.openxmlformats.org/officeDocument/2006/relationships/tags" Target="../tags/tag1868.xml"/><Relationship Id="rId129" Type="http://schemas.openxmlformats.org/officeDocument/2006/relationships/tags" Target="../tags/tag1984.xml"/><Relationship Id="rId128" Type="http://schemas.openxmlformats.org/officeDocument/2006/relationships/tags" Target="../tags/tag1983.xml"/><Relationship Id="rId127" Type="http://schemas.openxmlformats.org/officeDocument/2006/relationships/tags" Target="../tags/tag1982.xml"/><Relationship Id="rId126" Type="http://schemas.openxmlformats.org/officeDocument/2006/relationships/tags" Target="../tags/tag1981.xml"/><Relationship Id="rId125" Type="http://schemas.openxmlformats.org/officeDocument/2006/relationships/tags" Target="../tags/tag1980.xml"/><Relationship Id="rId124" Type="http://schemas.openxmlformats.org/officeDocument/2006/relationships/tags" Target="../tags/tag1979.xml"/><Relationship Id="rId123" Type="http://schemas.openxmlformats.org/officeDocument/2006/relationships/tags" Target="../tags/tag1978.xml"/><Relationship Id="rId122" Type="http://schemas.openxmlformats.org/officeDocument/2006/relationships/tags" Target="../tags/tag1977.xml"/><Relationship Id="rId121" Type="http://schemas.openxmlformats.org/officeDocument/2006/relationships/tags" Target="../tags/tag1976.xml"/><Relationship Id="rId120" Type="http://schemas.openxmlformats.org/officeDocument/2006/relationships/tags" Target="../tags/tag1975.xml"/><Relationship Id="rId12" Type="http://schemas.openxmlformats.org/officeDocument/2006/relationships/tags" Target="../tags/tag1867.xml"/><Relationship Id="rId119" Type="http://schemas.openxmlformats.org/officeDocument/2006/relationships/tags" Target="../tags/tag1974.xml"/><Relationship Id="rId118" Type="http://schemas.openxmlformats.org/officeDocument/2006/relationships/tags" Target="../tags/tag1973.xml"/><Relationship Id="rId117" Type="http://schemas.openxmlformats.org/officeDocument/2006/relationships/tags" Target="../tags/tag1972.xml"/><Relationship Id="rId116" Type="http://schemas.openxmlformats.org/officeDocument/2006/relationships/tags" Target="../tags/tag1971.xml"/><Relationship Id="rId115" Type="http://schemas.openxmlformats.org/officeDocument/2006/relationships/tags" Target="../tags/tag1970.xml"/><Relationship Id="rId114" Type="http://schemas.openxmlformats.org/officeDocument/2006/relationships/tags" Target="../tags/tag1969.xml"/><Relationship Id="rId113" Type="http://schemas.openxmlformats.org/officeDocument/2006/relationships/tags" Target="../tags/tag1968.xml"/><Relationship Id="rId112" Type="http://schemas.openxmlformats.org/officeDocument/2006/relationships/tags" Target="../tags/tag1967.xml"/><Relationship Id="rId111" Type="http://schemas.openxmlformats.org/officeDocument/2006/relationships/tags" Target="../tags/tag1966.xml"/><Relationship Id="rId110" Type="http://schemas.openxmlformats.org/officeDocument/2006/relationships/tags" Target="../tags/tag1965.xml"/><Relationship Id="rId11" Type="http://schemas.openxmlformats.org/officeDocument/2006/relationships/tags" Target="../tags/tag1866.xml"/><Relationship Id="rId109" Type="http://schemas.openxmlformats.org/officeDocument/2006/relationships/tags" Target="../tags/tag1964.xml"/><Relationship Id="rId108" Type="http://schemas.openxmlformats.org/officeDocument/2006/relationships/tags" Target="../tags/tag1963.xml"/><Relationship Id="rId107" Type="http://schemas.openxmlformats.org/officeDocument/2006/relationships/tags" Target="../tags/tag1962.xml"/><Relationship Id="rId106" Type="http://schemas.openxmlformats.org/officeDocument/2006/relationships/tags" Target="../tags/tag1961.xml"/><Relationship Id="rId105" Type="http://schemas.openxmlformats.org/officeDocument/2006/relationships/tags" Target="../tags/tag1960.xml"/><Relationship Id="rId104" Type="http://schemas.openxmlformats.org/officeDocument/2006/relationships/tags" Target="../tags/tag1959.xml"/><Relationship Id="rId103" Type="http://schemas.openxmlformats.org/officeDocument/2006/relationships/tags" Target="../tags/tag1958.xml"/><Relationship Id="rId102" Type="http://schemas.openxmlformats.org/officeDocument/2006/relationships/tags" Target="../tags/tag1957.xml"/><Relationship Id="rId101" Type="http://schemas.openxmlformats.org/officeDocument/2006/relationships/tags" Target="../tags/tag1956.xml"/><Relationship Id="rId100" Type="http://schemas.openxmlformats.org/officeDocument/2006/relationships/tags" Target="../tags/tag1955.xml"/><Relationship Id="rId10" Type="http://schemas.openxmlformats.org/officeDocument/2006/relationships/tags" Target="../tags/tag1865.xml"/><Relationship Id="rId1" Type="http://schemas.openxmlformats.org/officeDocument/2006/relationships/tags" Target="../tags/tag1856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2013.xml"/><Relationship Id="rId7" Type="http://schemas.openxmlformats.org/officeDocument/2006/relationships/tags" Target="../tags/tag2012.xml"/><Relationship Id="rId6" Type="http://schemas.openxmlformats.org/officeDocument/2006/relationships/tags" Target="../tags/tag2011.xml"/><Relationship Id="rId5" Type="http://schemas.openxmlformats.org/officeDocument/2006/relationships/tags" Target="../tags/tag2010.xml"/><Relationship Id="rId4" Type="http://schemas.openxmlformats.org/officeDocument/2006/relationships/tags" Target="../tags/tag2009.xml"/><Relationship Id="rId3" Type="http://schemas.openxmlformats.org/officeDocument/2006/relationships/tags" Target="../tags/tag2008.xml"/><Relationship Id="rId2" Type="http://schemas.openxmlformats.org/officeDocument/2006/relationships/tags" Target="../tags/tag2007.xml"/><Relationship Id="rId10" Type="http://schemas.openxmlformats.org/officeDocument/2006/relationships/notesSlide" Target="../notesSlides/notesSlide33.xml"/><Relationship Id="rId1" Type="http://schemas.openxmlformats.org/officeDocument/2006/relationships/tags" Target="../tags/tag200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2022.xml"/><Relationship Id="rId8" Type="http://schemas.openxmlformats.org/officeDocument/2006/relationships/tags" Target="../tags/tag2021.xml"/><Relationship Id="rId7" Type="http://schemas.openxmlformats.org/officeDocument/2006/relationships/tags" Target="../tags/tag2020.xml"/><Relationship Id="rId6" Type="http://schemas.openxmlformats.org/officeDocument/2006/relationships/tags" Target="../tags/tag2019.xml"/><Relationship Id="rId5" Type="http://schemas.openxmlformats.org/officeDocument/2006/relationships/tags" Target="../tags/tag2018.xml"/><Relationship Id="rId4" Type="http://schemas.openxmlformats.org/officeDocument/2006/relationships/tags" Target="../tags/tag2017.xml"/><Relationship Id="rId3" Type="http://schemas.openxmlformats.org/officeDocument/2006/relationships/tags" Target="../tags/tag2016.xml"/><Relationship Id="rId2" Type="http://schemas.openxmlformats.org/officeDocument/2006/relationships/tags" Target="../tags/tag2015.xml"/><Relationship Id="rId11" Type="http://schemas.openxmlformats.org/officeDocument/2006/relationships/notesSlide" Target="../notesSlides/notesSlide34.xml"/><Relationship Id="rId10" Type="http://schemas.openxmlformats.org/officeDocument/2006/relationships/slideLayout" Target="../slideLayouts/slideLayout20.xml"/><Relationship Id="rId1" Type="http://schemas.openxmlformats.org/officeDocument/2006/relationships/tags" Target="../tags/tag2014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2030.xml"/><Relationship Id="rId7" Type="http://schemas.openxmlformats.org/officeDocument/2006/relationships/tags" Target="../tags/tag2029.xml"/><Relationship Id="rId6" Type="http://schemas.openxmlformats.org/officeDocument/2006/relationships/tags" Target="../tags/tag2028.xml"/><Relationship Id="rId5" Type="http://schemas.openxmlformats.org/officeDocument/2006/relationships/tags" Target="../tags/tag2027.xml"/><Relationship Id="rId4" Type="http://schemas.openxmlformats.org/officeDocument/2006/relationships/tags" Target="../tags/tag2026.xml"/><Relationship Id="rId3" Type="http://schemas.openxmlformats.org/officeDocument/2006/relationships/tags" Target="../tags/tag2025.xml"/><Relationship Id="rId2" Type="http://schemas.openxmlformats.org/officeDocument/2006/relationships/tags" Target="../tags/tag2024.xml"/><Relationship Id="rId10" Type="http://schemas.openxmlformats.org/officeDocument/2006/relationships/notesSlide" Target="../notesSlides/notesSlide35.xml"/><Relationship Id="rId1" Type="http://schemas.openxmlformats.org/officeDocument/2006/relationships/tags" Target="../tags/tag202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0.xml"/><Relationship Id="rId5" Type="http://schemas.openxmlformats.org/officeDocument/2006/relationships/tags" Target="../tags/tag255.xml"/><Relationship Id="rId4" Type="http://schemas.openxmlformats.org/officeDocument/2006/relationships/image" Target="../media/image3.png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tags" Target="../tags/tag252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tags" Target="../tags/tag2031.xml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2039.xml"/><Relationship Id="rId7" Type="http://schemas.openxmlformats.org/officeDocument/2006/relationships/tags" Target="../tags/tag2038.xml"/><Relationship Id="rId6" Type="http://schemas.openxmlformats.org/officeDocument/2006/relationships/tags" Target="../tags/tag2037.xml"/><Relationship Id="rId5" Type="http://schemas.openxmlformats.org/officeDocument/2006/relationships/tags" Target="../tags/tag2036.xml"/><Relationship Id="rId4" Type="http://schemas.openxmlformats.org/officeDocument/2006/relationships/tags" Target="../tags/tag2035.xml"/><Relationship Id="rId3" Type="http://schemas.openxmlformats.org/officeDocument/2006/relationships/tags" Target="../tags/tag2034.xml"/><Relationship Id="rId2" Type="http://schemas.openxmlformats.org/officeDocument/2006/relationships/tags" Target="../tags/tag2033.xml"/><Relationship Id="rId10" Type="http://schemas.openxmlformats.org/officeDocument/2006/relationships/notesSlide" Target="../notesSlides/notesSlide36.xml"/><Relationship Id="rId1" Type="http://schemas.openxmlformats.org/officeDocument/2006/relationships/tags" Target="../tags/tag203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2047.xml"/><Relationship Id="rId7" Type="http://schemas.openxmlformats.org/officeDocument/2006/relationships/tags" Target="../tags/tag2046.xml"/><Relationship Id="rId6" Type="http://schemas.openxmlformats.org/officeDocument/2006/relationships/tags" Target="../tags/tag2045.xml"/><Relationship Id="rId5" Type="http://schemas.openxmlformats.org/officeDocument/2006/relationships/tags" Target="../tags/tag2044.xml"/><Relationship Id="rId4" Type="http://schemas.openxmlformats.org/officeDocument/2006/relationships/tags" Target="../tags/tag2043.xml"/><Relationship Id="rId3" Type="http://schemas.openxmlformats.org/officeDocument/2006/relationships/tags" Target="../tags/tag2042.xml"/><Relationship Id="rId2" Type="http://schemas.openxmlformats.org/officeDocument/2006/relationships/tags" Target="../tags/tag2041.xml"/><Relationship Id="rId10" Type="http://schemas.openxmlformats.org/officeDocument/2006/relationships/notesSlide" Target="../notesSlides/notesSlide37.xml"/><Relationship Id="rId1" Type="http://schemas.openxmlformats.org/officeDocument/2006/relationships/tags" Target="../tags/tag2040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2055.xml"/><Relationship Id="rId7" Type="http://schemas.openxmlformats.org/officeDocument/2006/relationships/tags" Target="../tags/tag2054.xml"/><Relationship Id="rId6" Type="http://schemas.openxmlformats.org/officeDocument/2006/relationships/tags" Target="../tags/tag2053.xml"/><Relationship Id="rId5" Type="http://schemas.openxmlformats.org/officeDocument/2006/relationships/tags" Target="../tags/tag2052.xml"/><Relationship Id="rId4" Type="http://schemas.openxmlformats.org/officeDocument/2006/relationships/tags" Target="../tags/tag2051.xml"/><Relationship Id="rId3" Type="http://schemas.openxmlformats.org/officeDocument/2006/relationships/tags" Target="../tags/tag2050.xml"/><Relationship Id="rId2" Type="http://schemas.openxmlformats.org/officeDocument/2006/relationships/tags" Target="../tags/tag2049.xml"/><Relationship Id="rId10" Type="http://schemas.openxmlformats.org/officeDocument/2006/relationships/notesSlide" Target="../notesSlides/notesSlide38.xml"/><Relationship Id="rId1" Type="http://schemas.openxmlformats.org/officeDocument/2006/relationships/tags" Target="../tags/tag2048.xml"/></Relationships>
</file>

<file path=ppt/slides/_rels/slide58.xml.rels><?xml version="1.0" encoding="UTF-8" standalone="yes"?>
<Relationships xmlns="http://schemas.openxmlformats.org/package/2006/relationships"><Relationship Id="rId99" Type="http://schemas.openxmlformats.org/officeDocument/2006/relationships/tags" Target="../tags/tag2154.xml"/><Relationship Id="rId98" Type="http://schemas.openxmlformats.org/officeDocument/2006/relationships/tags" Target="../tags/tag2153.xml"/><Relationship Id="rId97" Type="http://schemas.openxmlformats.org/officeDocument/2006/relationships/tags" Target="../tags/tag2152.xml"/><Relationship Id="rId96" Type="http://schemas.openxmlformats.org/officeDocument/2006/relationships/tags" Target="../tags/tag2151.xml"/><Relationship Id="rId95" Type="http://schemas.openxmlformats.org/officeDocument/2006/relationships/tags" Target="../tags/tag2150.xml"/><Relationship Id="rId94" Type="http://schemas.openxmlformats.org/officeDocument/2006/relationships/tags" Target="../tags/tag2149.xml"/><Relationship Id="rId93" Type="http://schemas.openxmlformats.org/officeDocument/2006/relationships/tags" Target="../tags/tag2148.xml"/><Relationship Id="rId92" Type="http://schemas.openxmlformats.org/officeDocument/2006/relationships/tags" Target="../tags/tag2147.xml"/><Relationship Id="rId91" Type="http://schemas.openxmlformats.org/officeDocument/2006/relationships/tags" Target="../tags/tag2146.xml"/><Relationship Id="rId90" Type="http://schemas.openxmlformats.org/officeDocument/2006/relationships/tags" Target="../tags/tag2145.xml"/><Relationship Id="rId9" Type="http://schemas.openxmlformats.org/officeDocument/2006/relationships/tags" Target="../tags/tag2064.xml"/><Relationship Id="rId89" Type="http://schemas.openxmlformats.org/officeDocument/2006/relationships/tags" Target="../tags/tag2144.xml"/><Relationship Id="rId88" Type="http://schemas.openxmlformats.org/officeDocument/2006/relationships/tags" Target="../tags/tag2143.xml"/><Relationship Id="rId87" Type="http://schemas.openxmlformats.org/officeDocument/2006/relationships/tags" Target="../tags/tag2142.xml"/><Relationship Id="rId86" Type="http://schemas.openxmlformats.org/officeDocument/2006/relationships/tags" Target="../tags/tag2141.xml"/><Relationship Id="rId85" Type="http://schemas.openxmlformats.org/officeDocument/2006/relationships/tags" Target="../tags/tag2140.xml"/><Relationship Id="rId84" Type="http://schemas.openxmlformats.org/officeDocument/2006/relationships/tags" Target="../tags/tag2139.xml"/><Relationship Id="rId83" Type="http://schemas.openxmlformats.org/officeDocument/2006/relationships/tags" Target="../tags/tag2138.xml"/><Relationship Id="rId82" Type="http://schemas.openxmlformats.org/officeDocument/2006/relationships/tags" Target="../tags/tag2137.xml"/><Relationship Id="rId81" Type="http://schemas.openxmlformats.org/officeDocument/2006/relationships/tags" Target="../tags/tag2136.xml"/><Relationship Id="rId80" Type="http://schemas.openxmlformats.org/officeDocument/2006/relationships/tags" Target="../tags/tag2135.xml"/><Relationship Id="rId8" Type="http://schemas.openxmlformats.org/officeDocument/2006/relationships/tags" Target="../tags/tag2063.xml"/><Relationship Id="rId79" Type="http://schemas.openxmlformats.org/officeDocument/2006/relationships/tags" Target="../tags/tag2134.xml"/><Relationship Id="rId78" Type="http://schemas.openxmlformats.org/officeDocument/2006/relationships/tags" Target="../tags/tag2133.xml"/><Relationship Id="rId77" Type="http://schemas.openxmlformats.org/officeDocument/2006/relationships/tags" Target="../tags/tag2132.xml"/><Relationship Id="rId76" Type="http://schemas.openxmlformats.org/officeDocument/2006/relationships/tags" Target="../tags/tag2131.xml"/><Relationship Id="rId75" Type="http://schemas.openxmlformats.org/officeDocument/2006/relationships/tags" Target="../tags/tag2130.xml"/><Relationship Id="rId74" Type="http://schemas.openxmlformats.org/officeDocument/2006/relationships/tags" Target="../tags/tag2129.xml"/><Relationship Id="rId73" Type="http://schemas.openxmlformats.org/officeDocument/2006/relationships/tags" Target="../tags/tag2128.xml"/><Relationship Id="rId72" Type="http://schemas.openxmlformats.org/officeDocument/2006/relationships/tags" Target="../tags/tag2127.xml"/><Relationship Id="rId71" Type="http://schemas.openxmlformats.org/officeDocument/2006/relationships/tags" Target="../tags/tag2126.xml"/><Relationship Id="rId70" Type="http://schemas.openxmlformats.org/officeDocument/2006/relationships/tags" Target="../tags/tag2125.xml"/><Relationship Id="rId7" Type="http://schemas.openxmlformats.org/officeDocument/2006/relationships/tags" Target="../tags/tag2062.xml"/><Relationship Id="rId69" Type="http://schemas.openxmlformats.org/officeDocument/2006/relationships/tags" Target="../tags/tag2124.xml"/><Relationship Id="rId68" Type="http://schemas.openxmlformats.org/officeDocument/2006/relationships/tags" Target="../tags/tag2123.xml"/><Relationship Id="rId67" Type="http://schemas.openxmlformats.org/officeDocument/2006/relationships/tags" Target="../tags/tag2122.xml"/><Relationship Id="rId66" Type="http://schemas.openxmlformats.org/officeDocument/2006/relationships/tags" Target="../tags/tag2121.xml"/><Relationship Id="rId65" Type="http://schemas.openxmlformats.org/officeDocument/2006/relationships/tags" Target="../tags/tag2120.xml"/><Relationship Id="rId64" Type="http://schemas.openxmlformats.org/officeDocument/2006/relationships/tags" Target="../tags/tag2119.xml"/><Relationship Id="rId63" Type="http://schemas.openxmlformats.org/officeDocument/2006/relationships/tags" Target="../tags/tag2118.xml"/><Relationship Id="rId62" Type="http://schemas.openxmlformats.org/officeDocument/2006/relationships/tags" Target="../tags/tag2117.xml"/><Relationship Id="rId61" Type="http://schemas.openxmlformats.org/officeDocument/2006/relationships/tags" Target="../tags/tag2116.xml"/><Relationship Id="rId60" Type="http://schemas.openxmlformats.org/officeDocument/2006/relationships/tags" Target="../tags/tag2115.xml"/><Relationship Id="rId6" Type="http://schemas.openxmlformats.org/officeDocument/2006/relationships/tags" Target="../tags/tag2061.xml"/><Relationship Id="rId59" Type="http://schemas.openxmlformats.org/officeDocument/2006/relationships/tags" Target="../tags/tag2114.xml"/><Relationship Id="rId58" Type="http://schemas.openxmlformats.org/officeDocument/2006/relationships/tags" Target="../tags/tag2113.xml"/><Relationship Id="rId57" Type="http://schemas.openxmlformats.org/officeDocument/2006/relationships/tags" Target="../tags/tag2112.xml"/><Relationship Id="rId56" Type="http://schemas.openxmlformats.org/officeDocument/2006/relationships/tags" Target="../tags/tag2111.xml"/><Relationship Id="rId55" Type="http://schemas.openxmlformats.org/officeDocument/2006/relationships/tags" Target="../tags/tag2110.xml"/><Relationship Id="rId54" Type="http://schemas.openxmlformats.org/officeDocument/2006/relationships/tags" Target="../tags/tag2109.xml"/><Relationship Id="rId53" Type="http://schemas.openxmlformats.org/officeDocument/2006/relationships/tags" Target="../tags/tag2108.xml"/><Relationship Id="rId52" Type="http://schemas.openxmlformats.org/officeDocument/2006/relationships/tags" Target="../tags/tag2107.xml"/><Relationship Id="rId51" Type="http://schemas.openxmlformats.org/officeDocument/2006/relationships/tags" Target="../tags/tag2106.xml"/><Relationship Id="rId50" Type="http://schemas.openxmlformats.org/officeDocument/2006/relationships/tags" Target="../tags/tag2105.xml"/><Relationship Id="rId5" Type="http://schemas.openxmlformats.org/officeDocument/2006/relationships/tags" Target="../tags/tag2060.xml"/><Relationship Id="rId49" Type="http://schemas.openxmlformats.org/officeDocument/2006/relationships/tags" Target="../tags/tag2104.xml"/><Relationship Id="rId48" Type="http://schemas.openxmlformats.org/officeDocument/2006/relationships/tags" Target="../tags/tag2103.xml"/><Relationship Id="rId47" Type="http://schemas.openxmlformats.org/officeDocument/2006/relationships/tags" Target="../tags/tag2102.xml"/><Relationship Id="rId46" Type="http://schemas.openxmlformats.org/officeDocument/2006/relationships/tags" Target="../tags/tag2101.xml"/><Relationship Id="rId45" Type="http://schemas.openxmlformats.org/officeDocument/2006/relationships/tags" Target="../tags/tag2100.xml"/><Relationship Id="rId44" Type="http://schemas.openxmlformats.org/officeDocument/2006/relationships/tags" Target="../tags/tag2099.xml"/><Relationship Id="rId43" Type="http://schemas.openxmlformats.org/officeDocument/2006/relationships/tags" Target="../tags/tag2098.xml"/><Relationship Id="rId42" Type="http://schemas.openxmlformats.org/officeDocument/2006/relationships/tags" Target="../tags/tag2097.xml"/><Relationship Id="rId41" Type="http://schemas.openxmlformats.org/officeDocument/2006/relationships/tags" Target="../tags/tag2096.xml"/><Relationship Id="rId40" Type="http://schemas.openxmlformats.org/officeDocument/2006/relationships/tags" Target="../tags/tag2095.xml"/><Relationship Id="rId4" Type="http://schemas.openxmlformats.org/officeDocument/2006/relationships/tags" Target="../tags/tag2059.xml"/><Relationship Id="rId39" Type="http://schemas.openxmlformats.org/officeDocument/2006/relationships/tags" Target="../tags/tag2094.xml"/><Relationship Id="rId38" Type="http://schemas.openxmlformats.org/officeDocument/2006/relationships/tags" Target="../tags/tag2093.xml"/><Relationship Id="rId37" Type="http://schemas.openxmlformats.org/officeDocument/2006/relationships/tags" Target="../tags/tag2092.xml"/><Relationship Id="rId36" Type="http://schemas.openxmlformats.org/officeDocument/2006/relationships/tags" Target="../tags/tag2091.xml"/><Relationship Id="rId35" Type="http://schemas.openxmlformats.org/officeDocument/2006/relationships/tags" Target="../tags/tag2090.xml"/><Relationship Id="rId34" Type="http://schemas.openxmlformats.org/officeDocument/2006/relationships/tags" Target="../tags/tag2089.xml"/><Relationship Id="rId33" Type="http://schemas.openxmlformats.org/officeDocument/2006/relationships/tags" Target="../tags/tag2088.xml"/><Relationship Id="rId32" Type="http://schemas.openxmlformats.org/officeDocument/2006/relationships/tags" Target="../tags/tag2087.xml"/><Relationship Id="rId31" Type="http://schemas.openxmlformats.org/officeDocument/2006/relationships/tags" Target="../tags/tag2086.xml"/><Relationship Id="rId30" Type="http://schemas.openxmlformats.org/officeDocument/2006/relationships/tags" Target="../tags/tag2085.xml"/><Relationship Id="rId3" Type="http://schemas.openxmlformats.org/officeDocument/2006/relationships/tags" Target="../tags/tag2058.xml"/><Relationship Id="rId29" Type="http://schemas.openxmlformats.org/officeDocument/2006/relationships/tags" Target="../tags/tag2084.xml"/><Relationship Id="rId28" Type="http://schemas.openxmlformats.org/officeDocument/2006/relationships/tags" Target="../tags/tag2083.xml"/><Relationship Id="rId27" Type="http://schemas.openxmlformats.org/officeDocument/2006/relationships/tags" Target="../tags/tag2082.xml"/><Relationship Id="rId26" Type="http://schemas.openxmlformats.org/officeDocument/2006/relationships/tags" Target="../tags/tag2081.xml"/><Relationship Id="rId25" Type="http://schemas.openxmlformats.org/officeDocument/2006/relationships/tags" Target="../tags/tag2080.xml"/><Relationship Id="rId24" Type="http://schemas.openxmlformats.org/officeDocument/2006/relationships/tags" Target="../tags/tag2079.xml"/><Relationship Id="rId23" Type="http://schemas.openxmlformats.org/officeDocument/2006/relationships/tags" Target="../tags/tag2078.xml"/><Relationship Id="rId22" Type="http://schemas.openxmlformats.org/officeDocument/2006/relationships/tags" Target="../tags/tag2077.xml"/><Relationship Id="rId21" Type="http://schemas.openxmlformats.org/officeDocument/2006/relationships/tags" Target="../tags/tag2076.xml"/><Relationship Id="rId20" Type="http://schemas.openxmlformats.org/officeDocument/2006/relationships/tags" Target="../tags/tag2075.xml"/><Relationship Id="rId2" Type="http://schemas.openxmlformats.org/officeDocument/2006/relationships/tags" Target="../tags/tag2057.xml"/><Relationship Id="rId19" Type="http://schemas.openxmlformats.org/officeDocument/2006/relationships/tags" Target="../tags/tag2074.xml"/><Relationship Id="rId18" Type="http://schemas.openxmlformats.org/officeDocument/2006/relationships/tags" Target="../tags/tag2073.xml"/><Relationship Id="rId17" Type="http://schemas.openxmlformats.org/officeDocument/2006/relationships/tags" Target="../tags/tag2072.xml"/><Relationship Id="rId16" Type="http://schemas.openxmlformats.org/officeDocument/2006/relationships/tags" Target="../tags/tag2071.xml"/><Relationship Id="rId15" Type="http://schemas.openxmlformats.org/officeDocument/2006/relationships/tags" Target="../tags/tag2070.xml"/><Relationship Id="rId14" Type="http://schemas.openxmlformats.org/officeDocument/2006/relationships/tags" Target="../tags/tag2069.xml"/><Relationship Id="rId13" Type="http://schemas.openxmlformats.org/officeDocument/2006/relationships/tags" Target="../tags/tag2068.xml"/><Relationship Id="rId124" Type="http://schemas.openxmlformats.org/officeDocument/2006/relationships/notesSlide" Target="../notesSlides/notesSlide39.xml"/><Relationship Id="rId123" Type="http://schemas.openxmlformats.org/officeDocument/2006/relationships/slideLayout" Target="../slideLayouts/slideLayout20.xml"/><Relationship Id="rId122" Type="http://schemas.openxmlformats.org/officeDocument/2006/relationships/tags" Target="../tags/tag2176.xml"/><Relationship Id="rId121" Type="http://schemas.openxmlformats.org/officeDocument/2006/relationships/tags" Target="../tags/tag2175.xml"/><Relationship Id="rId120" Type="http://schemas.openxmlformats.org/officeDocument/2006/relationships/image" Target="../media/image5.png"/><Relationship Id="rId12" Type="http://schemas.openxmlformats.org/officeDocument/2006/relationships/tags" Target="../tags/tag2067.xml"/><Relationship Id="rId119" Type="http://schemas.openxmlformats.org/officeDocument/2006/relationships/tags" Target="../tags/tag2174.xml"/><Relationship Id="rId118" Type="http://schemas.openxmlformats.org/officeDocument/2006/relationships/tags" Target="../tags/tag2173.xml"/><Relationship Id="rId117" Type="http://schemas.openxmlformats.org/officeDocument/2006/relationships/tags" Target="../tags/tag2172.xml"/><Relationship Id="rId116" Type="http://schemas.openxmlformats.org/officeDocument/2006/relationships/tags" Target="../tags/tag2171.xml"/><Relationship Id="rId115" Type="http://schemas.openxmlformats.org/officeDocument/2006/relationships/tags" Target="../tags/tag2170.xml"/><Relationship Id="rId114" Type="http://schemas.openxmlformats.org/officeDocument/2006/relationships/tags" Target="../tags/tag2169.xml"/><Relationship Id="rId113" Type="http://schemas.openxmlformats.org/officeDocument/2006/relationships/tags" Target="../tags/tag2168.xml"/><Relationship Id="rId112" Type="http://schemas.openxmlformats.org/officeDocument/2006/relationships/tags" Target="../tags/tag2167.xml"/><Relationship Id="rId111" Type="http://schemas.openxmlformats.org/officeDocument/2006/relationships/tags" Target="../tags/tag2166.xml"/><Relationship Id="rId110" Type="http://schemas.openxmlformats.org/officeDocument/2006/relationships/tags" Target="../tags/tag2165.xml"/><Relationship Id="rId11" Type="http://schemas.openxmlformats.org/officeDocument/2006/relationships/tags" Target="../tags/tag2066.xml"/><Relationship Id="rId109" Type="http://schemas.openxmlformats.org/officeDocument/2006/relationships/tags" Target="../tags/tag2164.xml"/><Relationship Id="rId108" Type="http://schemas.openxmlformats.org/officeDocument/2006/relationships/tags" Target="../tags/tag2163.xml"/><Relationship Id="rId107" Type="http://schemas.openxmlformats.org/officeDocument/2006/relationships/tags" Target="../tags/tag2162.xml"/><Relationship Id="rId106" Type="http://schemas.openxmlformats.org/officeDocument/2006/relationships/tags" Target="../tags/tag2161.xml"/><Relationship Id="rId105" Type="http://schemas.openxmlformats.org/officeDocument/2006/relationships/tags" Target="../tags/tag2160.xml"/><Relationship Id="rId104" Type="http://schemas.openxmlformats.org/officeDocument/2006/relationships/tags" Target="../tags/tag2159.xml"/><Relationship Id="rId103" Type="http://schemas.openxmlformats.org/officeDocument/2006/relationships/tags" Target="../tags/tag2158.xml"/><Relationship Id="rId102" Type="http://schemas.openxmlformats.org/officeDocument/2006/relationships/tags" Target="../tags/tag2157.xml"/><Relationship Id="rId101" Type="http://schemas.openxmlformats.org/officeDocument/2006/relationships/tags" Target="../tags/tag2156.xml"/><Relationship Id="rId100" Type="http://schemas.openxmlformats.org/officeDocument/2006/relationships/tags" Target="../tags/tag2155.xml"/><Relationship Id="rId10" Type="http://schemas.openxmlformats.org/officeDocument/2006/relationships/tags" Target="../tags/tag2065.xml"/><Relationship Id="rId1" Type="http://schemas.openxmlformats.org/officeDocument/2006/relationships/tags" Target="../tags/tag2056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0.xml"/><Relationship Id="rId8" Type="http://schemas.openxmlformats.org/officeDocument/2006/relationships/slideLayout" Target="../slideLayouts/slideLayout20.xml"/><Relationship Id="rId7" Type="http://schemas.openxmlformats.org/officeDocument/2006/relationships/tags" Target="../tags/tag2182.xml"/><Relationship Id="rId6" Type="http://schemas.openxmlformats.org/officeDocument/2006/relationships/tags" Target="../tags/tag2181.xml"/><Relationship Id="rId5" Type="http://schemas.openxmlformats.org/officeDocument/2006/relationships/image" Target="../media/image5.png"/><Relationship Id="rId4" Type="http://schemas.openxmlformats.org/officeDocument/2006/relationships/tags" Target="../tags/tag2180.xml"/><Relationship Id="rId3" Type="http://schemas.openxmlformats.org/officeDocument/2006/relationships/tags" Target="../tags/tag2179.xml"/><Relationship Id="rId2" Type="http://schemas.openxmlformats.org/officeDocument/2006/relationships/tags" Target="../tags/tag2178.xml"/><Relationship Id="rId1" Type="http://schemas.openxmlformats.org/officeDocument/2006/relationships/tags" Target="../tags/tag2177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0.xml"/><Relationship Id="rId5" Type="http://schemas.openxmlformats.org/officeDocument/2006/relationships/tags" Target="../tags/tag259.xml"/><Relationship Id="rId4" Type="http://schemas.openxmlformats.org/officeDocument/2006/relationships/image" Target="../media/image4.png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" Type="http://schemas.openxmlformats.org/officeDocument/2006/relationships/tags" Target="../tags/tag256.xml"/></Relationships>
</file>

<file path=ppt/slides/_rels/slide60.xml.rels><?xml version="1.0" encoding="UTF-8" standalone="yes"?>
<Relationships xmlns="http://schemas.openxmlformats.org/package/2006/relationships"><Relationship Id="rId91" Type="http://schemas.openxmlformats.org/officeDocument/2006/relationships/notesSlide" Target="../notesSlides/notesSlide41.xml"/><Relationship Id="rId90" Type="http://schemas.openxmlformats.org/officeDocument/2006/relationships/slideLayout" Target="../slideLayouts/slideLayout20.xml"/><Relationship Id="rId9" Type="http://schemas.openxmlformats.org/officeDocument/2006/relationships/tags" Target="../tags/tag2191.xml"/><Relationship Id="rId89" Type="http://schemas.openxmlformats.org/officeDocument/2006/relationships/tags" Target="../tags/tag2270.xml"/><Relationship Id="rId88" Type="http://schemas.openxmlformats.org/officeDocument/2006/relationships/tags" Target="../tags/tag2269.xml"/><Relationship Id="rId87" Type="http://schemas.openxmlformats.org/officeDocument/2006/relationships/image" Target="../media/image5.png"/><Relationship Id="rId86" Type="http://schemas.openxmlformats.org/officeDocument/2006/relationships/tags" Target="../tags/tag2268.xml"/><Relationship Id="rId85" Type="http://schemas.openxmlformats.org/officeDocument/2006/relationships/tags" Target="../tags/tag2267.xml"/><Relationship Id="rId84" Type="http://schemas.openxmlformats.org/officeDocument/2006/relationships/tags" Target="../tags/tag2266.xml"/><Relationship Id="rId83" Type="http://schemas.openxmlformats.org/officeDocument/2006/relationships/tags" Target="../tags/tag2265.xml"/><Relationship Id="rId82" Type="http://schemas.openxmlformats.org/officeDocument/2006/relationships/tags" Target="../tags/tag2264.xml"/><Relationship Id="rId81" Type="http://schemas.openxmlformats.org/officeDocument/2006/relationships/tags" Target="../tags/tag2263.xml"/><Relationship Id="rId80" Type="http://schemas.openxmlformats.org/officeDocument/2006/relationships/tags" Target="../tags/tag2262.xml"/><Relationship Id="rId8" Type="http://schemas.openxmlformats.org/officeDocument/2006/relationships/tags" Target="../tags/tag2190.xml"/><Relationship Id="rId79" Type="http://schemas.openxmlformats.org/officeDocument/2006/relationships/tags" Target="../tags/tag2261.xml"/><Relationship Id="rId78" Type="http://schemas.openxmlformats.org/officeDocument/2006/relationships/tags" Target="../tags/tag2260.xml"/><Relationship Id="rId77" Type="http://schemas.openxmlformats.org/officeDocument/2006/relationships/tags" Target="../tags/tag2259.xml"/><Relationship Id="rId76" Type="http://schemas.openxmlformats.org/officeDocument/2006/relationships/tags" Target="../tags/tag2258.xml"/><Relationship Id="rId75" Type="http://schemas.openxmlformats.org/officeDocument/2006/relationships/tags" Target="../tags/tag2257.xml"/><Relationship Id="rId74" Type="http://schemas.openxmlformats.org/officeDocument/2006/relationships/tags" Target="../tags/tag2256.xml"/><Relationship Id="rId73" Type="http://schemas.openxmlformats.org/officeDocument/2006/relationships/tags" Target="../tags/tag2255.xml"/><Relationship Id="rId72" Type="http://schemas.openxmlformats.org/officeDocument/2006/relationships/tags" Target="../tags/tag2254.xml"/><Relationship Id="rId71" Type="http://schemas.openxmlformats.org/officeDocument/2006/relationships/tags" Target="../tags/tag2253.xml"/><Relationship Id="rId70" Type="http://schemas.openxmlformats.org/officeDocument/2006/relationships/tags" Target="../tags/tag2252.xml"/><Relationship Id="rId7" Type="http://schemas.openxmlformats.org/officeDocument/2006/relationships/tags" Target="../tags/tag2189.xml"/><Relationship Id="rId69" Type="http://schemas.openxmlformats.org/officeDocument/2006/relationships/tags" Target="../tags/tag2251.xml"/><Relationship Id="rId68" Type="http://schemas.openxmlformats.org/officeDocument/2006/relationships/tags" Target="../tags/tag2250.xml"/><Relationship Id="rId67" Type="http://schemas.openxmlformats.org/officeDocument/2006/relationships/tags" Target="../tags/tag2249.xml"/><Relationship Id="rId66" Type="http://schemas.openxmlformats.org/officeDocument/2006/relationships/tags" Target="../tags/tag2248.xml"/><Relationship Id="rId65" Type="http://schemas.openxmlformats.org/officeDocument/2006/relationships/tags" Target="../tags/tag2247.xml"/><Relationship Id="rId64" Type="http://schemas.openxmlformats.org/officeDocument/2006/relationships/tags" Target="../tags/tag2246.xml"/><Relationship Id="rId63" Type="http://schemas.openxmlformats.org/officeDocument/2006/relationships/tags" Target="../tags/tag2245.xml"/><Relationship Id="rId62" Type="http://schemas.openxmlformats.org/officeDocument/2006/relationships/tags" Target="../tags/tag2244.xml"/><Relationship Id="rId61" Type="http://schemas.openxmlformats.org/officeDocument/2006/relationships/tags" Target="../tags/tag2243.xml"/><Relationship Id="rId60" Type="http://schemas.openxmlformats.org/officeDocument/2006/relationships/tags" Target="../tags/tag2242.xml"/><Relationship Id="rId6" Type="http://schemas.openxmlformats.org/officeDocument/2006/relationships/tags" Target="../tags/tag2188.xml"/><Relationship Id="rId59" Type="http://schemas.openxmlformats.org/officeDocument/2006/relationships/tags" Target="../tags/tag2241.xml"/><Relationship Id="rId58" Type="http://schemas.openxmlformats.org/officeDocument/2006/relationships/tags" Target="../tags/tag2240.xml"/><Relationship Id="rId57" Type="http://schemas.openxmlformats.org/officeDocument/2006/relationships/tags" Target="../tags/tag2239.xml"/><Relationship Id="rId56" Type="http://schemas.openxmlformats.org/officeDocument/2006/relationships/tags" Target="../tags/tag2238.xml"/><Relationship Id="rId55" Type="http://schemas.openxmlformats.org/officeDocument/2006/relationships/tags" Target="../tags/tag2237.xml"/><Relationship Id="rId54" Type="http://schemas.openxmlformats.org/officeDocument/2006/relationships/tags" Target="../tags/tag2236.xml"/><Relationship Id="rId53" Type="http://schemas.openxmlformats.org/officeDocument/2006/relationships/tags" Target="../tags/tag2235.xml"/><Relationship Id="rId52" Type="http://schemas.openxmlformats.org/officeDocument/2006/relationships/tags" Target="../tags/tag2234.xml"/><Relationship Id="rId51" Type="http://schemas.openxmlformats.org/officeDocument/2006/relationships/tags" Target="../tags/tag2233.xml"/><Relationship Id="rId50" Type="http://schemas.openxmlformats.org/officeDocument/2006/relationships/tags" Target="../tags/tag2232.xml"/><Relationship Id="rId5" Type="http://schemas.openxmlformats.org/officeDocument/2006/relationships/tags" Target="../tags/tag2187.xml"/><Relationship Id="rId49" Type="http://schemas.openxmlformats.org/officeDocument/2006/relationships/tags" Target="../tags/tag2231.xml"/><Relationship Id="rId48" Type="http://schemas.openxmlformats.org/officeDocument/2006/relationships/tags" Target="../tags/tag2230.xml"/><Relationship Id="rId47" Type="http://schemas.openxmlformats.org/officeDocument/2006/relationships/tags" Target="../tags/tag2229.xml"/><Relationship Id="rId46" Type="http://schemas.openxmlformats.org/officeDocument/2006/relationships/tags" Target="../tags/tag2228.xml"/><Relationship Id="rId45" Type="http://schemas.openxmlformats.org/officeDocument/2006/relationships/tags" Target="../tags/tag2227.xml"/><Relationship Id="rId44" Type="http://schemas.openxmlformats.org/officeDocument/2006/relationships/tags" Target="../tags/tag2226.xml"/><Relationship Id="rId43" Type="http://schemas.openxmlformats.org/officeDocument/2006/relationships/tags" Target="../tags/tag2225.xml"/><Relationship Id="rId42" Type="http://schemas.openxmlformats.org/officeDocument/2006/relationships/tags" Target="../tags/tag2224.xml"/><Relationship Id="rId41" Type="http://schemas.openxmlformats.org/officeDocument/2006/relationships/tags" Target="../tags/tag2223.xml"/><Relationship Id="rId40" Type="http://schemas.openxmlformats.org/officeDocument/2006/relationships/tags" Target="../tags/tag2222.xml"/><Relationship Id="rId4" Type="http://schemas.openxmlformats.org/officeDocument/2006/relationships/tags" Target="../tags/tag2186.xml"/><Relationship Id="rId39" Type="http://schemas.openxmlformats.org/officeDocument/2006/relationships/tags" Target="../tags/tag2221.xml"/><Relationship Id="rId38" Type="http://schemas.openxmlformats.org/officeDocument/2006/relationships/tags" Target="../tags/tag2220.xml"/><Relationship Id="rId37" Type="http://schemas.openxmlformats.org/officeDocument/2006/relationships/tags" Target="../tags/tag2219.xml"/><Relationship Id="rId36" Type="http://schemas.openxmlformats.org/officeDocument/2006/relationships/tags" Target="../tags/tag2218.xml"/><Relationship Id="rId35" Type="http://schemas.openxmlformats.org/officeDocument/2006/relationships/tags" Target="../tags/tag2217.xml"/><Relationship Id="rId34" Type="http://schemas.openxmlformats.org/officeDocument/2006/relationships/tags" Target="../tags/tag2216.xml"/><Relationship Id="rId33" Type="http://schemas.openxmlformats.org/officeDocument/2006/relationships/tags" Target="../tags/tag2215.xml"/><Relationship Id="rId32" Type="http://schemas.openxmlformats.org/officeDocument/2006/relationships/tags" Target="../tags/tag2214.xml"/><Relationship Id="rId31" Type="http://schemas.openxmlformats.org/officeDocument/2006/relationships/tags" Target="../tags/tag2213.xml"/><Relationship Id="rId30" Type="http://schemas.openxmlformats.org/officeDocument/2006/relationships/tags" Target="../tags/tag2212.xml"/><Relationship Id="rId3" Type="http://schemas.openxmlformats.org/officeDocument/2006/relationships/tags" Target="../tags/tag2185.xml"/><Relationship Id="rId29" Type="http://schemas.openxmlformats.org/officeDocument/2006/relationships/tags" Target="../tags/tag2211.xml"/><Relationship Id="rId28" Type="http://schemas.openxmlformats.org/officeDocument/2006/relationships/tags" Target="../tags/tag2210.xml"/><Relationship Id="rId27" Type="http://schemas.openxmlformats.org/officeDocument/2006/relationships/tags" Target="../tags/tag2209.xml"/><Relationship Id="rId26" Type="http://schemas.openxmlformats.org/officeDocument/2006/relationships/tags" Target="../tags/tag2208.xml"/><Relationship Id="rId25" Type="http://schemas.openxmlformats.org/officeDocument/2006/relationships/tags" Target="../tags/tag2207.xml"/><Relationship Id="rId24" Type="http://schemas.openxmlformats.org/officeDocument/2006/relationships/tags" Target="../tags/tag2206.xml"/><Relationship Id="rId23" Type="http://schemas.openxmlformats.org/officeDocument/2006/relationships/tags" Target="../tags/tag2205.xml"/><Relationship Id="rId22" Type="http://schemas.openxmlformats.org/officeDocument/2006/relationships/tags" Target="../tags/tag2204.xml"/><Relationship Id="rId21" Type="http://schemas.openxmlformats.org/officeDocument/2006/relationships/tags" Target="../tags/tag2203.xml"/><Relationship Id="rId20" Type="http://schemas.openxmlformats.org/officeDocument/2006/relationships/tags" Target="../tags/tag2202.xml"/><Relationship Id="rId2" Type="http://schemas.openxmlformats.org/officeDocument/2006/relationships/tags" Target="../tags/tag2184.xml"/><Relationship Id="rId19" Type="http://schemas.openxmlformats.org/officeDocument/2006/relationships/tags" Target="../tags/tag2201.xml"/><Relationship Id="rId18" Type="http://schemas.openxmlformats.org/officeDocument/2006/relationships/tags" Target="../tags/tag2200.xml"/><Relationship Id="rId17" Type="http://schemas.openxmlformats.org/officeDocument/2006/relationships/tags" Target="../tags/tag2199.xml"/><Relationship Id="rId16" Type="http://schemas.openxmlformats.org/officeDocument/2006/relationships/tags" Target="../tags/tag2198.xml"/><Relationship Id="rId15" Type="http://schemas.openxmlformats.org/officeDocument/2006/relationships/tags" Target="../tags/tag2197.xml"/><Relationship Id="rId14" Type="http://schemas.openxmlformats.org/officeDocument/2006/relationships/tags" Target="../tags/tag2196.xml"/><Relationship Id="rId13" Type="http://schemas.openxmlformats.org/officeDocument/2006/relationships/tags" Target="../tags/tag2195.xml"/><Relationship Id="rId12" Type="http://schemas.openxmlformats.org/officeDocument/2006/relationships/tags" Target="../tags/tag2194.xml"/><Relationship Id="rId11" Type="http://schemas.openxmlformats.org/officeDocument/2006/relationships/tags" Target="../tags/tag2193.xml"/><Relationship Id="rId10" Type="http://schemas.openxmlformats.org/officeDocument/2006/relationships/tags" Target="../tags/tag2192.xml"/><Relationship Id="rId1" Type="http://schemas.openxmlformats.org/officeDocument/2006/relationships/tags" Target="../tags/tag2183.xml"/></Relationships>
</file>

<file path=ppt/slides/_rels/slide61.xml.rels><?xml version="1.0" encoding="UTF-8" standalone="yes"?>
<Relationships xmlns="http://schemas.openxmlformats.org/package/2006/relationships"><Relationship Id="rId91" Type="http://schemas.openxmlformats.org/officeDocument/2006/relationships/notesSlide" Target="../notesSlides/notesSlide42.xml"/><Relationship Id="rId90" Type="http://schemas.openxmlformats.org/officeDocument/2006/relationships/slideLayout" Target="../slideLayouts/slideLayout20.xml"/><Relationship Id="rId9" Type="http://schemas.openxmlformats.org/officeDocument/2006/relationships/tags" Target="../tags/tag2279.xml"/><Relationship Id="rId89" Type="http://schemas.openxmlformats.org/officeDocument/2006/relationships/tags" Target="../tags/tag2358.xml"/><Relationship Id="rId88" Type="http://schemas.openxmlformats.org/officeDocument/2006/relationships/tags" Target="../tags/tag2357.xml"/><Relationship Id="rId87" Type="http://schemas.openxmlformats.org/officeDocument/2006/relationships/image" Target="../media/image5.png"/><Relationship Id="rId86" Type="http://schemas.openxmlformats.org/officeDocument/2006/relationships/tags" Target="../tags/tag2356.xml"/><Relationship Id="rId85" Type="http://schemas.openxmlformats.org/officeDocument/2006/relationships/tags" Target="../tags/tag2355.xml"/><Relationship Id="rId84" Type="http://schemas.openxmlformats.org/officeDocument/2006/relationships/tags" Target="../tags/tag2354.xml"/><Relationship Id="rId83" Type="http://schemas.openxmlformats.org/officeDocument/2006/relationships/tags" Target="../tags/tag2353.xml"/><Relationship Id="rId82" Type="http://schemas.openxmlformats.org/officeDocument/2006/relationships/tags" Target="../tags/tag2352.xml"/><Relationship Id="rId81" Type="http://schemas.openxmlformats.org/officeDocument/2006/relationships/tags" Target="../tags/tag2351.xml"/><Relationship Id="rId80" Type="http://schemas.openxmlformats.org/officeDocument/2006/relationships/tags" Target="../tags/tag2350.xml"/><Relationship Id="rId8" Type="http://schemas.openxmlformats.org/officeDocument/2006/relationships/tags" Target="../tags/tag2278.xml"/><Relationship Id="rId79" Type="http://schemas.openxmlformats.org/officeDocument/2006/relationships/tags" Target="../tags/tag2349.xml"/><Relationship Id="rId78" Type="http://schemas.openxmlformats.org/officeDocument/2006/relationships/tags" Target="../tags/tag2348.xml"/><Relationship Id="rId77" Type="http://schemas.openxmlformats.org/officeDocument/2006/relationships/tags" Target="../tags/tag2347.xml"/><Relationship Id="rId76" Type="http://schemas.openxmlformats.org/officeDocument/2006/relationships/tags" Target="../tags/tag2346.xml"/><Relationship Id="rId75" Type="http://schemas.openxmlformats.org/officeDocument/2006/relationships/tags" Target="../tags/tag2345.xml"/><Relationship Id="rId74" Type="http://schemas.openxmlformats.org/officeDocument/2006/relationships/tags" Target="../tags/tag2344.xml"/><Relationship Id="rId73" Type="http://schemas.openxmlformats.org/officeDocument/2006/relationships/tags" Target="../tags/tag2343.xml"/><Relationship Id="rId72" Type="http://schemas.openxmlformats.org/officeDocument/2006/relationships/tags" Target="../tags/tag2342.xml"/><Relationship Id="rId71" Type="http://schemas.openxmlformats.org/officeDocument/2006/relationships/tags" Target="../tags/tag2341.xml"/><Relationship Id="rId70" Type="http://schemas.openxmlformats.org/officeDocument/2006/relationships/tags" Target="../tags/tag2340.xml"/><Relationship Id="rId7" Type="http://schemas.openxmlformats.org/officeDocument/2006/relationships/tags" Target="../tags/tag2277.xml"/><Relationship Id="rId69" Type="http://schemas.openxmlformats.org/officeDocument/2006/relationships/tags" Target="../tags/tag2339.xml"/><Relationship Id="rId68" Type="http://schemas.openxmlformats.org/officeDocument/2006/relationships/tags" Target="../tags/tag2338.xml"/><Relationship Id="rId67" Type="http://schemas.openxmlformats.org/officeDocument/2006/relationships/tags" Target="../tags/tag2337.xml"/><Relationship Id="rId66" Type="http://schemas.openxmlformats.org/officeDocument/2006/relationships/tags" Target="../tags/tag2336.xml"/><Relationship Id="rId65" Type="http://schemas.openxmlformats.org/officeDocument/2006/relationships/tags" Target="../tags/tag2335.xml"/><Relationship Id="rId64" Type="http://schemas.openxmlformats.org/officeDocument/2006/relationships/tags" Target="../tags/tag2334.xml"/><Relationship Id="rId63" Type="http://schemas.openxmlformats.org/officeDocument/2006/relationships/tags" Target="../tags/tag2333.xml"/><Relationship Id="rId62" Type="http://schemas.openxmlformats.org/officeDocument/2006/relationships/tags" Target="../tags/tag2332.xml"/><Relationship Id="rId61" Type="http://schemas.openxmlformats.org/officeDocument/2006/relationships/tags" Target="../tags/tag2331.xml"/><Relationship Id="rId60" Type="http://schemas.openxmlformats.org/officeDocument/2006/relationships/tags" Target="../tags/tag2330.xml"/><Relationship Id="rId6" Type="http://schemas.openxmlformats.org/officeDocument/2006/relationships/tags" Target="../tags/tag2276.xml"/><Relationship Id="rId59" Type="http://schemas.openxmlformats.org/officeDocument/2006/relationships/tags" Target="../tags/tag2329.xml"/><Relationship Id="rId58" Type="http://schemas.openxmlformats.org/officeDocument/2006/relationships/tags" Target="../tags/tag2328.xml"/><Relationship Id="rId57" Type="http://schemas.openxmlformats.org/officeDocument/2006/relationships/tags" Target="../tags/tag2327.xml"/><Relationship Id="rId56" Type="http://schemas.openxmlformats.org/officeDocument/2006/relationships/tags" Target="../tags/tag2326.xml"/><Relationship Id="rId55" Type="http://schemas.openxmlformats.org/officeDocument/2006/relationships/tags" Target="../tags/tag2325.xml"/><Relationship Id="rId54" Type="http://schemas.openxmlformats.org/officeDocument/2006/relationships/tags" Target="../tags/tag2324.xml"/><Relationship Id="rId53" Type="http://schemas.openxmlformats.org/officeDocument/2006/relationships/tags" Target="../tags/tag2323.xml"/><Relationship Id="rId52" Type="http://schemas.openxmlformats.org/officeDocument/2006/relationships/tags" Target="../tags/tag2322.xml"/><Relationship Id="rId51" Type="http://schemas.openxmlformats.org/officeDocument/2006/relationships/tags" Target="../tags/tag2321.xml"/><Relationship Id="rId50" Type="http://schemas.openxmlformats.org/officeDocument/2006/relationships/tags" Target="../tags/tag2320.xml"/><Relationship Id="rId5" Type="http://schemas.openxmlformats.org/officeDocument/2006/relationships/tags" Target="../tags/tag2275.xml"/><Relationship Id="rId49" Type="http://schemas.openxmlformats.org/officeDocument/2006/relationships/tags" Target="../tags/tag2319.xml"/><Relationship Id="rId48" Type="http://schemas.openxmlformats.org/officeDocument/2006/relationships/tags" Target="../tags/tag2318.xml"/><Relationship Id="rId47" Type="http://schemas.openxmlformats.org/officeDocument/2006/relationships/tags" Target="../tags/tag2317.xml"/><Relationship Id="rId46" Type="http://schemas.openxmlformats.org/officeDocument/2006/relationships/tags" Target="../tags/tag2316.xml"/><Relationship Id="rId45" Type="http://schemas.openxmlformats.org/officeDocument/2006/relationships/tags" Target="../tags/tag2315.xml"/><Relationship Id="rId44" Type="http://schemas.openxmlformats.org/officeDocument/2006/relationships/tags" Target="../tags/tag2314.xml"/><Relationship Id="rId43" Type="http://schemas.openxmlformats.org/officeDocument/2006/relationships/tags" Target="../tags/tag2313.xml"/><Relationship Id="rId42" Type="http://schemas.openxmlformats.org/officeDocument/2006/relationships/tags" Target="../tags/tag2312.xml"/><Relationship Id="rId41" Type="http://schemas.openxmlformats.org/officeDocument/2006/relationships/tags" Target="../tags/tag2311.xml"/><Relationship Id="rId40" Type="http://schemas.openxmlformats.org/officeDocument/2006/relationships/tags" Target="../tags/tag2310.xml"/><Relationship Id="rId4" Type="http://schemas.openxmlformats.org/officeDocument/2006/relationships/tags" Target="../tags/tag2274.xml"/><Relationship Id="rId39" Type="http://schemas.openxmlformats.org/officeDocument/2006/relationships/tags" Target="../tags/tag2309.xml"/><Relationship Id="rId38" Type="http://schemas.openxmlformats.org/officeDocument/2006/relationships/tags" Target="../tags/tag2308.xml"/><Relationship Id="rId37" Type="http://schemas.openxmlformats.org/officeDocument/2006/relationships/tags" Target="../tags/tag2307.xml"/><Relationship Id="rId36" Type="http://schemas.openxmlformats.org/officeDocument/2006/relationships/tags" Target="../tags/tag2306.xml"/><Relationship Id="rId35" Type="http://schemas.openxmlformats.org/officeDocument/2006/relationships/tags" Target="../tags/tag2305.xml"/><Relationship Id="rId34" Type="http://schemas.openxmlformats.org/officeDocument/2006/relationships/tags" Target="../tags/tag2304.xml"/><Relationship Id="rId33" Type="http://schemas.openxmlformats.org/officeDocument/2006/relationships/tags" Target="../tags/tag2303.xml"/><Relationship Id="rId32" Type="http://schemas.openxmlformats.org/officeDocument/2006/relationships/tags" Target="../tags/tag2302.xml"/><Relationship Id="rId31" Type="http://schemas.openxmlformats.org/officeDocument/2006/relationships/tags" Target="../tags/tag2301.xml"/><Relationship Id="rId30" Type="http://schemas.openxmlformats.org/officeDocument/2006/relationships/tags" Target="../tags/tag2300.xml"/><Relationship Id="rId3" Type="http://schemas.openxmlformats.org/officeDocument/2006/relationships/tags" Target="../tags/tag2273.xml"/><Relationship Id="rId29" Type="http://schemas.openxmlformats.org/officeDocument/2006/relationships/tags" Target="../tags/tag2299.xml"/><Relationship Id="rId28" Type="http://schemas.openxmlformats.org/officeDocument/2006/relationships/tags" Target="../tags/tag2298.xml"/><Relationship Id="rId27" Type="http://schemas.openxmlformats.org/officeDocument/2006/relationships/tags" Target="../tags/tag2297.xml"/><Relationship Id="rId26" Type="http://schemas.openxmlformats.org/officeDocument/2006/relationships/tags" Target="../tags/tag2296.xml"/><Relationship Id="rId25" Type="http://schemas.openxmlformats.org/officeDocument/2006/relationships/tags" Target="../tags/tag2295.xml"/><Relationship Id="rId24" Type="http://schemas.openxmlformats.org/officeDocument/2006/relationships/tags" Target="../tags/tag2294.xml"/><Relationship Id="rId23" Type="http://schemas.openxmlformats.org/officeDocument/2006/relationships/tags" Target="../tags/tag2293.xml"/><Relationship Id="rId22" Type="http://schemas.openxmlformats.org/officeDocument/2006/relationships/tags" Target="../tags/tag2292.xml"/><Relationship Id="rId21" Type="http://schemas.openxmlformats.org/officeDocument/2006/relationships/tags" Target="../tags/tag2291.xml"/><Relationship Id="rId20" Type="http://schemas.openxmlformats.org/officeDocument/2006/relationships/tags" Target="../tags/tag2290.xml"/><Relationship Id="rId2" Type="http://schemas.openxmlformats.org/officeDocument/2006/relationships/tags" Target="../tags/tag2272.xml"/><Relationship Id="rId19" Type="http://schemas.openxmlformats.org/officeDocument/2006/relationships/tags" Target="../tags/tag2289.xml"/><Relationship Id="rId18" Type="http://schemas.openxmlformats.org/officeDocument/2006/relationships/tags" Target="../tags/tag2288.xml"/><Relationship Id="rId17" Type="http://schemas.openxmlformats.org/officeDocument/2006/relationships/tags" Target="../tags/tag2287.xml"/><Relationship Id="rId16" Type="http://schemas.openxmlformats.org/officeDocument/2006/relationships/tags" Target="../tags/tag2286.xml"/><Relationship Id="rId15" Type="http://schemas.openxmlformats.org/officeDocument/2006/relationships/tags" Target="../tags/tag2285.xml"/><Relationship Id="rId14" Type="http://schemas.openxmlformats.org/officeDocument/2006/relationships/tags" Target="../tags/tag2284.xml"/><Relationship Id="rId13" Type="http://schemas.openxmlformats.org/officeDocument/2006/relationships/tags" Target="../tags/tag2283.xml"/><Relationship Id="rId12" Type="http://schemas.openxmlformats.org/officeDocument/2006/relationships/tags" Target="../tags/tag2282.xml"/><Relationship Id="rId11" Type="http://schemas.openxmlformats.org/officeDocument/2006/relationships/tags" Target="../tags/tag2281.xml"/><Relationship Id="rId10" Type="http://schemas.openxmlformats.org/officeDocument/2006/relationships/tags" Target="../tags/tag2280.xml"/><Relationship Id="rId1" Type="http://schemas.openxmlformats.org/officeDocument/2006/relationships/tags" Target="../tags/tag2271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tags" Target="../tags/tag2366.xml"/><Relationship Id="rId8" Type="http://schemas.openxmlformats.org/officeDocument/2006/relationships/tags" Target="../tags/tag2365.xml"/><Relationship Id="rId7" Type="http://schemas.openxmlformats.org/officeDocument/2006/relationships/image" Target="../media/image5.png"/><Relationship Id="rId6" Type="http://schemas.openxmlformats.org/officeDocument/2006/relationships/tags" Target="../tags/tag2364.xml"/><Relationship Id="rId5" Type="http://schemas.openxmlformats.org/officeDocument/2006/relationships/tags" Target="../tags/tag2363.xml"/><Relationship Id="rId4" Type="http://schemas.openxmlformats.org/officeDocument/2006/relationships/tags" Target="../tags/tag2362.xml"/><Relationship Id="rId3" Type="http://schemas.openxmlformats.org/officeDocument/2006/relationships/tags" Target="../tags/tag2361.xml"/><Relationship Id="rId2" Type="http://schemas.openxmlformats.org/officeDocument/2006/relationships/tags" Target="../tags/tag2360.xml"/><Relationship Id="rId11" Type="http://schemas.openxmlformats.org/officeDocument/2006/relationships/notesSlide" Target="../notesSlides/notesSlide43.xml"/><Relationship Id="rId10" Type="http://schemas.openxmlformats.org/officeDocument/2006/relationships/slideLayout" Target="../slideLayouts/slideLayout20.xml"/><Relationship Id="rId1" Type="http://schemas.openxmlformats.org/officeDocument/2006/relationships/tags" Target="../tags/tag2359.xml"/></Relationships>
</file>

<file path=ppt/slides/_rels/slide63.xml.rels><?xml version="1.0" encoding="UTF-8" standalone="yes"?>
<Relationships xmlns="http://schemas.openxmlformats.org/package/2006/relationships"><Relationship Id="rId99" Type="http://schemas.openxmlformats.org/officeDocument/2006/relationships/tags" Target="../tags/tag2465.xml"/><Relationship Id="rId98" Type="http://schemas.openxmlformats.org/officeDocument/2006/relationships/tags" Target="../tags/tag2464.xml"/><Relationship Id="rId97" Type="http://schemas.openxmlformats.org/officeDocument/2006/relationships/tags" Target="../tags/tag2463.xml"/><Relationship Id="rId96" Type="http://schemas.openxmlformats.org/officeDocument/2006/relationships/tags" Target="../tags/tag2462.xml"/><Relationship Id="rId95" Type="http://schemas.openxmlformats.org/officeDocument/2006/relationships/tags" Target="../tags/tag2461.xml"/><Relationship Id="rId94" Type="http://schemas.openxmlformats.org/officeDocument/2006/relationships/tags" Target="../tags/tag2460.xml"/><Relationship Id="rId93" Type="http://schemas.openxmlformats.org/officeDocument/2006/relationships/tags" Target="../tags/tag2459.xml"/><Relationship Id="rId92" Type="http://schemas.openxmlformats.org/officeDocument/2006/relationships/tags" Target="../tags/tag2458.xml"/><Relationship Id="rId91" Type="http://schemas.openxmlformats.org/officeDocument/2006/relationships/tags" Target="../tags/tag2457.xml"/><Relationship Id="rId90" Type="http://schemas.openxmlformats.org/officeDocument/2006/relationships/tags" Target="../tags/tag2456.xml"/><Relationship Id="rId9" Type="http://schemas.openxmlformats.org/officeDocument/2006/relationships/tags" Target="../tags/tag2375.xml"/><Relationship Id="rId89" Type="http://schemas.openxmlformats.org/officeDocument/2006/relationships/tags" Target="../tags/tag2455.xml"/><Relationship Id="rId88" Type="http://schemas.openxmlformats.org/officeDocument/2006/relationships/tags" Target="../tags/tag2454.xml"/><Relationship Id="rId87" Type="http://schemas.openxmlformats.org/officeDocument/2006/relationships/tags" Target="../tags/tag2453.xml"/><Relationship Id="rId86" Type="http://schemas.openxmlformats.org/officeDocument/2006/relationships/tags" Target="../tags/tag2452.xml"/><Relationship Id="rId85" Type="http://schemas.openxmlformats.org/officeDocument/2006/relationships/tags" Target="../tags/tag2451.xml"/><Relationship Id="rId84" Type="http://schemas.openxmlformats.org/officeDocument/2006/relationships/tags" Target="../tags/tag2450.xml"/><Relationship Id="rId83" Type="http://schemas.openxmlformats.org/officeDocument/2006/relationships/tags" Target="../tags/tag2449.xml"/><Relationship Id="rId82" Type="http://schemas.openxmlformats.org/officeDocument/2006/relationships/tags" Target="../tags/tag2448.xml"/><Relationship Id="rId81" Type="http://schemas.openxmlformats.org/officeDocument/2006/relationships/tags" Target="../tags/tag2447.xml"/><Relationship Id="rId80" Type="http://schemas.openxmlformats.org/officeDocument/2006/relationships/tags" Target="../tags/tag2446.xml"/><Relationship Id="rId8" Type="http://schemas.openxmlformats.org/officeDocument/2006/relationships/tags" Target="../tags/tag2374.xml"/><Relationship Id="rId79" Type="http://schemas.openxmlformats.org/officeDocument/2006/relationships/tags" Target="../tags/tag2445.xml"/><Relationship Id="rId78" Type="http://schemas.openxmlformats.org/officeDocument/2006/relationships/tags" Target="../tags/tag2444.xml"/><Relationship Id="rId77" Type="http://schemas.openxmlformats.org/officeDocument/2006/relationships/tags" Target="../tags/tag2443.xml"/><Relationship Id="rId76" Type="http://schemas.openxmlformats.org/officeDocument/2006/relationships/tags" Target="../tags/tag2442.xml"/><Relationship Id="rId75" Type="http://schemas.openxmlformats.org/officeDocument/2006/relationships/tags" Target="../tags/tag2441.xml"/><Relationship Id="rId74" Type="http://schemas.openxmlformats.org/officeDocument/2006/relationships/tags" Target="../tags/tag2440.xml"/><Relationship Id="rId73" Type="http://schemas.openxmlformats.org/officeDocument/2006/relationships/tags" Target="../tags/tag2439.xml"/><Relationship Id="rId72" Type="http://schemas.openxmlformats.org/officeDocument/2006/relationships/tags" Target="../tags/tag2438.xml"/><Relationship Id="rId71" Type="http://schemas.openxmlformats.org/officeDocument/2006/relationships/tags" Target="../tags/tag2437.xml"/><Relationship Id="rId70" Type="http://schemas.openxmlformats.org/officeDocument/2006/relationships/tags" Target="../tags/tag2436.xml"/><Relationship Id="rId7" Type="http://schemas.openxmlformats.org/officeDocument/2006/relationships/tags" Target="../tags/tag2373.xml"/><Relationship Id="rId69" Type="http://schemas.openxmlformats.org/officeDocument/2006/relationships/tags" Target="../tags/tag2435.xml"/><Relationship Id="rId68" Type="http://schemas.openxmlformats.org/officeDocument/2006/relationships/tags" Target="../tags/tag2434.xml"/><Relationship Id="rId67" Type="http://schemas.openxmlformats.org/officeDocument/2006/relationships/tags" Target="../tags/tag2433.xml"/><Relationship Id="rId66" Type="http://schemas.openxmlformats.org/officeDocument/2006/relationships/tags" Target="../tags/tag2432.xml"/><Relationship Id="rId65" Type="http://schemas.openxmlformats.org/officeDocument/2006/relationships/tags" Target="../tags/tag2431.xml"/><Relationship Id="rId64" Type="http://schemas.openxmlformats.org/officeDocument/2006/relationships/tags" Target="../tags/tag2430.xml"/><Relationship Id="rId63" Type="http://schemas.openxmlformats.org/officeDocument/2006/relationships/tags" Target="../tags/tag2429.xml"/><Relationship Id="rId62" Type="http://schemas.openxmlformats.org/officeDocument/2006/relationships/tags" Target="../tags/tag2428.xml"/><Relationship Id="rId61" Type="http://schemas.openxmlformats.org/officeDocument/2006/relationships/tags" Target="../tags/tag2427.xml"/><Relationship Id="rId60" Type="http://schemas.openxmlformats.org/officeDocument/2006/relationships/tags" Target="../tags/tag2426.xml"/><Relationship Id="rId6" Type="http://schemas.openxmlformats.org/officeDocument/2006/relationships/tags" Target="../tags/tag2372.xml"/><Relationship Id="rId59" Type="http://schemas.openxmlformats.org/officeDocument/2006/relationships/tags" Target="../tags/tag2425.xml"/><Relationship Id="rId58" Type="http://schemas.openxmlformats.org/officeDocument/2006/relationships/tags" Target="../tags/tag2424.xml"/><Relationship Id="rId57" Type="http://schemas.openxmlformats.org/officeDocument/2006/relationships/tags" Target="../tags/tag2423.xml"/><Relationship Id="rId56" Type="http://schemas.openxmlformats.org/officeDocument/2006/relationships/tags" Target="../tags/tag2422.xml"/><Relationship Id="rId55" Type="http://schemas.openxmlformats.org/officeDocument/2006/relationships/tags" Target="../tags/tag2421.xml"/><Relationship Id="rId54" Type="http://schemas.openxmlformats.org/officeDocument/2006/relationships/tags" Target="../tags/tag2420.xml"/><Relationship Id="rId53" Type="http://schemas.openxmlformats.org/officeDocument/2006/relationships/tags" Target="../tags/tag2419.xml"/><Relationship Id="rId52" Type="http://schemas.openxmlformats.org/officeDocument/2006/relationships/tags" Target="../tags/tag2418.xml"/><Relationship Id="rId51" Type="http://schemas.openxmlformats.org/officeDocument/2006/relationships/tags" Target="../tags/tag2417.xml"/><Relationship Id="rId50" Type="http://schemas.openxmlformats.org/officeDocument/2006/relationships/tags" Target="../tags/tag2416.xml"/><Relationship Id="rId5" Type="http://schemas.openxmlformats.org/officeDocument/2006/relationships/tags" Target="../tags/tag2371.xml"/><Relationship Id="rId49" Type="http://schemas.openxmlformats.org/officeDocument/2006/relationships/tags" Target="../tags/tag2415.xml"/><Relationship Id="rId48" Type="http://schemas.openxmlformats.org/officeDocument/2006/relationships/tags" Target="../tags/tag2414.xml"/><Relationship Id="rId47" Type="http://schemas.openxmlformats.org/officeDocument/2006/relationships/tags" Target="../tags/tag2413.xml"/><Relationship Id="rId46" Type="http://schemas.openxmlformats.org/officeDocument/2006/relationships/tags" Target="../tags/tag2412.xml"/><Relationship Id="rId45" Type="http://schemas.openxmlformats.org/officeDocument/2006/relationships/tags" Target="../tags/tag2411.xml"/><Relationship Id="rId44" Type="http://schemas.openxmlformats.org/officeDocument/2006/relationships/tags" Target="../tags/tag2410.xml"/><Relationship Id="rId43" Type="http://schemas.openxmlformats.org/officeDocument/2006/relationships/tags" Target="../tags/tag2409.xml"/><Relationship Id="rId42" Type="http://schemas.openxmlformats.org/officeDocument/2006/relationships/tags" Target="../tags/tag2408.xml"/><Relationship Id="rId41" Type="http://schemas.openxmlformats.org/officeDocument/2006/relationships/tags" Target="../tags/tag2407.xml"/><Relationship Id="rId40" Type="http://schemas.openxmlformats.org/officeDocument/2006/relationships/tags" Target="../tags/tag2406.xml"/><Relationship Id="rId4" Type="http://schemas.openxmlformats.org/officeDocument/2006/relationships/tags" Target="../tags/tag2370.xml"/><Relationship Id="rId39" Type="http://schemas.openxmlformats.org/officeDocument/2006/relationships/tags" Target="../tags/tag2405.xml"/><Relationship Id="rId38" Type="http://schemas.openxmlformats.org/officeDocument/2006/relationships/tags" Target="../tags/tag2404.xml"/><Relationship Id="rId37" Type="http://schemas.openxmlformats.org/officeDocument/2006/relationships/tags" Target="../tags/tag2403.xml"/><Relationship Id="rId36" Type="http://schemas.openxmlformats.org/officeDocument/2006/relationships/tags" Target="../tags/tag2402.xml"/><Relationship Id="rId35" Type="http://schemas.openxmlformats.org/officeDocument/2006/relationships/tags" Target="../tags/tag2401.xml"/><Relationship Id="rId34" Type="http://schemas.openxmlformats.org/officeDocument/2006/relationships/tags" Target="../tags/tag2400.xml"/><Relationship Id="rId33" Type="http://schemas.openxmlformats.org/officeDocument/2006/relationships/tags" Target="../tags/tag2399.xml"/><Relationship Id="rId32" Type="http://schemas.openxmlformats.org/officeDocument/2006/relationships/tags" Target="../tags/tag2398.xml"/><Relationship Id="rId31" Type="http://schemas.openxmlformats.org/officeDocument/2006/relationships/tags" Target="../tags/tag2397.xml"/><Relationship Id="rId30" Type="http://schemas.openxmlformats.org/officeDocument/2006/relationships/tags" Target="../tags/tag2396.xml"/><Relationship Id="rId3" Type="http://schemas.openxmlformats.org/officeDocument/2006/relationships/tags" Target="../tags/tag2369.xml"/><Relationship Id="rId29" Type="http://schemas.openxmlformats.org/officeDocument/2006/relationships/tags" Target="../tags/tag2395.xml"/><Relationship Id="rId28" Type="http://schemas.openxmlformats.org/officeDocument/2006/relationships/tags" Target="../tags/tag2394.xml"/><Relationship Id="rId27" Type="http://schemas.openxmlformats.org/officeDocument/2006/relationships/tags" Target="../tags/tag2393.xml"/><Relationship Id="rId26" Type="http://schemas.openxmlformats.org/officeDocument/2006/relationships/tags" Target="../tags/tag2392.xml"/><Relationship Id="rId25" Type="http://schemas.openxmlformats.org/officeDocument/2006/relationships/tags" Target="../tags/tag2391.xml"/><Relationship Id="rId24" Type="http://schemas.openxmlformats.org/officeDocument/2006/relationships/tags" Target="../tags/tag2390.xml"/><Relationship Id="rId23" Type="http://schemas.openxmlformats.org/officeDocument/2006/relationships/tags" Target="../tags/tag2389.xml"/><Relationship Id="rId22" Type="http://schemas.openxmlformats.org/officeDocument/2006/relationships/tags" Target="../tags/tag2388.xml"/><Relationship Id="rId21" Type="http://schemas.openxmlformats.org/officeDocument/2006/relationships/tags" Target="../tags/tag2387.xml"/><Relationship Id="rId20" Type="http://schemas.openxmlformats.org/officeDocument/2006/relationships/tags" Target="../tags/tag2386.xml"/><Relationship Id="rId2" Type="http://schemas.openxmlformats.org/officeDocument/2006/relationships/tags" Target="../tags/tag2368.xml"/><Relationship Id="rId19" Type="http://schemas.openxmlformats.org/officeDocument/2006/relationships/tags" Target="../tags/tag2385.xml"/><Relationship Id="rId18" Type="http://schemas.openxmlformats.org/officeDocument/2006/relationships/tags" Target="../tags/tag2384.xml"/><Relationship Id="rId17" Type="http://schemas.openxmlformats.org/officeDocument/2006/relationships/tags" Target="../tags/tag2383.xml"/><Relationship Id="rId16" Type="http://schemas.openxmlformats.org/officeDocument/2006/relationships/tags" Target="../tags/tag2382.xml"/><Relationship Id="rId15" Type="http://schemas.openxmlformats.org/officeDocument/2006/relationships/tags" Target="../tags/tag2381.xml"/><Relationship Id="rId14" Type="http://schemas.openxmlformats.org/officeDocument/2006/relationships/tags" Target="../tags/tag2380.xml"/><Relationship Id="rId13" Type="http://schemas.openxmlformats.org/officeDocument/2006/relationships/tags" Target="../tags/tag2379.xml"/><Relationship Id="rId12" Type="http://schemas.openxmlformats.org/officeDocument/2006/relationships/tags" Target="../tags/tag2378.xml"/><Relationship Id="rId11" Type="http://schemas.openxmlformats.org/officeDocument/2006/relationships/tags" Target="../tags/tag2377.xml"/><Relationship Id="rId106" Type="http://schemas.openxmlformats.org/officeDocument/2006/relationships/notesSlide" Target="../notesSlides/notesSlide44.xml"/><Relationship Id="rId105" Type="http://schemas.openxmlformats.org/officeDocument/2006/relationships/slideLayout" Target="../slideLayouts/slideLayout20.xml"/><Relationship Id="rId104" Type="http://schemas.openxmlformats.org/officeDocument/2006/relationships/tags" Target="../tags/tag2469.xml"/><Relationship Id="rId103" Type="http://schemas.openxmlformats.org/officeDocument/2006/relationships/tags" Target="../tags/tag2468.xml"/><Relationship Id="rId102" Type="http://schemas.openxmlformats.org/officeDocument/2006/relationships/image" Target="../media/image5.png"/><Relationship Id="rId101" Type="http://schemas.openxmlformats.org/officeDocument/2006/relationships/tags" Target="../tags/tag2467.xml"/><Relationship Id="rId100" Type="http://schemas.openxmlformats.org/officeDocument/2006/relationships/tags" Target="../tags/tag2466.xml"/><Relationship Id="rId10" Type="http://schemas.openxmlformats.org/officeDocument/2006/relationships/tags" Target="../tags/tag2376.xml"/><Relationship Id="rId1" Type="http://schemas.openxmlformats.org/officeDocument/2006/relationships/tags" Target="../tags/tag2367.xml"/></Relationships>
</file>

<file path=ppt/slides/_rels/slide64.xml.rels><?xml version="1.0" encoding="UTF-8" standalone="yes"?>
<Relationships xmlns="http://schemas.openxmlformats.org/package/2006/relationships"><Relationship Id="rId99" Type="http://schemas.openxmlformats.org/officeDocument/2006/relationships/tags" Target="../tags/tag2568.xml"/><Relationship Id="rId98" Type="http://schemas.openxmlformats.org/officeDocument/2006/relationships/tags" Target="../tags/tag2567.xml"/><Relationship Id="rId97" Type="http://schemas.openxmlformats.org/officeDocument/2006/relationships/tags" Target="../tags/tag2566.xml"/><Relationship Id="rId96" Type="http://schemas.openxmlformats.org/officeDocument/2006/relationships/tags" Target="../tags/tag2565.xml"/><Relationship Id="rId95" Type="http://schemas.openxmlformats.org/officeDocument/2006/relationships/tags" Target="../tags/tag2564.xml"/><Relationship Id="rId94" Type="http://schemas.openxmlformats.org/officeDocument/2006/relationships/tags" Target="../tags/tag2563.xml"/><Relationship Id="rId93" Type="http://schemas.openxmlformats.org/officeDocument/2006/relationships/tags" Target="../tags/tag2562.xml"/><Relationship Id="rId92" Type="http://schemas.openxmlformats.org/officeDocument/2006/relationships/tags" Target="../tags/tag2561.xml"/><Relationship Id="rId91" Type="http://schemas.openxmlformats.org/officeDocument/2006/relationships/tags" Target="../tags/tag2560.xml"/><Relationship Id="rId90" Type="http://schemas.openxmlformats.org/officeDocument/2006/relationships/tags" Target="../tags/tag2559.xml"/><Relationship Id="rId9" Type="http://schemas.openxmlformats.org/officeDocument/2006/relationships/tags" Target="../tags/tag2478.xml"/><Relationship Id="rId89" Type="http://schemas.openxmlformats.org/officeDocument/2006/relationships/tags" Target="../tags/tag2558.xml"/><Relationship Id="rId88" Type="http://schemas.openxmlformats.org/officeDocument/2006/relationships/tags" Target="../tags/tag2557.xml"/><Relationship Id="rId87" Type="http://schemas.openxmlformats.org/officeDocument/2006/relationships/tags" Target="../tags/tag2556.xml"/><Relationship Id="rId86" Type="http://schemas.openxmlformats.org/officeDocument/2006/relationships/tags" Target="../tags/tag2555.xml"/><Relationship Id="rId85" Type="http://schemas.openxmlformats.org/officeDocument/2006/relationships/tags" Target="../tags/tag2554.xml"/><Relationship Id="rId84" Type="http://schemas.openxmlformats.org/officeDocument/2006/relationships/tags" Target="../tags/tag2553.xml"/><Relationship Id="rId83" Type="http://schemas.openxmlformats.org/officeDocument/2006/relationships/tags" Target="../tags/tag2552.xml"/><Relationship Id="rId82" Type="http://schemas.openxmlformats.org/officeDocument/2006/relationships/tags" Target="../tags/tag2551.xml"/><Relationship Id="rId81" Type="http://schemas.openxmlformats.org/officeDocument/2006/relationships/tags" Target="../tags/tag2550.xml"/><Relationship Id="rId80" Type="http://schemas.openxmlformats.org/officeDocument/2006/relationships/tags" Target="../tags/tag2549.xml"/><Relationship Id="rId8" Type="http://schemas.openxmlformats.org/officeDocument/2006/relationships/tags" Target="../tags/tag2477.xml"/><Relationship Id="rId79" Type="http://schemas.openxmlformats.org/officeDocument/2006/relationships/tags" Target="../tags/tag2548.xml"/><Relationship Id="rId78" Type="http://schemas.openxmlformats.org/officeDocument/2006/relationships/tags" Target="../tags/tag2547.xml"/><Relationship Id="rId77" Type="http://schemas.openxmlformats.org/officeDocument/2006/relationships/tags" Target="../tags/tag2546.xml"/><Relationship Id="rId76" Type="http://schemas.openxmlformats.org/officeDocument/2006/relationships/tags" Target="../tags/tag2545.xml"/><Relationship Id="rId75" Type="http://schemas.openxmlformats.org/officeDocument/2006/relationships/tags" Target="../tags/tag2544.xml"/><Relationship Id="rId74" Type="http://schemas.openxmlformats.org/officeDocument/2006/relationships/tags" Target="../tags/tag2543.xml"/><Relationship Id="rId73" Type="http://schemas.openxmlformats.org/officeDocument/2006/relationships/tags" Target="../tags/tag2542.xml"/><Relationship Id="rId72" Type="http://schemas.openxmlformats.org/officeDocument/2006/relationships/tags" Target="../tags/tag2541.xml"/><Relationship Id="rId71" Type="http://schemas.openxmlformats.org/officeDocument/2006/relationships/tags" Target="../tags/tag2540.xml"/><Relationship Id="rId70" Type="http://schemas.openxmlformats.org/officeDocument/2006/relationships/tags" Target="../tags/tag2539.xml"/><Relationship Id="rId7" Type="http://schemas.openxmlformats.org/officeDocument/2006/relationships/tags" Target="../tags/tag2476.xml"/><Relationship Id="rId69" Type="http://schemas.openxmlformats.org/officeDocument/2006/relationships/tags" Target="../tags/tag2538.xml"/><Relationship Id="rId68" Type="http://schemas.openxmlformats.org/officeDocument/2006/relationships/tags" Target="../tags/tag2537.xml"/><Relationship Id="rId67" Type="http://schemas.openxmlformats.org/officeDocument/2006/relationships/tags" Target="../tags/tag2536.xml"/><Relationship Id="rId66" Type="http://schemas.openxmlformats.org/officeDocument/2006/relationships/tags" Target="../tags/tag2535.xml"/><Relationship Id="rId65" Type="http://schemas.openxmlformats.org/officeDocument/2006/relationships/tags" Target="../tags/tag2534.xml"/><Relationship Id="rId64" Type="http://schemas.openxmlformats.org/officeDocument/2006/relationships/tags" Target="../tags/tag2533.xml"/><Relationship Id="rId63" Type="http://schemas.openxmlformats.org/officeDocument/2006/relationships/tags" Target="../tags/tag2532.xml"/><Relationship Id="rId62" Type="http://schemas.openxmlformats.org/officeDocument/2006/relationships/tags" Target="../tags/tag2531.xml"/><Relationship Id="rId61" Type="http://schemas.openxmlformats.org/officeDocument/2006/relationships/tags" Target="../tags/tag2530.xml"/><Relationship Id="rId60" Type="http://schemas.openxmlformats.org/officeDocument/2006/relationships/tags" Target="../tags/tag2529.xml"/><Relationship Id="rId6" Type="http://schemas.openxmlformats.org/officeDocument/2006/relationships/tags" Target="../tags/tag2475.xml"/><Relationship Id="rId59" Type="http://schemas.openxmlformats.org/officeDocument/2006/relationships/tags" Target="../tags/tag2528.xml"/><Relationship Id="rId58" Type="http://schemas.openxmlformats.org/officeDocument/2006/relationships/tags" Target="../tags/tag2527.xml"/><Relationship Id="rId57" Type="http://schemas.openxmlformats.org/officeDocument/2006/relationships/tags" Target="../tags/tag2526.xml"/><Relationship Id="rId56" Type="http://schemas.openxmlformats.org/officeDocument/2006/relationships/tags" Target="../tags/tag2525.xml"/><Relationship Id="rId55" Type="http://schemas.openxmlformats.org/officeDocument/2006/relationships/tags" Target="../tags/tag2524.xml"/><Relationship Id="rId54" Type="http://schemas.openxmlformats.org/officeDocument/2006/relationships/tags" Target="../tags/tag2523.xml"/><Relationship Id="rId53" Type="http://schemas.openxmlformats.org/officeDocument/2006/relationships/tags" Target="../tags/tag2522.xml"/><Relationship Id="rId52" Type="http://schemas.openxmlformats.org/officeDocument/2006/relationships/tags" Target="../tags/tag2521.xml"/><Relationship Id="rId51" Type="http://schemas.openxmlformats.org/officeDocument/2006/relationships/tags" Target="../tags/tag2520.xml"/><Relationship Id="rId50" Type="http://schemas.openxmlformats.org/officeDocument/2006/relationships/tags" Target="../tags/tag2519.xml"/><Relationship Id="rId5" Type="http://schemas.openxmlformats.org/officeDocument/2006/relationships/tags" Target="../tags/tag2474.xml"/><Relationship Id="rId49" Type="http://schemas.openxmlformats.org/officeDocument/2006/relationships/tags" Target="../tags/tag2518.xml"/><Relationship Id="rId48" Type="http://schemas.openxmlformats.org/officeDocument/2006/relationships/tags" Target="../tags/tag2517.xml"/><Relationship Id="rId47" Type="http://schemas.openxmlformats.org/officeDocument/2006/relationships/tags" Target="../tags/tag2516.xml"/><Relationship Id="rId46" Type="http://schemas.openxmlformats.org/officeDocument/2006/relationships/tags" Target="../tags/tag2515.xml"/><Relationship Id="rId45" Type="http://schemas.openxmlformats.org/officeDocument/2006/relationships/tags" Target="../tags/tag2514.xml"/><Relationship Id="rId44" Type="http://schemas.openxmlformats.org/officeDocument/2006/relationships/tags" Target="../tags/tag2513.xml"/><Relationship Id="rId43" Type="http://schemas.openxmlformats.org/officeDocument/2006/relationships/tags" Target="../tags/tag2512.xml"/><Relationship Id="rId42" Type="http://schemas.openxmlformats.org/officeDocument/2006/relationships/tags" Target="../tags/tag2511.xml"/><Relationship Id="rId41" Type="http://schemas.openxmlformats.org/officeDocument/2006/relationships/tags" Target="../tags/tag2510.xml"/><Relationship Id="rId40" Type="http://schemas.openxmlformats.org/officeDocument/2006/relationships/tags" Target="../tags/tag2509.xml"/><Relationship Id="rId4" Type="http://schemas.openxmlformats.org/officeDocument/2006/relationships/tags" Target="../tags/tag2473.xml"/><Relationship Id="rId39" Type="http://schemas.openxmlformats.org/officeDocument/2006/relationships/tags" Target="../tags/tag2508.xml"/><Relationship Id="rId38" Type="http://schemas.openxmlformats.org/officeDocument/2006/relationships/tags" Target="../tags/tag2507.xml"/><Relationship Id="rId37" Type="http://schemas.openxmlformats.org/officeDocument/2006/relationships/tags" Target="../tags/tag2506.xml"/><Relationship Id="rId36" Type="http://schemas.openxmlformats.org/officeDocument/2006/relationships/tags" Target="../tags/tag2505.xml"/><Relationship Id="rId35" Type="http://schemas.openxmlformats.org/officeDocument/2006/relationships/tags" Target="../tags/tag2504.xml"/><Relationship Id="rId34" Type="http://schemas.openxmlformats.org/officeDocument/2006/relationships/tags" Target="../tags/tag2503.xml"/><Relationship Id="rId33" Type="http://schemas.openxmlformats.org/officeDocument/2006/relationships/tags" Target="../tags/tag2502.xml"/><Relationship Id="rId32" Type="http://schemas.openxmlformats.org/officeDocument/2006/relationships/tags" Target="../tags/tag2501.xml"/><Relationship Id="rId31" Type="http://schemas.openxmlformats.org/officeDocument/2006/relationships/tags" Target="../tags/tag2500.xml"/><Relationship Id="rId30" Type="http://schemas.openxmlformats.org/officeDocument/2006/relationships/tags" Target="../tags/tag2499.xml"/><Relationship Id="rId3" Type="http://schemas.openxmlformats.org/officeDocument/2006/relationships/tags" Target="../tags/tag2472.xml"/><Relationship Id="rId29" Type="http://schemas.openxmlformats.org/officeDocument/2006/relationships/tags" Target="../tags/tag2498.xml"/><Relationship Id="rId28" Type="http://schemas.openxmlformats.org/officeDocument/2006/relationships/tags" Target="../tags/tag2497.xml"/><Relationship Id="rId27" Type="http://schemas.openxmlformats.org/officeDocument/2006/relationships/tags" Target="../tags/tag2496.xml"/><Relationship Id="rId26" Type="http://schemas.openxmlformats.org/officeDocument/2006/relationships/tags" Target="../tags/tag2495.xml"/><Relationship Id="rId25" Type="http://schemas.openxmlformats.org/officeDocument/2006/relationships/tags" Target="../tags/tag2494.xml"/><Relationship Id="rId24" Type="http://schemas.openxmlformats.org/officeDocument/2006/relationships/tags" Target="../tags/tag2493.xml"/><Relationship Id="rId23" Type="http://schemas.openxmlformats.org/officeDocument/2006/relationships/tags" Target="../tags/tag2492.xml"/><Relationship Id="rId22" Type="http://schemas.openxmlformats.org/officeDocument/2006/relationships/tags" Target="../tags/tag2491.xml"/><Relationship Id="rId21" Type="http://schemas.openxmlformats.org/officeDocument/2006/relationships/tags" Target="../tags/tag2490.xml"/><Relationship Id="rId20" Type="http://schemas.openxmlformats.org/officeDocument/2006/relationships/tags" Target="../tags/tag2489.xml"/><Relationship Id="rId2" Type="http://schemas.openxmlformats.org/officeDocument/2006/relationships/tags" Target="../tags/tag2471.xml"/><Relationship Id="rId19" Type="http://schemas.openxmlformats.org/officeDocument/2006/relationships/tags" Target="../tags/tag2488.xml"/><Relationship Id="rId18" Type="http://schemas.openxmlformats.org/officeDocument/2006/relationships/tags" Target="../tags/tag2487.xml"/><Relationship Id="rId17" Type="http://schemas.openxmlformats.org/officeDocument/2006/relationships/tags" Target="../tags/tag2486.xml"/><Relationship Id="rId16" Type="http://schemas.openxmlformats.org/officeDocument/2006/relationships/tags" Target="../tags/tag2485.xml"/><Relationship Id="rId15" Type="http://schemas.openxmlformats.org/officeDocument/2006/relationships/tags" Target="../tags/tag2484.xml"/><Relationship Id="rId14" Type="http://schemas.openxmlformats.org/officeDocument/2006/relationships/tags" Target="../tags/tag2483.xml"/><Relationship Id="rId13" Type="http://schemas.openxmlformats.org/officeDocument/2006/relationships/tags" Target="../tags/tag2482.xml"/><Relationship Id="rId12" Type="http://schemas.openxmlformats.org/officeDocument/2006/relationships/tags" Target="../tags/tag2481.xml"/><Relationship Id="rId11" Type="http://schemas.openxmlformats.org/officeDocument/2006/relationships/tags" Target="../tags/tag2480.xml"/><Relationship Id="rId105" Type="http://schemas.openxmlformats.org/officeDocument/2006/relationships/slideLayout" Target="../slideLayouts/slideLayout20.xml"/><Relationship Id="rId104" Type="http://schemas.openxmlformats.org/officeDocument/2006/relationships/tags" Target="../tags/tag2572.xml"/><Relationship Id="rId103" Type="http://schemas.openxmlformats.org/officeDocument/2006/relationships/tags" Target="../tags/tag2571.xml"/><Relationship Id="rId102" Type="http://schemas.openxmlformats.org/officeDocument/2006/relationships/image" Target="../media/image5.png"/><Relationship Id="rId101" Type="http://schemas.openxmlformats.org/officeDocument/2006/relationships/tags" Target="../tags/tag2570.xml"/><Relationship Id="rId100" Type="http://schemas.openxmlformats.org/officeDocument/2006/relationships/tags" Target="../tags/tag2569.xml"/><Relationship Id="rId10" Type="http://schemas.openxmlformats.org/officeDocument/2006/relationships/tags" Target="../tags/tag2479.xml"/><Relationship Id="rId1" Type="http://schemas.openxmlformats.org/officeDocument/2006/relationships/tags" Target="../tags/tag2470.xml"/></Relationships>
</file>

<file path=ppt/slides/_rels/slide65.xml.rels><?xml version="1.0" encoding="UTF-8" standalone="yes"?>
<Relationships xmlns="http://schemas.openxmlformats.org/package/2006/relationships"><Relationship Id="rId99" Type="http://schemas.openxmlformats.org/officeDocument/2006/relationships/tags" Target="../tags/tag2671.xml"/><Relationship Id="rId98" Type="http://schemas.openxmlformats.org/officeDocument/2006/relationships/tags" Target="../tags/tag2670.xml"/><Relationship Id="rId97" Type="http://schemas.openxmlformats.org/officeDocument/2006/relationships/tags" Target="../tags/tag2669.xml"/><Relationship Id="rId96" Type="http://schemas.openxmlformats.org/officeDocument/2006/relationships/tags" Target="../tags/tag2668.xml"/><Relationship Id="rId95" Type="http://schemas.openxmlformats.org/officeDocument/2006/relationships/tags" Target="../tags/tag2667.xml"/><Relationship Id="rId94" Type="http://schemas.openxmlformats.org/officeDocument/2006/relationships/tags" Target="../tags/tag2666.xml"/><Relationship Id="rId93" Type="http://schemas.openxmlformats.org/officeDocument/2006/relationships/tags" Target="../tags/tag2665.xml"/><Relationship Id="rId92" Type="http://schemas.openxmlformats.org/officeDocument/2006/relationships/tags" Target="../tags/tag2664.xml"/><Relationship Id="rId91" Type="http://schemas.openxmlformats.org/officeDocument/2006/relationships/tags" Target="../tags/tag2663.xml"/><Relationship Id="rId90" Type="http://schemas.openxmlformats.org/officeDocument/2006/relationships/tags" Target="../tags/tag2662.xml"/><Relationship Id="rId9" Type="http://schemas.openxmlformats.org/officeDocument/2006/relationships/tags" Target="../tags/tag2581.xml"/><Relationship Id="rId89" Type="http://schemas.openxmlformats.org/officeDocument/2006/relationships/tags" Target="../tags/tag2661.xml"/><Relationship Id="rId88" Type="http://schemas.openxmlformats.org/officeDocument/2006/relationships/tags" Target="../tags/tag2660.xml"/><Relationship Id="rId87" Type="http://schemas.openxmlformats.org/officeDocument/2006/relationships/tags" Target="../tags/tag2659.xml"/><Relationship Id="rId86" Type="http://schemas.openxmlformats.org/officeDocument/2006/relationships/tags" Target="../tags/tag2658.xml"/><Relationship Id="rId85" Type="http://schemas.openxmlformats.org/officeDocument/2006/relationships/tags" Target="../tags/tag2657.xml"/><Relationship Id="rId84" Type="http://schemas.openxmlformats.org/officeDocument/2006/relationships/tags" Target="../tags/tag2656.xml"/><Relationship Id="rId83" Type="http://schemas.openxmlformats.org/officeDocument/2006/relationships/tags" Target="../tags/tag2655.xml"/><Relationship Id="rId82" Type="http://schemas.openxmlformats.org/officeDocument/2006/relationships/tags" Target="../tags/tag2654.xml"/><Relationship Id="rId81" Type="http://schemas.openxmlformats.org/officeDocument/2006/relationships/tags" Target="../tags/tag2653.xml"/><Relationship Id="rId80" Type="http://schemas.openxmlformats.org/officeDocument/2006/relationships/tags" Target="../tags/tag2652.xml"/><Relationship Id="rId8" Type="http://schemas.openxmlformats.org/officeDocument/2006/relationships/tags" Target="../tags/tag2580.xml"/><Relationship Id="rId79" Type="http://schemas.openxmlformats.org/officeDocument/2006/relationships/tags" Target="../tags/tag2651.xml"/><Relationship Id="rId78" Type="http://schemas.openxmlformats.org/officeDocument/2006/relationships/tags" Target="../tags/tag2650.xml"/><Relationship Id="rId77" Type="http://schemas.openxmlformats.org/officeDocument/2006/relationships/tags" Target="../tags/tag2649.xml"/><Relationship Id="rId76" Type="http://schemas.openxmlformats.org/officeDocument/2006/relationships/tags" Target="../tags/tag2648.xml"/><Relationship Id="rId75" Type="http://schemas.openxmlformats.org/officeDocument/2006/relationships/tags" Target="../tags/tag2647.xml"/><Relationship Id="rId74" Type="http://schemas.openxmlformats.org/officeDocument/2006/relationships/tags" Target="../tags/tag2646.xml"/><Relationship Id="rId73" Type="http://schemas.openxmlformats.org/officeDocument/2006/relationships/tags" Target="../tags/tag2645.xml"/><Relationship Id="rId72" Type="http://schemas.openxmlformats.org/officeDocument/2006/relationships/tags" Target="../tags/tag2644.xml"/><Relationship Id="rId71" Type="http://schemas.openxmlformats.org/officeDocument/2006/relationships/tags" Target="../tags/tag2643.xml"/><Relationship Id="rId70" Type="http://schemas.openxmlformats.org/officeDocument/2006/relationships/tags" Target="../tags/tag2642.xml"/><Relationship Id="rId7" Type="http://schemas.openxmlformats.org/officeDocument/2006/relationships/tags" Target="../tags/tag2579.xml"/><Relationship Id="rId69" Type="http://schemas.openxmlformats.org/officeDocument/2006/relationships/tags" Target="../tags/tag2641.xml"/><Relationship Id="rId68" Type="http://schemas.openxmlformats.org/officeDocument/2006/relationships/tags" Target="../tags/tag2640.xml"/><Relationship Id="rId67" Type="http://schemas.openxmlformats.org/officeDocument/2006/relationships/tags" Target="../tags/tag2639.xml"/><Relationship Id="rId66" Type="http://schemas.openxmlformats.org/officeDocument/2006/relationships/tags" Target="../tags/tag2638.xml"/><Relationship Id="rId65" Type="http://schemas.openxmlformats.org/officeDocument/2006/relationships/tags" Target="../tags/tag2637.xml"/><Relationship Id="rId64" Type="http://schemas.openxmlformats.org/officeDocument/2006/relationships/tags" Target="../tags/tag2636.xml"/><Relationship Id="rId63" Type="http://schemas.openxmlformats.org/officeDocument/2006/relationships/tags" Target="../tags/tag2635.xml"/><Relationship Id="rId62" Type="http://schemas.openxmlformats.org/officeDocument/2006/relationships/tags" Target="../tags/tag2634.xml"/><Relationship Id="rId61" Type="http://schemas.openxmlformats.org/officeDocument/2006/relationships/tags" Target="../tags/tag2633.xml"/><Relationship Id="rId60" Type="http://schemas.openxmlformats.org/officeDocument/2006/relationships/tags" Target="../tags/tag2632.xml"/><Relationship Id="rId6" Type="http://schemas.openxmlformats.org/officeDocument/2006/relationships/tags" Target="../tags/tag2578.xml"/><Relationship Id="rId59" Type="http://schemas.openxmlformats.org/officeDocument/2006/relationships/tags" Target="../tags/tag2631.xml"/><Relationship Id="rId58" Type="http://schemas.openxmlformats.org/officeDocument/2006/relationships/tags" Target="../tags/tag2630.xml"/><Relationship Id="rId57" Type="http://schemas.openxmlformats.org/officeDocument/2006/relationships/tags" Target="../tags/tag2629.xml"/><Relationship Id="rId56" Type="http://schemas.openxmlformats.org/officeDocument/2006/relationships/tags" Target="../tags/tag2628.xml"/><Relationship Id="rId55" Type="http://schemas.openxmlformats.org/officeDocument/2006/relationships/tags" Target="../tags/tag2627.xml"/><Relationship Id="rId54" Type="http://schemas.openxmlformats.org/officeDocument/2006/relationships/tags" Target="../tags/tag2626.xml"/><Relationship Id="rId53" Type="http://schemas.openxmlformats.org/officeDocument/2006/relationships/tags" Target="../tags/tag2625.xml"/><Relationship Id="rId52" Type="http://schemas.openxmlformats.org/officeDocument/2006/relationships/tags" Target="../tags/tag2624.xml"/><Relationship Id="rId51" Type="http://schemas.openxmlformats.org/officeDocument/2006/relationships/tags" Target="../tags/tag2623.xml"/><Relationship Id="rId50" Type="http://schemas.openxmlformats.org/officeDocument/2006/relationships/tags" Target="../tags/tag2622.xml"/><Relationship Id="rId5" Type="http://schemas.openxmlformats.org/officeDocument/2006/relationships/tags" Target="../tags/tag2577.xml"/><Relationship Id="rId49" Type="http://schemas.openxmlformats.org/officeDocument/2006/relationships/tags" Target="../tags/tag2621.xml"/><Relationship Id="rId48" Type="http://schemas.openxmlformats.org/officeDocument/2006/relationships/tags" Target="../tags/tag2620.xml"/><Relationship Id="rId47" Type="http://schemas.openxmlformats.org/officeDocument/2006/relationships/tags" Target="../tags/tag2619.xml"/><Relationship Id="rId46" Type="http://schemas.openxmlformats.org/officeDocument/2006/relationships/tags" Target="../tags/tag2618.xml"/><Relationship Id="rId45" Type="http://schemas.openxmlformats.org/officeDocument/2006/relationships/tags" Target="../tags/tag2617.xml"/><Relationship Id="rId44" Type="http://schemas.openxmlformats.org/officeDocument/2006/relationships/tags" Target="../tags/tag2616.xml"/><Relationship Id="rId43" Type="http://schemas.openxmlformats.org/officeDocument/2006/relationships/tags" Target="../tags/tag2615.xml"/><Relationship Id="rId42" Type="http://schemas.openxmlformats.org/officeDocument/2006/relationships/tags" Target="../tags/tag2614.xml"/><Relationship Id="rId41" Type="http://schemas.openxmlformats.org/officeDocument/2006/relationships/tags" Target="../tags/tag2613.xml"/><Relationship Id="rId40" Type="http://schemas.openxmlformats.org/officeDocument/2006/relationships/tags" Target="../tags/tag2612.xml"/><Relationship Id="rId4" Type="http://schemas.openxmlformats.org/officeDocument/2006/relationships/tags" Target="../tags/tag2576.xml"/><Relationship Id="rId39" Type="http://schemas.openxmlformats.org/officeDocument/2006/relationships/tags" Target="../tags/tag2611.xml"/><Relationship Id="rId38" Type="http://schemas.openxmlformats.org/officeDocument/2006/relationships/tags" Target="../tags/tag2610.xml"/><Relationship Id="rId37" Type="http://schemas.openxmlformats.org/officeDocument/2006/relationships/tags" Target="../tags/tag2609.xml"/><Relationship Id="rId36" Type="http://schemas.openxmlformats.org/officeDocument/2006/relationships/tags" Target="../tags/tag2608.xml"/><Relationship Id="rId35" Type="http://schemas.openxmlformats.org/officeDocument/2006/relationships/tags" Target="../tags/tag2607.xml"/><Relationship Id="rId34" Type="http://schemas.openxmlformats.org/officeDocument/2006/relationships/tags" Target="../tags/tag2606.xml"/><Relationship Id="rId33" Type="http://schemas.openxmlformats.org/officeDocument/2006/relationships/tags" Target="../tags/tag2605.xml"/><Relationship Id="rId32" Type="http://schemas.openxmlformats.org/officeDocument/2006/relationships/tags" Target="../tags/tag2604.xml"/><Relationship Id="rId31" Type="http://schemas.openxmlformats.org/officeDocument/2006/relationships/tags" Target="../tags/tag2603.xml"/><Relationship Id="rId30" Type="http://schemas.openxmlformats.org/officeDocument/2006/relationships/tags" Target="../tags/tag2602.xml"/><Relationship Id="rId3" Type="http://schemas.openxmlformats.org/officeDocument/2006/relationships/tags" Target="../tags/tag2575.xml"/><Relationship Id="rId29" Type="http://schemas.openxmlformats.org/officeDocument/2006/relationships/tags" Target="../tags/tag2601.xml"/><Relationship Id="rId28" Type="http://schemas.openxmlformats.org/officeDocument/2006/relationships/tags" Target="../tags/tag2600.xml"/><Relationship Id="rId27" Type="http://schemas.openxmlformats.org/officeDocument/2006/relationships/tags" Target="../tags/tag2599.xml"/><Relationship Id="rId26" Type="http://schemas.openxmlformats.org/officeDocument/2006/relationships/tags" Target="../tags/tag2598.xml"/><Relationship Id="rId25" Type="http://schemas.openxmlformats.org/officeDocument/2006/relationships/tags" Target="../tags/tag2597.xml"/><Relationship Id="rId24" Type="http://schemas.openxmlformats.org/officeDocument/2006/relationships/tags" Target="../tags/tag2596.xml"/><Relationship Id="rId23" Type="http://schemas.openxmlformats.org/officeDocument/2006/relationships/tags" Target="../tags/tag2595.xml"/><Relationship Id="rId22" Type="http://schemas.openxmlformats.org/officeDocument/2006/relationships/tags" Target="../tags/tag2594.xml"/><Relationship Id="rId21" Type="http://schemas.openxmlformats.org/officeDocument/2006/relationships/tags" Target="../tags/tag2593.xml"/><Relationship Id="rId20" Type="http://schemas.openxmlformats.org/officeDocument/2006/relationships/tags" Target="../tags/tag2592.xml"/><Relationship Id="rId2" Type="http://schemas.openxmlformats.org/officeDocument/2006/relationships/tags" Target="../tags/tag2574.xml"/><Relationship Id="rId19" Type="http://schemas.openxmlformats.org/officeDocument/2006/relationships/tags" Target="../tags/tag2591.xml"/><Relationship Id="rId18" Type="http://schemas.openxmlformats.org/officeDocument/2006/relationships/tags" Target="../tags/tag2590.xml"/><Relationship Id="rId17" Type="http://schemas.openxmlformats.org/officeDocument/2006/relationships/tags" Target="../tags/tag2589.xml"/><Relationship Id="rId16" Type="http://schemas.openxmlformats.org/officeDocument/2006/relationships/tags" Target="../tags/tag2588.xml"/><Relationship Id="rId15" Type="http://schemas.openxmlformats.org/officeDocument/2006/relationships/tags" Target="../tags/tag2587.xml"/><Relationship Id="rId14" Type="http://schemas.openxmlformats.org/officeDocument/2006/relationships/tags" Target="../tags/tag2586.xml"/><Relationship Id="rId13" Type="http://schemas.openxmlformats.org/officeDocument/2006/relationships/tags" Target="../tags/tag2585.xml"/><Relationship Id="rId12" Type="http://schemas.openxmlformats.org/officeDocument/2006/relationships/tags" Target="../tags/tag2584.xml"/><Relationship Id="rId11" Type="http://schemas.openxmlformats.org/officeDocument/2006/relationships/tags" Target="../tags/tag2583.xml"/><Relationship Id="rId104" Type="http://schemas.openxmlformats.org/officeDocument/2006/relationships/slideLayout" Target="../slideLayouts/slideLayout20.xml"/><Relationship Id="rId103" Type="http://schemas.openxmlformats.org/officeDocument/2006/relationships/tags" Target="../tags/tag2674.xml"/><Relationship Id="rId102" Type="http://schemas.openxmlformats.org/officeDocument/2006/relationships/tags" Target="../tags/tag2673.xml"/><Relationship Id="rId101" Type="http://schemas.openxmlformats.org/officeDocument/2006/relationships/image" Target="../media/image5.png"/><Relationship Id="rId100" Type="http://schemas.openxmlformats.org/officeDocument/2006/relationships/tags" Target="../tags/tag2672.xml"/><Relationship Id="rId10" Type="http://schemas.openxmlformats.org/officeDocument/2006/relationships/tags" Target="../tags/tag2582.xml"/><Relationship Id="rId1" Type="http://schemas.openxmlformats.org/officeDocument/2006/relationships/tags" Target="../tags/tag257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7" Type="http://schemas.openxmlformats.org/officeDocument/2006/relationships/tags" Target="../tags/tag2680.xml"/><Relationship Id="rId6" Type="http://schemas.openxmlformats.org/officeDocument/2006/relationships/tags" Target="../tags/tag2679.xml"/><Relationship Id="rId5" Type="http://schemas.openxmlformats.org/officeDocument/2006/relationships/image" Target="../media/image5.png"/><Relationship Id="rId4" Type="http://schemas.openxmlformats.org/officeDocument/2006/relationships/tags" Target="../tags/tag2678.xml"/><Relationship Id="rId3" Type="http://schemas.openxmlformats.org/officeDocument/2006/relationships/tags" Target="../tags/tag2677.xml"/><Relationship Id="rId2" Type="http://schemas.openxmlformats.org/officeDocument/2006/relationships/tags" Target="../tags/tag2676.xml"/><Relationship Id="rId1" Type="http://schemas.openxmlformats.org/officeDocument/2006/relationships/tags" Target="../tags/tag2675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2687.xml"/><Relationship Id="rId8" Type="http://schemas.openxmlformats.org/officeDocument/2006/relationships/tags" Target="../tags/tag2686.xml"/><Relationship Id="rId7" Type="http://schemas.openxmlformats.org/officeDocument/2006/relationships/tags" Target="../tags/tag2685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.bin"/><Relationship Id="rId4" Type="http://schemas.openxmlformats.org/officeDocument/2006/relationships/tags" Target="../tags/tag2684.xml"/><Relationship Id="rId3" Type="http://schemas.openxmlformats.org/officeDocument/2006/relationships/tags" Target="../tags/tag2683.xml"/><Relationship Id="rId2" Type="http://schemas.openxmlformats.org/officeDocument/2006/relationships/tags" Target="../tags/tag2682.xml"/><Relationship Id="rId14" Type="http://schemas.openxmlformats.org/officeDocument/2006/relationships/notesSlide" Target="../notesSlides/notesSlide45.xml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20.xml"/><Relationship Id="rId11" Type="http://schemas.openxmlformats.org/officeDocument/2006/relationships/tags" Target="../tags/tag2689.xml"/><Relationship Id="rId10" Type="http://schemas.openxmlformats.org/officeDocument/2006/relationships/tags" Target="../tags/tag2688.xml"/><Relationship Id="rId1" Type="http://schemas.openxmlformats.org/officeDocument/2006/relationships/tags" Target="../tags/tag2681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698.xml"/><Relationship Id="rId8" Type="http://schemas.openxmlformats.org/officeDocument/2006/relationships/tags" Target="../tags/tag2697.xml"/><Relationship Id="rId7" Type="http://schemas.openxmlformats.org/officeDocument/2006/relationships/tags" Target="../tags/tag2696.xml"/><Relationship Id="rId6" Type="http://schemas.openxmlformats.org/officeDocument/2006/relationships/tags" Target="../tags/tag2695.xml"/><Relationship Id="rId5" Type="http://schemas.openxmlformats.org/officeDocument/2006/relationships/tags" Target="../tags/tag2694.xml"/><Relationship Id="rId4" Type="http://schemas.openxmlformats.org/officeDocument/2006/relationships/tags" Target="../tags/tag2693.xml"/><Relationship Id="rId30" Type="http://schemas.openxmlformats.org/officeDocument/2006/relationships/notesSlide" Target="../notesSlides/notesSlide46.xml"/><Relationship Id="rId3" Type="http://schemas.openxmlformats.org/officeDocument/2006/relationships/tags" Target="../tags/tag2692.xml"/><Relationship Id="rId29" Type="http://schemas.openxmlformats.org/officeDocument/2006/relationships/slideLayout" Target="../slideLayouts/slideLayout20.xml"/><Relationship Id="rId28" Type="http://schemas.openxmlformats.org/officeDocument/2006/relationships/tags" Target="../tags/tag2717.xml"/><Relationship Id="rId27" Type="http://schemas.openxmlformats.org/officeDocument/2006/relationships/tags" Target="../tags/tag2716.xml"/><Relationship Id="rId26" Type="http://schemas.openxmlformats.org/officeDocument/2006/relationships/tags" Target="../tags/tag2715.xml"/><Relationship Id="rId25" Type="http://schemas.openxmlformats.org/officeDocument/2006/relationships/tags" Target="../tags/tag2714.xml"/><Relationship Id="rId24" Type="http://schemas.openxmlformats.org/officeDocument/2006/relationships/tags" Target="../tags/tag2713.xml"/><Relationship Id="rId23" Type="http://schemas.openxmlformats.org/officeDocument/2006/relationships/tags" Target="../tags/tag2712.xml"/><Relationship Id="rId22" Type="http://schemas.openxmlformats.org/officeDocument/2006/relationships/tags" Target="../tags/tag2711.xml"/><Relationship Id="rId21" Type="http://schemas.openxmlformats.org/officeDocument/2006/relationships/tags" Target="../tags/tag2710.xml"/><Relationship Id="rId20" Type="http://schemas.openxmlformats.org/officeDocument/2006/relationships/tags" Target="../tags/tag2709.xml"/><Relationship Id="rId2" Type="http://schemas.openxmlformats.org/officeDocument/2006/relationships/tags" Target="../tags/tag2691.xml"/><Relationship Id="rId19" Type="http://schemas.openxmlformats.org/officeDocument/2006/relationships/tags" Target="../tags/tag2708.xml"/><Relationship Id="rId18" Type="http://schemas.openxmlformats.org/officeDocument/2006/relationships/tags" Target="../tags/tag2707.xml"/><Relationship Id="rId17" Type="http://schemas.openxmlformats.org/officeDocument/2006/relationships/tags" Target="../tags/tag2706.xml"/><Relationship Id="rId16" Type="http://schemas.openxmlformats.org/officeDocument/2006/relationships/tags" Target="../tags/tag2705.xml"/><Relationship Id="rId15" Type="http://schemas.openxmlformats.org/officeDocument/2006/relationships/tags" Target="../tags/tag2704.xml"/><Relationship Id="rId14" Type="http://schemas.openxmlformats.org/officeDocument/2006/relationships/tags" Target="../tags/tag2703.xml"/><Relationship Id="rId13" Type="http://schemas.openxmlformats.org/officeDocument/2006/relationships/tags" Target="../tags/tag2702.xml"/><Relationship Id="rId12" Type="http://schemas.openxmlformats.org/officeDocument/2006/relationships/tags" Target="../tags/tag2701.xml"/><Relationship Id="rId11" Type="http://schemas.openxmlformats.org/officeDocument/2006/relationships/tags" Target="../tags/tag2700.xml"/><Relationship Id="rId10" Type="http://schemas.openxmlformats.org/officeDocument/2006/relationships/tags" Target="../tags/tag2699.xml"/><Relationship Id="rId1" Type="http://schemas.openxmlformats.org/officeDocument/2006/relationships/tags" Target="../tags/tag2690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2725.xml"/><Relationship Id="rId7" Type="http://schemas.openxmlformats.org/officeDocument/2006/relationships/tags" Target="../tags/tag2724.xml"/><Relationship Id="rId6" Type="http://schemas.openxmlformats.org/officeDocument/2006/relationships/tags" Target="../tags/tag2723.xml"/><Relationship Id="rId5" Type="http://schemas.openxmlformats.org/officeDocument/2006/relationships/tags" Target="../tags/tag2722.xml"/><Relationship Id="rId4" Type="http://schemas.openxmlformats.org/officeDocument/2006/relationships/tags" Target="../tags/tag2721.xml"/><Relationship Id="rId3" Type="http://schemas.openxmlformats.org/officeDocument/2006/relationships/tags" Target="../tags/tag2720.xml"/><Relationship Id="rId2" Type="http://schemas.openxmlformats.org/officeDocument/2006/relationships/tags" Target="../tags/tag2719.xml"/><Relationship Id="rId10" Type="http://schemas.openxmlformats.org/officeDocument/2006/relationships/notesSlide" Target="../notesSlides/notesSlide47.xml"/><Relationship Id="rId1" Type="http://schemas.openxmlformats.org/officeDocument/2006/relationships/tags" Target="../tags/tag271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tags" Target="../tags/tag267.xml"/><Relationship Id="rId7" Type="http://schemas.openxmlformats.org/officeDocument/2006/relationships/tags" Target="../tags/tag266.xml"/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4" Type="http://schemas.openxmlformats.org/officeDocument/2006/relationships/tags" Target="../tags/tag263.xml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20.xml"/><Relationship Id="rId1" Type="http://schemas.openxmlformats.org/officeDocument/2006/relationships/tags" Target="../tags/tag260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2734.xml"/><Relationship Id="rId8" Type="http://schemas.openxmlformats.org/officeDocument/2006/relationships/tags" Target="../tags/tag2733.xml"/><Relationship Id="rId7" Type="http://schemas.openxmlformats.org/officeDocument/2006/relationships/tags" Target="../tags/tag2732.xml"/><Relationship Id="rId6" Type="http://schemas.openxmlformats.org/officeDocument/2006/relationships/tags" Target="../tags/tag2731.xml"/><Relationship Id="rId5" Type="http://schemas.openxmlformats.org/officeDocument/2006/relationships/tags" Target="../tags/tag2730.xml"/><Relationship Id="rId4" Type="http://schemas.openxmlformats.org/officeDocument/2006/relationships/tags" Target="../tags/tag2729.xml"/><Relationship Id="rId3" Type="http://schemas.openxmlformats.org/officeDocument/2006/relationships/tags" Target="../tags/tag2728.xml"/><Relationship Id="rId2" Type="http://schemas.openxmlformats.org/officeDocument/2006/relationships/tags" Target="../tags/tag2727.xml"/><Relationship Id="rId11" Type="http://schemas.openxmlformats.org/officeDocument/2006/relationships/notesSlide" Target="../notesSlides/notesSlide48.xml"/><Relationship Id="rId10" Type="http://schemas.openxmlformats.org/officeDocument/2006/relationships/slideLayout" Target="../slideLayouts/slideLayout20.xml"/><Relationship Id="rId1" Type="http://schemas.openxmlformats.org/officeDocument/2006/relationships/tags" Target="../tags/tag2726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tags" Target="../tags/tag2742.xml"/><Relationship Id="rId8" Type="http://schemas.openxmlformats.org/officeDocument/2006/relationships/tags" Target="../tags/tag2741.xml"/><Relationship Id="rId7" Type="http://schemas.openxmlformats.org/officeDocument/2006/relationships/tags" Target="../tags/tag2740.xml"/><Relationship Id="rId6" Type="http://schemas.openxmlformats.org/officeDocument/2006/relationships/tags" Target="../tags/tag2739.xml"/><Relationship Id="rId5" Type="http://schemas.openxmlformats.org/officeDocument/2006/relationships/image" Target="../media/image19.jpeg"/><Relationship Id="rId4" Type="http://schemas.openxmlformats.org/officeDocument/2006/relationships/tags" Target="../tags/tag2738.xml"/><Relationship Id="rId3" Type="http://schemas.openxmlformats.org/officeDocument/2006/relationships/tags" Target="../tags/tag2737.xml"/><Relationship Id="rId2" Type="http://schemas.openxmlformats.org/officeDocument/2006/relationships/tags" Target="../tags/tag2736.xml"/><Relationship Id="rId18" Type="http://schemas.openxmlformats.org/officeDocument/2006/relationships/notesSlide" Target="../notesSlides/notesSlide49.xml"/><Relationship Id="rId17" Type="http://schemas.openxmlformats.org/officeDocument/2006/relationships/slideLayout" Target="../slideLayouts/slideLayout20.xml"/><Relationship Id="rId16" Type="http://schemas.openxmlformats.org/officeDocument/2006/relationships/tags" Target="../tags/tag2749.xml"/><Relationship Id="rId15" Type="http://schemas.openxmlformats.org/officeDocument/2006/relationships/tags" Target="../tags/tag2748.xml"/><Relationship Id="rId14" Type="http://schemas.openxmlformats.org/officeDocument/2006/relationships/tags" Target="../tags/tag2747.xml"/><Relationship Id="rId13" Type="http://schemas.openxmlformats.org/officeDocument/2006/relationships/tags" Target="../tags/tag2746.xml"/><Relationship Id="rId12" Type="http://schemas.openxmlformats.org/officeDocument/2006/relationships/tags" Target="../tags/tag2745.xml"/><Relationship Id="rId11" Type="http://schemas.openxmlformats.org/officeDocument/2006/relationships/tags" Target="../tags/tag2744.xml"/><Relationship Id="rId10" Type="http://schemas.openxmlformats.org/officeDocument/2006/relationships/tags" Target="../tags/tag2743.xml"/><Relationship Id="rId1" Type="http://schemas.openxmlformats.org/officeDocument/2006/relationships/tags" Target="../tags/tag2735.xml"/></Relationships>
</file>

<file path=ppt/slides/_rels/slide72.xml.rels><?xml version="1.0" encoding="UTF-8" standalone="yes"?>
<Relationships xmlns="http://schemas.openxmlformats.org/package/2006/relationships"><Relationship Id="rId99" Type="http://schemas.openxmlformats.org/officeDocument/2006/relationships/tags" Target="../tags/tag2848.xml"/><Relationship Id="rId98" Type="http://schemas.openxmlformats.org/officeDocument/2006/relationships/tags" Target="../tags/tag2847.xml"/><Relationship Id="rId97" Type="http://schemas.openxmlformats.org/officeDocument/2006/relationships/tags" Target="../tags/tag2846.xml"/><Relationship Id="rId96" Type="http://schemas.openxmlformats.org/officeDocument/2006/relationships/tags" Target="../tags/tag2845.xml"/><Relationship Id="rId95" Type="http://schemas.openxmlformats.org/officeDocument/2006/relationships/tags" Target="../tags/tag2844.xml"/><Relationship Id="rId94" Type="http://schemas.openxmlformats.org/officeDocument/2006/relationships/tags" Target="../tags/tag2843.xml"/><Relationship Id="rId93" Type="http://schemas.openxmlformats.org/officeDocument/2006/relationships/tags" Target="../tags/tag2842.xml"/><Relationship Id="rId92" Type="http://schemas.openxmlformats.org/officeDocument/2006/relationships/tags" Target="../tags/tag2841.xml"/><Relationship Id="rId91" Type="http://schemas.openxmlformats.org/officeDocument/2006/relationships/tags" Target="../tags/tag2840.xml"/><Relationship Id="rId90" Type="http://schemas.openxmlformats.org/officeDocument/2006/relationships/tags" Target="../tags/tag2839.xml"/><Relationship Id="rId9" Type="http://schemas.openxmlformats.org/officeDocument/2006/relationships/tags" Target="../tags/tag2758.xml"/><Relationship Id="rId89" Type="http://schemas.openxmlformats.org/officeDocument/2006/relationships/tags" Target="../tags/tag2838.xml"/><Relationship Id="rId88" Type="http://schemas.openxmlformats.org/officeDocument/2006/relationships/tags" Target="../tags/tag2837.xml"/><Relationship Id="rId87" Type="http://schemas.openxmlformats.org/officeDocument/2006/relationships/tags" Target="../tags/tag2836.xml"/><Relationship Id="rId86" Type="http://schemas.openxmlformats.org/officeDocument/2006/relationships/tags" Target="../tags/tag2835.xml"/><Relationship Id="rId85" Type="http://schemas.openxmlformats.org/officeDocument/2006/relationships/tags" Target="../tags/tag2834.xml"/><Relationship Id="rId84" Type="http://schemas.openxmlformats.org/officeDocument/2006/relationships/tags" Target="../tags/tag2833.xml"/><Relationship Id="rId83" Type="http://schemas.openxmlformats.org/officeDocument/2006/relationships/tags" Target="../tags/tag2832.xml"/><Relationship Id="rId82" Type="http://schemas.openxmlformats.org/officeDocument/2006/relationships/tags" Target="../tags/tag2831.xml"/><Relationship Id="rId81" Type="http://schemas.openxmlformats.org/officeDocument/2006/relationships/tags" Target="../tags/tag2830.xml"/><Relationship Id="rId80" Type="http://schemas.openxmlformats.org/officeDocument/2006/relationships/tags" Target="../tags/tag2829.xml"/><Relationship Id="rId8" Type="http://schemas.openxmlformats.org/officeDocument/2006/relationships/tags" Target="../tags/tag2757.xml"/><Relationship Id="rId79" Type="http://schemas.openxmlformats.org/officeDocument/2006/relationships/tags" Target="../tags/tag2828.xml"/><Relationship Id="rId78" Type="http://schemas.openxmlformats.org/officeDocument/2006/relationships/tags" Target="../tags/tag2827.xml"/><Relationship Id="rId777" Type="http://schemas.openxmlformats.org/officeDocument/2006/relationships/notesSlide" Target="../notesSlides/notesSlide50.xml"/><Relationship Id="rId776" Type="http://schemas.openxmlformats.org/officeDocument/2006/relationships/slideLayout" Target="../slideLayouts/slideLayout20.xml"/><Relationship Id="rId775" Type="http://schemas.openxmlformats.org/officeDocument/2006/relationships/tags" Target="../tags/tag3524.xml"/><Relationship Id="rId774" Type="http://schemas.openxmlformats.org/officeDocument/2006/relationships/tags" Target="../tags/tag3523.xml"/><Relationship Id="rId773" Type="http://schemas.openxmlformats.org/officeDocument/2006/relationships/tags" Target="../tags/tag3522.xml"/><Relationship Id="rId772" Type="http://schemas.openxmlformats.org/officeDocument/2006/relationships/tags" Target="../tags/tag3521.xml"/><Relationship Id="rId771" Type="http://schemas.openxmlformats.org/officeDocument/2006/relationships/tags" Target="../tags/tag3520.xml"/><Relationship Id="rId770" Type="http://schemas.openxmlformats.org/officeDocument/2006/relationships/tags" Target="../tags/tag3519.xml"/><Relationship Id="rId77" Type="http://schemas.openxmlformats.org/officeDocument/2006/relationships/tags" Target="../tags/tag2826.xml"/><Relationship Id="rId769" Type="http://schemas.openxmlformats.org/officeDocument/2006/relationships/tags" Target="../tags/tag3518.xml"/><Relationship Id="rId768" Type="http://schemas.openxmlformats.org/officeDocument/2006/relationships/tags" Target="../tags/tag3517.xml"/><Relationship Id="rId767" Type="http://schemas.openxmlformats.org/officeDocument/2006/relationships/tags" Target="../tags/tag3516.xml"/><Relationship Id="rId766" Type="http://schemas.openxmlformats.org/officeDocument/2006/relationships/tags" Target="../tags/tag3515.xml"/><Relationship Id="rId765" Type="http://schemas.openxmlformats.org/officeDocument/2006/relationships/tags" Target="../tags/tag3514.xml"/><Relationship Id="rId764" Type="http://schemas.openxmlformats.org/officeDocument/2006/relationships/tags" Target="../tags/tag3513.xml"/><Relationship Id="rId763" Type="http://schemas.openxmlformats.org/officeDocument/2006/relationships/tags" Target="../tags/tag3512.xml"/><Relationship Id="rId762" Type="http://schemas.openxmlformats.org/officeDocument/2006/relationships/tags" Target="../tags/tag3511.xml"/><Relationship Id="rId761" Type="http://schemas.openxmlformats.org/officeDocument/2006/relationships/tags" Target="../tags/tag3510.xml"/><Relationship Id="rId760" Type="http://schemas.openxmlformats.org/officeDocument/2006/relationships/tags" Target="../tags/tag3509.xml"/><Relationship Id="rId76" Type="http://schemas.openxmlformats.org/officeDocument/2006/relationships/tags" Target="../tags/tag2825.xml"/><Relationship Id="rId759" Type="http://schemas.openxmlformats.org/officeDocument/2006/relationships/tags" Target="../tags/tag3508.xml"/><Relationship Id="rId758" Type="http://schemas.openxmlformats.org/officeDocument/2006/relationships/tags" Target="../tags/tag3507.xml"/><Relationship Id="rId757" Type="http://schemas.openxmlformats.org/officeDocument/2006/relationships/tags" Target="../tags/tag3506.xml"/><Relationship Id="rId756" Type="http://schemas.openxmlformats.org/officeDocument/2006/relationships/tags" Target="../tags/tag3505.xml"/><Relationship Id="rId755" Type="http://schemas.openxmlformats.org/officeDocument/2006/relationships/tags" Target="../tags/tag3504.xml"/><Relationship Id="rId754" Type="http://schemas.openxmlformats.org/officeDocument/2006/relationships/tags" Target="../tags/tag3503.xml"/><Relationship Id="rId753" Type="http://schemas.openxmlformats.org/officeDocument/2006/relationships/tags" Target="../tags/tag3502.xml"/><Relationship Id="rId752" Type="http://schemas.openxmlformats.org/officeDocument/2006/relationships/tags" Target="../tags/tag3501.xml"/><Relationship Id="rId751" Type="http://schemas.openxmlformats.org/officeDocument/2006/relationships/tags" Target="../tags/tag3500.xml"/><Relationship Id="rId750" Type="http://schemas.openxmlformats.org/officeDocument/2006/relationships/tags" Target="../tags/tag3499.xml"/><Relationship Id="rId75" Type="http://schemas.openxmlformats.org/officeDocument/2006/relationships/tags" Target="../tags/tag2824.xml"/><Relationship Id="rId749" Type="http://schemas.openxmlformats.org/officeDocument/2006/relationships/tags" Target="../tags/tag3498.xml"/><Relationship Id="rId748" Type="http://schemas.openxmlformats.org/officeDocument/2006/relationships/tags" Target="../tags/tag3497.xml"/><Relationship Id="rId747" Type="http://schemas.openxmlformats.org/officeDocument/2006/relationships/tags" Target="../tags/tag3496.xml"/><Relationship Id="rId746" Type="http://schemas.openxmlformats.org/officeDocument/2006/relationships/tags" Target="../tags/tag3495.xml"/><Relationship Id="rId745" Type="http://schemas.openxmlformats.org/officeDocument/2006/relationships/tags" Target="../tags/tag3494.xml"/><Relationship Id="rId744" Type="http://schemas.openxmlformats.org/officeDocument/2006/relationships/tags" Target="../tags/tag3493.xml"/><Relationship Id="rId743" Type="http://schemas.openxmlformats.org/officeDocument/2006/relationships/tags" Target="../tags/tag3492.xml"/><Relationship Id="rId742" Type="http://schemas.openxmlformats.org/officeDocument/2006/relationships/tags" Target="../tags/tag3491.xml"/><Relationship Id="rId741" Type="http://schemas.openxmlformats.org/officeDocument/2006/relationships/tags" Target="../tags/tag3490.xml"/><Relationship Id="rId740" Type="http://schemas.openxmlformats.org/officeDocument/2006/relationships/tags" Target="../tags/tag3489.xml"/><Relationship Id="rId74" Type="http://schemas.openxmlformats.org/officeDocument/2006/relationships/tags" Target="../tags/tag2823.xml"/><Relationship Id="rId739" Type="http://schemas.openxmlformats.org/officeDocument/2006/relationships/tags" Target="../tags/tag3488.xml"/><Relationship Id="rId738" Type="http://schemas.openxmlformats.org/officeDocument/2006/relationships/tags" Target="../tags/tag3487.xml"/><Relationship Id="rId737" Type="http://schemas.openxmlformats.org/officeDocument/2006/relationships/tags" Target="../tags/tag3486.xml"/><Relationship Id="rId736" Type="http://schemas.openxmlformats.org/officeDocument/2006/relationships/tags" Target="../tags/tag3485.xml"/><Relationship Id="rId735" Type="http://schemas.openxmlformats.org/officeDocument/2006/relationships/tags" Target="../tags/tag3484.xml"/><Relationship Id="rId734" Type="http://schemas.openxmlformats.org/officeDocument/2006/relationships/tags" Target="../tags/tag3483.xml"/><Relationship Id="rId733" Type="http://schemas.openxmlformats.org/officeDocument/2006/relationships/tags" Target="../tags/tag3482.xml"/><Relationship Id="rId732" Type="http://schemas.openxmlformats.org/officeDocument/2006/relationships/tags" Target="../tags/tag3481.xml"/><Relationship Id="rId731" Type="http://schemas.openxmlformats.org/officeDocument/2006/relationships/tags" Target="../tags/tag3480.xml"/><Relationship Id="rId730" Type="http://schemas.openxmlformats.org/officeDocument/2006/relationships/tags" Target="../tags/tag3479.xml"/><Relationship Id="rId73" Type="http://schemas.openxmlformats.org/officeDocument/2006/relationships/tags" Target="../tags/tag2822.xml"/><Relationship Id="rId729" Type="http://schemas.openxmlformats.org/officeDocument/2006/relationships/tags" Target="../tags/tag3478.xml"/><Relationship Id="rId728" Type="http://schemas.openxmlformats.org/officeDocument/2006/relationships/tags" Target="../tags/tag3477.xml"/><Relationship Id="rId727" Type="http://schemas.openxmlformats.org/officeDocument/2006/relationships/tags" Target="../tags/tag3476.xml"/><Relationship Id="rId726" Type="http://schemas.openxmlformats.org/officeDocument/2006/relationships/tags" Target="../tags/tag3475.xml"/><Relationship Id="rId725" Type="http://schemas.openxmlformats.org/officeDocument/2006/relationships/tags" Target="../tags/tag3474.xml"/><Relationship Id="rId724" Type="http://schemas.openxmlformats.org/officeDocument/2006/relationships/tags" Target="../tags/tag3473.xml"/><Relationship Id="rId723" Type="http://schemas.openxmlformats.org/officeDocument/2006/relationships/tags" Target="../tags/tag3472.xml"/><Relationship Id="rId722" Type="http://schemas.openxmlformats.org/officeDocument/2006/relationships/tags" Target="../tags/tag3471.xml"/><Relationship Id="rId721" Type="http://schemas.openxmlformats.org/officeDocument/2006/relationships/tags" Target="../tags/tag3470.xml"/><Relationship Id="rId720" Type="http://schemas.openxmlformats.org/officeDocument/2006/relationships/tags" Target="../tags/tag3469.xml"/><Relationship Id="rId72" Type="http://schemas.openxmlformats.org/officeDocument/2006/relationships/tags" Target="../tags/tag2821.xml"/><Relationship Id="rId719" Type="http://schemas.openxmlformats.org/officeDocument/2006/relationships/tags" Target="../tags/tag3468.xml"/><Relationship Id="rId718" Type="http://schemas.openxmlformats.org/officeDocument/2006/relationships/tags" Target="../tags/tag3467.xml"/><Relationship Id="rId717" Type="http://schemas.openxmlformats.org/officeDocument/2006/relationships/tags" Target="../tags/tag3466.xml"/><Relationship Id="rId716" Type="http://schemas.openxmlformats.org/officeDocument/2006/relationships/tags" Target="../tags/tag3465.xml"/><Relationship Id="rId715" Type="http://schemas.openxmlformats.org/officeDocument/2006/relationships/tags" Target="../tags/tag3464.xml"/><Relationship Id="rId714" Type="http://schemas.openxmlformats.org/officeDocument/2006/relationships/tags" Target="../tags/tag3463.xml"/><Relationship Id="rId713" Type="http://schemas.openxmlformats.org/officeDocument/2006/relationships/tags" Target="../tags/tag3462.xml"/><Relationship Id="rId712" Type="http://schemas.openxmlformats.org/officeDocument/2006/relationships/tags" Target="../tags/tag3461.xml"/><Relationship Id="rId711" Type="http://schemas.openxmlformats.org/officeDocument/2006/relationships/tags" Target="../tags/tag3460.xml"/><Relationship Id="rId710" Type="http://schemas.openxmlformats.org/officeDocument/2006/relationships/tags" Target="../tags/tag3459.xml"/><Relationship Id="rId71" Type="http://schemas.openxmlformats.org/officeDocument/2006/relationships/tags" Target="../tags/tag2820.xml"/><Relationship Id="rId709" Type="http://schemas.openxmlformats.org/officeDocument/2006/relationships/tags" Target="../tags/tag3458.xml"/><Relationship Id="rId708" Type="http://schemas.openxmlformats.org/officeDocument/2006/relationships/tags" Target="../tags/tag3457.xml"/><Relationship Id="rId707" Type="http://schemas.openxmlformats.org/officeDocument/2006/relationships/tags" Target="../tags/tag3456.xml"/><Relationship Id="rId706" Type="http://schemas.openxmlformats.org/officeDocument/2006/relationships/tags" Target="../tags/tag3455.xml"/><Relationship Id="rId705" Type="http://schemas.openxmlformats.org/officeDocument/2006/relationships/tags" Target="../tags/tag3454.xml"/><Relationship Id="rId704" Type="http://schemas.openxmlformats.org/officeDocument/2006/relationships/tags" Target="../tags/tag3453.xml"/><Relationship Id="rId703" Type="http://schemas.openxmlformats.org/officeDocument/2006/relationships/tags" Target="../tags/tag3452.xml"/><Relationship Id="rId702" Type="http://schemas.openxmlformats.org/officeDocument/2006/relationships/tags" Target="../tags/tag3451.xml"/><Relationship Id="rId701" Type="http://schemas.openxmlformats.org/officeDocument/2006/relationships/tags" Target="../tags/tag3450.xml"/><Relationship Id="rId700" Type="http://schemas.openxmlformats.org/officeDocument/2006/relationships/tags" Target="../tags/tag3449.xml"/><Relationship Id="rId70" Type="http://schemas.openxmlformats.org/officeDocument/2006/relationships/tags" Target="../tags/tag2819.xml"/><Relationship Id="rId7" Type="http://schemas.openxmlformats.org/officeDocument/2006/relationships/tags" Target="../tags/tag2756.xml"/><Relationship Id="rId699" Type="http://schemas.openxmlformats.org/officeDocument/2006/relationships/tags" Target="../tags/tag3448.xml"/><Relationship Id="rId698" Type="http://schemas.openxmlformats.org/officeDocument/2006/relationships/tags" Target="../tags/tag3447.xml"/><Relationship Id="rId697" Type="http://schemas.openxmlformats.org/officeDocument/2006/relationships/tags" Target="../tags/tag3446.xml"/><Relationship Id="rId696" Type="http://schemas.openxmlformats.org/officeDocument/2006/relationships/tags" Target="../tags/tag3445.xml"/><Relationship Id="rId695" Type="http://schemas.openxmlformats.org/officeDocument/2006/relationships/tags" Target="../tags/tag3444.xml"/><Relationship Id="rId694" Type="http://schemas.openxmlformats.org/officeDocument/2006/relationships/tags" Target="../tags/tag3443.xml"/><Relationship Id="rId693" Type="http://schemas.openxmlformats.org/officeDocument/2006/relationships/tags" Target="../tags/tag3442.xml"/><Relationship Id="rId692" Type="http://schemas.openxmlformats.org/officeDocument/2006/relationships/tags" Target="../tags/tag3441.xml"/><Relationship Id="rId691" Type="http://schemas.openxmlformats.org/officeDocument/2006/relationships/tags" Target="../tags/tag3440.xml"/><Relationship Id="rId690" Type="http://schemas.openxmlformats.org/officeDocument/2006/relationships/tags" Target="../tags/tag3439.xml"/><Relationship Id="rId69" Type="http://schemas.openxmlformats.org/officeDocument/2006/relationships/tags" Target="../tags/tag2818.xml"/><Relationship Id="rId689" Type="http://schemas.openxmlformats.org/officeDocument/2006/relationships/tags" Target="../tags/tag3438.xml"/><Relationship Id="rId688" Type="http://schemas.openxmlformats.org/officeDocument/2006/relationships/tags" Target="../tags/tag3437.xml"/><Relationship Id="rId687" Type="http://schemas.openxmlformats.org/officeDocument/2006/relationships/tags" Target="../tags/tag3436.xml"/><Relationship Id="rId686" Type="http://schemas.openxmlformats.org/officeDocument/2006/relationships/tags" Target="../tags/tag3435.xml"/><Relationship Id="rId685" Type="http://schemas.openxmlformats.org/officeDocument/2006/relationships/tags" Target="../tags/tag3434.xml"/><Relationship Id="rId684" Type="http://schemas.openxmlformats.org/officeDocument/2006/relationships/tags" Target="../tags/tag3433.xml"/><Relationship Id="rId683" Type="http://schemas.openxmlformats.org/officeDocument/2006/relationships/tags" Target="../tags/tag3432.xml"/><Relationship Id="rId682" Type="http://schemas.openxmlformats.org/officeDocument/2006/relationships/tags" Target="../tags/tag3431.xml"/><Relationship Id="rId681" Type="http://schemas.openxmlformats.org/officeDocument/2006/relationships/tags" Target="../tags/tag3430.xml"/><Relationship Id="rId680" Type="http://schemas.openxmlformats.org/officeDocument/2006/relationships/tags" Target="../tags/tag3429.xml"/><Relationship Id="rId68" Type="http://schemas.openxmlformats.org/officeDocument/2006/relationships/tags" Target="../tags/tag2817.xml"/><Relationship Id="rId679" Type="http://schemas.openxmlformats.org/officeDocument/2006/relationships/tags" Target="../tags/tag3428.xml"/><Relationship Id="rId678" Type="http://schemas.openxmlformats.org/officeDocument/2006/relationships/tags" Target="../tags/tag3427.xml"/><Relationship Id="rId677" Type="http://schemas.openxmlformats.org/officeDocument/2006/relationships/tags" Target="../tags/tag3426.xml"/><Relationship Id="rId676" Type="http://schemas.openxmlformats.org/officeDocument/2006/relationships/tags" Target="../tags/tag3425.xml"/><Relationship Id="rId675" Type="http://schemas.openxmlformats.org/officeDocument/2006/relationships/tags" Target="../tags/tag3424.xml"/><Relationship Id="rId674" Type="http://schemas.openxmlformats.org/officeDocument/2006/relationships/tags" Target="../tags/tag3423.xml"/><Relationship Id="rId673" Type="http://schemas.openxmlformats.org/officeDocument/2006/relationships/tags" Target="../tags/tag3422.xml"/><Relationship Id="rId672" Type="http://schemas.openxmlformats.org/officeDocument/2006/relationships/tags" Target="../tags/tag3421.xml"/><Relationship Id="rId671" Type="http://schemas.openxmlformats.org/officeDocument/2006/relationships/tags" Target="../tags/tag3420.xml"/><Relationship Id="rId670" Type="http://schemas.openxmlformats.org/officeDocument/2006/relationships/tags" Target="../tags/tag3419.xml"/><Relationship Id="rId67" Type="http://schemas.openxmlformats.org/officeDocument/2006/relationships/tags" Target="../tags/tag2816.xml"/><Relationship Id="rId669" Type="http://schemas.openxmlformats.org/officeDocument/2006/relationships/tags" Target="../tags/tag3418.xml"/><Relationship Id="rId668" Type="http://schemas.openxmlformats.org/officeDocument/2006/relationships/tags" Target="../tags/tag3417.xml"/><Relationship Id="rId667" Type="http://schemas.openxmlformats.org/officeDocument/2006/relationships/tags" Target="../tags/tag3416.xml"/><Relationship Id="rId666" Type="http://schemas.openxmlformats.org/officeDocument/2006/relationships/tags" Target="../tags/tag3415.xml"/><Relationship Id="rId665" Type="http://schemas.openxmlformats.org/officeDocument/2006/relationships/tags" Target="../tags/tag3414.xml"/><Relationship Id="rId664" Type="http://schemas.openxmlformats.org/officeDocument/2006/relationships/tags" Target="../tags/tag3413.xml"/><Relationship Id="rId663" Type="http://schemas.openxmlformats.org/officeDocument/2006/relationships/tags" Target="../tags/tag3412.xml"/><Relationship Id="rId662" Type="http://schemas.openxmlformats.org/officeDocument/2006/relationships/tags" Target="../tags/tag3411.xml"/><Relationship Id="rId661" Type="http://schemas.openxmlformats.org/officeDocument/2006/relationships/tags" Target="../tags/tag3410.xml"/><Relationship Id="rId660" Type="http://schemas.openxmlformats.org/officeDocument/2006/relationships/tags" Target="../tags/tag3409.xml"/><Relationship Id="rId66" Type="http://schemas.openxmlformats.org/officeDocument/2006/relationships/tags" Target="../tags/tag2815.xml"/><Relationship Id="rId659" Type="http://schemas.openxmlformats.org/officeDocument/2006/relationships/tags" Target="../tags/tag3408.xml"/><Relationship Id="rId658" Type="http://schemas.openxmlformats.org/officeDocument/2006/relationships/tags" Target="../tags/tag3407.xml"/><Relationship Id="rId657" Type="http://schemas.openxmlformats.org/officeDocument/2006/relationships/tags" Target="../tags/tag3406.xml"/><Relationship Id="rId656" Type="http://schemas.openxmlformats.org/officeDocument/2006/relationships/tags" Target="../tags/tag3405.xml"/><Relationship Id="rId655" Type="http://schemas.openxmlformats.org/officeDocument/2006/relationships/tags" Target="../tags/tag3404.xml"/><Relationship Id="rId654" Type="http://schemas.openxmlformats.org/officeDocument/2006/relationships/tags" Target="../tags/tag3403.xml"/><Relationship Id="rId653" Type="http://schemas.openxmlformats.org/officeDocument/2006/relationships/tags" Target="../tags/tag3402.xml"/><Relationship Id="rId652" Type="http://schemas.openxmlformats.org/officeDocument/2006/relationships/tags" Target="../tags/tag3401.xml"/><Relationship Id="rId651" Type="http://schemas.openxmlformats.org/officeDocument/2006/relationships/tags" Target="../tags/tag3400.xml"/><Relationship Id="rId650" Type="http://schemas.openxmlformats.org/officeDocument/2006/relationships/tags" Target="../tags/tag3399.xml"/><Relationship Id="rId65" Type="http://schemas.openxmlformats.org/officeDocument/2006/relationships/tags" Target="../tags/tag2814.xml"/><Relationship Id="rId649" Type="http://schemas.openxmlformats.org/officeDocument/2006/relationships/tags" Target="../tags/tag3398.xml"/><Relationship Id="rId648" Type="http://schemas.openxmlformats.org/officeDocument/2006/relationships/tags" Target="../tags/tag3397.xml"/><Relationship Id="rId647" Type="http://schemas.openxmlformats.org/officeDocument/2006/relationships/tags" Target="../tags/tag3396.xml"/><Relationship Id="rId646" Type="http://schemas.openxmlformats.org/officeDocument/2006/relationships/tags" Target="../tags/tag3395.xml"/><Relationship Id="rId645" Type="http://schemas.openxmlformats.org/officeDocument/2006/relationships/tags" Target="../tags/tag3394.xml"/><Relationship Id="rId644" Type="http://schemas.openxmlformats.org/officeDocument/2006/relationships/tags" Target="../tags/tag3393.xml"/><Relationship Id="rId643" Type="http://schemas.openxmlformats.org/officeDocument/2006/relationships/tags" Target="../tags/tag3392.xml"/><Relationship Id="rId642" Type="http://schemas.openxmlformats.org/officeDocument/2006/relationships/tags" Target="../tags/tag3391.xml"/><Relationship Id="rId641" Type="http://schemas.openxmlformats.org/officeDocument/2006/relationships/tags" Target="../tags/tag3390.xml"/><Relationship Id="rId640" Type="http://schemas.openxmlformats.org/officeDocument/2006/relationships/tags" Target="../tags/tag3389.xml"/><Relationship Id="rId64" Type="http://schemas.openxmlformats.org/officeDocument/2006/relationships/tags" Target="../tags/tag2813.xml"/><Relationship Id="rId639" Type="http://schemas.openxmlformats.org/officeDocument/2006/relationships/tags" Target="../tags/tag3388.xml"/><Relationship Id="rId638" Type="http://schemas.openxmlformats.org/officeDocument/2006/relationships/tags" Target="../tags/tag3387.xml"/><Relationship Id="rId637" Type="http://schemas.openxmlformats.org/officeDocument/2006/relationships/tags" Target="../tags/tag3386.xml"/><Relationship Id="rId636" Type="http://schemas.openxmlformats.org/officeDocument/2006/relationships/tags" Target="../tags/tag3385.xml"/><Relationship Id="rId635" Type="http://schemas.openxmlformats.org/officeDocument/2006/relationships/tags" Target="../tags/tag3384.xml"/><Relationship Id="rId634" Type="http://schemas.openxmlformats.org/officeDocument/2006/relationships/tags" Target="../tags/tag3383.xml"/><Relationship Id="rId633" Type="http://schemas.openxmlformats.org/officeDocument/2006/relationships/tags" Target="../tags/tag3382.xml"/><Relationship Id="rId632" Type="http://schemas.openxmlformats.org/officeDocument/2006/relationships/tags" Target="../tags/tag3381.xml"/><Relationship Id="rId631" Type="http://schemas.openxmlformats.org/officeDocument/2006/relationships/tags" Target="../tags/tag3380.xml"/><Relationship Id="rId630" Type="http://schemas.openxmlformats.org/officeDocument/2006/relationships/tags" Target="../tags/tag3379.xml"/><Relationship Id="rId63" Type="http://schemas.openxmlformats.org/officeDocument/2006/relationships/tags" Target="../tags/tag2812.xml"/><Relationship Id="rId629" Type="http://schemas.openxmlformats.org/officeDocument/2006/relationships/tags" Target="../tags/tag3378.xml"/><Relationship Id="rId628" Type="http://schemas.openxmlformats.org/officeDocument/2006/relationships/tags" Target="../tags/tag3377.xml"/><Relationship Id="rId627" Type="http://schemas.openxmlformats.org/officeDocument/2006/relationships/tags" Target="../tags/tag3376.xml"/><Relationship Id="rId626" Type="http://schemas.openxmlformats.org/officeDocument/2006/relationships/tags" Target="../tags/tag3375.xml"/><Relationship Id="rId625" Type="http://schemas.openxmlformats.org/officeDocument/2006/relationships/tags" Target="../tags/tag3374.xml"/><Relationship Id="rId624" Type="http://schemas.openxmlformats.org/officeDocument/2006/relationships/tags" Target="../tags/tag3373.xml"/><Relationship Id="rId623" Type="http://schemas.openxmlformats.org/officeDocument/2006/relationships/tags" Target="../tags/tag3372.xml"/><Relationship Id="rId622" Type="http://schemas.openxmlformats.org/officeDocument/2006/relationships/tags" Target="../tags/tag3371.xml"/><Relationship Id="rId621" Type="http://schemas.openxmlformats.org/officeDocument/2006/relationships/tags" Target="../tags/tag3370.xml"/><Relationship Id="rId620" Type="http://schemas.openxmlformats.org/officeDocument/2006/relationships/tags" Target="../tags/tag3369.xml"/><Relationship Id="rId62" Type="http://schemas.openxmlformats.org/officeDocument/2006/relationships/tags" Target="../tags/tag2811.xml"/><Relationship Id="rId619" Type="http://schemas.openxmlformats.org/officeDocument/2006/relationships/tags" Target="../tags/tag3368.xml"/><Relationship Id="rId618" Type="http://schemas.openxmlformats.org/officeDocument/2006/relationships/tags" Target="../tags/tag3367.xml"/><Relationship Id="rId617" Type="http://schemas.openxmlformats.org/officeDocument/2006/relationships/tags" Target="../tags/tag3366.xml"/><Relationship Id="rId616" Type="http://schemas.openxmlformats.org/officeDocument/2006/relationships/tags" Target="../tags/tag3365.xml"/><Relationship Id="rId615" Type="http://schemas.openxmlformats.org/officeDocument/2006/relationships/tags" Target="../tags/tag3364.xml"/><Relationship Id="rId614" Type="http://schemas.openxmlformats.org/officeDocument/2006/relationships/tags" Target="../tags/tag3363.xml"/><Relationship Id="rId613" Type="http://schemas.openxmlformats.org/officeDocument/2006/relationships/tags" Target="../tags/tag3362.xml"/><Relationship Id="rId612" Type="http://schemas.openxmlformats.org/officeDocument/2006/relationships/tags" Target="../tags/tag3361.xml"/><Relationship Id="rId611" Type="http://schemas.openxmlformats.org/officeDocument/2006/relationships/tags" Target="../tags/tag3360.xml"/><Relationship Id="rId610" Type="http://schemas.openxmlformats.org/officeDocument/2006/relationships/tags" Target="../tags/tag3359.xml"/><Relationship Id="rId61" Type="http://schemas.openxmlformats.org/officeDocument/2006/relationships/tags" Target="../tags/tag2810.xml"/><Relationship Id="rId609" Type="http://schemas.openxmlformats.org/officeDocument/2006/relationships/tags" Target="../tags/tag3358.xml"/><Relationship Id="rId608" Type="http://schemas.openxmlformats.org/officeDocument/2006/relationships/tags" Target="../tags/tag3357.xml"/><Relationship Id="rId607" Type="http://schemas.openxmlformats.org/officeDocument/2006/relationships/tags" Target="../tags/tag3356.xml"/><Relationship Id="rId606" Type="http://schemas.openxmlformats.org/officeDocument/2006/relationships/tags" Target="../tags/tag3355.xml"/><Relationship Id="rId605" Type="http://schemas.openxmlformats.org/officeDocument/2006/relationships/tags" Target="../tags/tag3354.xml"/><Relationship Id="rId604" Type="http://schemas.openxmlformats.org/officeDocument/2006/relationships/tags" Target="../tags/tag3353.xml"/><Relationship Id="rId603" Type="http://schemas.openxmlformats.org/officeDocument/2006/relationships/tags" Target="../tags/tag3352.xml"/><Relationship Id="rId602" Type="http://schemas.openxmlformats.org/officeDocument/2006/relationships/tags" Target="../tags/tag3351.xml"/><Relationship Id="rId601" Type="http://schemas.openxmlformats.org/officeDocument/2006/relationships/tags" Target="../tags/tag3350.xml"/><Relationship Id="rId600" Type="http://schemas.openxmlformats.org/officeDocument/2006/relationships/tags" Target="../tags/tag3349.xml"/><Relationship Id="rId60" Type="http://schemas.openxmlformats.org/officeDocument/2006/relationships/tags" Target="../tags/tag2809.xml"/><Relationship Id="rId6" Type="http://schemas.openxmlformats.org/officeDocument/2006/relationships/tags" Target="../tags/tag2755.xml"/><Relationship Id="rId599" Type="http://schemas.openxmlformats.org/officeDocument/2006/relationships/tags" Target="../tags/tag3348.xml"/><Relationship Id="rId598" Type="http://schemas.openxmlformats.org/officeDocument/2006/relationships/tags" Target="../tags/tag3347.xml"/><Relationship Id="rId597" Type="http://schemas.openxmlformats.org/officeDocument/2006/relationships/tags" Target="../tags/tag3346.xml"/><Relationship Id="rId596" Type="http://schemas.openxmlformats.org/officeDocument/2006/relationships/tags" Target="../tags/tag3345.xml"/><Relationship Id="rId595" Type="http://schemas.openxmlformats.org/officeDocument/2006/relationships/tags" Target="../tags/tag3344.xml"/><Relationship Id="rId594" Type="http://schemas.openxmlformats.org/officeDocument/2006/relationships/tags" Target="../tags/tag3343.xml"/><Relationship Id="rId593" Type="http://schemas.openxmlformats.org/officeDocument/2006/relationships/tags" Target="../tags/tag3342.xml"/><Relationship Id="rId592" Type="http://schemas.openxmlformats.org/officeDocument/2006/relationships/tags" Target="../tags/tag3341.xml"/><Relationship Id="rId591" Type="http://schemas.openxmlformats.org/officeDocument/2006/relationships/tags" Target="../tags/tag3340.xml"/><Relationship Id="rId590" Type="http://schemas.openxmlformats.org/officeDocument/2006/relationships/tags" Target="../tags/tag3339.xml"/><Relationship Id="rId59" Type="http://schemas.openxmlformats.org/officeDocument/2006/relationships/tags" Target="../tags/tag2808.xml"/><Relationship Id="rId589" Type="http://schemas.openxmlformats.org/officeDocument/2006/relationships/tags" Target="../tags/tag3338.xml"/><Relationship Id="rId588" Type="http://schemas.openxmlformats.org/officeDocument/2006/relationships/tags" Target="../tags/tag3337.xml"/><Relationship Id="rId587" Type="http://schemas.openxmlformats.org/officeDocument/2006/relationships/tags" Target="../tags/tag3336.xml"/><Relationship Id="rId586" Type="http://schemas.openxmlformats.org/officeDocument/2006/relationships/tags" Target="../tags/tag3335.xml"/><Relationship Id="rId585" Type="http://schemas.openxmlformats.org/officeDocument/2006/relationships/tags" Target="../tags/tag3334.xml"/><Relationship Id="rId584" Type="http://schemas.openxmlformats.org/officeDocument/2006/relationships/tags" Target="../tags/tag3333.xml"/><Relationship Id="rId583" Type="http://schemas.openxmlformats.org/officeDocument/2006/relationships/tags" Target="../tags/tag3332.xml"/><Relationship Id="rId582" Type="http://schemas.openxmlformats.org/officeDocument/2006/relationships/tags" Target="../tags/tag3331.xml"/><Relationship Id="rId581" Type="http://schemas.openxmlformats.org/officeDocument/2006/relationships/tags" Target="../tags/tag3330.xml"/><Relationship Id="rId580" Type="http://schemas.openxmlformats.org/officeDocument/2006/relationships/tags" Target="../tags/tag3329.xml"/><Relationship Id="rId58" Type="http://schemas.openxmlformats.org/officeDocument/2006/relationships/tags" Target="../tags/tag2807.xml"/><Relationship Id="rId579" Type="http://schemas.openxmlformats.org/officeDocument/2006/relationships/tags" Target="../tags/tag3328.xml"/><Relationship Id="rId578" Type="http://schemas.openxmlformats.org/officeDocument/2006/relationships/tags" Target="../tags/tag3327.xml"/><Relationship Id="rId577" Type="http://schemas.openxmlformats.org/officeDocument/2006/relationships/tags" Target="../tags/tag3326.xml"/><Relationship Id="rId576" Type="http://schemas.openxmlformats.org/officeDocument/2006/relationships/tags" Target="../tags/tag3325.xml"/><Relationship Id="rId575" Type="http://schemas.openxmlformats.org/officeDocument/2006/relationships/tags" Target="../tags/tag3324.xml"/><Relationship Id="rId574" Type="http://schemas.openxmlformats.org/officeDocument/2006/relationships/tags" Target="../tags/tag3323.xml"/><Relationship Id="rId573" Type="http://schemas.openxmlformats.org/officeDocument/2006/relationships/tags" Target="../tags/tag3322.xml"/><Relationship Id="rId572" Type="http://schemas.openxmlformats.org/officeDocument/2006/relationships/tags" Target="../tags/tag3321.xml"/><Relationship Id="rId571" Type="http://schemas.openxmlformats.org/officeDocument/2006/relationships/tags" Target="../tags/tag3320.xml"/><Relationship Id="rId570" Type="http://schemas.openxmlformats.org/officeDocument/2006/relationships/tags" Target="../tags/tag3319.xml"/><Relationship Id="rId57" Type="http://schemas.openxmlformats.org/officeDocument/2006/relationships/tags" Target="../tags/tag2806.xml"/><Relationship Id="rId569" Type="http://schemas.openxmlformats.org/officeDocument/2006/relationships/tags" Target="../tags/tag3318.xml"/><Relationship Id="rId568" Type="http://schemas.openxmlformats.org/officeDocument/2006/relationships/tags" Target="../tags/tag3317.xml"/><Relationship Id="rId567" Type="http://schemas.openxmlformats.org/officeDocument/2006/relationships/tags" Target="../tags/tag3316.xml"/><Relationship Id="rId566" Type="http://schemas.openxmlformats.org/officeDocument/2006/relationships/tags" Target="../tags/tag3315.xml"/><Relationship Id="rId565" Type="http://schemas.openxmlformats.org/officeDocument/2006/relationships/tags" Target="../tags/tag3314.xml"/><Relationship Id="rId564" Type="http://schemas.openxmlformats.org/officeDocument/2006/relationships/tags" Target="../tags/tag3313.xml"/><Relationship Id="rId563" Type="http://schemas.openxmlformats.org/officeDocument/2006/relationships/tags" Target="../tags/tag3312.xml"/><Relationship Id="rId562" Type="http://schemas.openxmlformats.org/officeDocument/2006/relationships/tags" Target="../tags/tag3311.xml"/><Relationship Id="rId561" Type="http://schemas.openxmlformats.org/officeDocument/2006/relationships/tags" Target="../tags/tag3310.xml"/><Relationship Id="rId560" Type="http://schemas.openxmlformats.org/officeDocument/2006/relationships/tags" Target="../tags/tag3309.xml"/><Relationship Id="rId56" Type="http://schemas.openxmlformats.org/officeDocument/2006/relationships/tags" Target="../tags/tag2805.xml"/><Relationship Id="rId559" Type="http://schemas.openxmlformats.org/officeDocument/2006/relationships/tags" Target="../tags/tag3308.xml"/><Relationship Id="rId558" Type="http://schemas.openxmlformats.org/officeDocument/2006/relationships/tags" Target="../tags/tag3307.xml"/><Relationship Id="rId557" Type="http://schemas.openxmlformats.org/officeDocument/2006/relationships/tags" Target="../tags/tag3306.xml"/><Relationship Id="rId556" Type="http://schemas.openxmlformats.org/officeDocument/2006/relationships/tags" Target="../tags/tag3305.xml"/><Relationship Id="rId555" Type="http://schemas.openxmlformats.org/officeDocument/2006/relationships/tags" Target="../tags/tag3304.xml"/><Relationship Id="rId554" Type="http://schemas.openxmlformats.org/officeDocument/2006/relationships/tags" Target="../tags/tag3303.xml"/><Relationship Id="rId553" Type="http://schemas.openxmlformats.org/officeDocument/2006/relationships/tags" Target="../tags/tag3302.xml"/><Relationship Id="rId552" Type="http://schemas.openxmlformats.org/officeDocument/2006/relationships/tags" Target="../tags/tag3301.xml"/><Relationship Id="rId551" Type="http://schemas.openxmlformats.org/officeDocument/2006/relationships/tags" Target="../tags/tag3300.xml"/><Relationship Id="rId550" Type="http://schemas.openxmlformats.org/officeDocument/2006/relationships/tags" Target="../tags/tag3299.xml"/><Relationship Id="rId55" Type="http://schemas.openxmlformats.org/officeDocument/2006/relationships/tags" Target="../tags/tag2804.xml"/><Relationship Id="rId549" Type="http://schemas.openxmlformats.org/officeDocument/2006/relationships/tags" Target="../tags/tag3298.xml"/><Relationship Id="rId548" Type="http://schemas.openxmlformats.org/officeDocument/2006/relationships/tags" Target="../tags/tag3297.xml"/><Relationship Id="rId547" Type="http://schemas.openxmlformats.org/officeDocument/2006/relationships/tags" Target="../tags/tag3296.xml"/><Relationship Id="rId546" Type="http://schemas.openxmlformats.org/officeDocument/2006/relationships/tags" Target="../tags/tag3295.xml"/><Relationship Id="rId545" Type="http://schemas.openxmlformats.org/officeDocument/2006/relationships/tags" Target="../tags/tag3294.xml"/><Relationship Id="rId544" Type="http://schemas.openxmlformats.org/officeDocument/2006/relationships/tags" Target="../tags/tag3293.xml"/><Relationship Id="rId543" Type="http://schemas.openxmlformats.org/officeDocument/2006/relationships/tags" Target="../tags/tag3292.xml"/><Relationship Id="rId542" Type="http://schemas.openxmlformats.org/officeDocument/2006/relationships/tags" Target="../tags/tag3291.xml"/><Relationship Id="rId541" Type="http://schemas.openxmlformats.org/officeDocument/2006/relationships/tags" Target="../tags/tag3290.xml"/><Relationship Id="rId540" Type="http://schemas.openxmlformats.org/officeDocument/2006/relationships/tags" Target="../tags/tag3289.xml"/><Relationship Id="rId54" Type="http://schemas.openxmlformats.org/officeDocument/2006/relationships/tags" Target="../tags/tag2803.xml"/><Relationship Id="rId539" Type="http://schemas.openxmlformats.org/officeDocument/2006/relationships/tags" Target="../tags/tag3288.xml"/><Relationship Id="rId538" Type="http://schemas.openxmlformats.org/officeDocument/2006/relationships/tags" Target="../tags/tag3287.xml"/><Relationship Id="rId537" Type="http://schemas.openxmlformats.org/officeDocument/2006/relationships/tags" Target="../tags/tag3286.xml"/><Relationship Id="rId536" Type="http://schemas.openxmlformats.org/officeDocument/2006/relationships/tags" Target="../tags/tag3285.xml"/><Relationship Id="rId535" Type="http://schemas.openxmlformats.org/officeDocument/2006/relationships/tags" Target="../tags/tag3284.xml"/><Relationship Id="rId534" Type="http://schemas.openxmlformats.org/officeDocument/2006/relationships/tags" Target="../tags/tag3283.xml"/><Relationship Id="rId533" Type="http://schemas.openxmlformats.org/officeDocument/2006/relationships/tags" Target="../tags/tag3282.xml"/><Relationship Id="rId532" Type="http://schemas.openxmlformats.org/officeDocument/2006/relationships/tags" Target="../tags/tag3281.xml"/><Relationship Id="rId531" Type="http://schemas.openxmlformats.org/officeDocument/2006/relationships/tags" Target="../tags/tag3280.xml"/><Relationship Id="rId530" Type="http://schemas.openxmlformats.org/officeDocument/2006/relationships/tags" Target="../tags/tag3279.xml"/><Relationship Id="rId53" Type="http://schemas.openxmlformats.org/officeDocument/2006/relationships/tags" Target="../tags/tag2802.xml"/><Relationship Id="rId529" Type="http://schemas.openxmlformats.org/officeDocument/2006/relationships/tags" Target="../tags/tag3278.xml"/><Relationship Id="rId528" Type="http://schemas.openxmlformats.org/officeDocument/2006/relationships/tags" Target="../tags/tag3277.xml"/><Relationship Id="rId527" Type="http://schemas.openxmlformats.org/officeDocument/2006/relationships/tags" Target="../tags/tag3276.xml"/><Relationship Id="rId526" Type="http://schemas.openxmlformats.org/officeDocument/2006/relationships/tags" Target="../tags/tag3275.xml"/><Relationship Id="rId525" Type="http://schemas.openxmlformats.org/officeDocument/2006/relationships/tags" Target="../tags/tag3274.xml"/><Relationship Id="rId524" Type="http://schemas.openxmlformats.org/officeDocument/2006/relationships/tags" Target="../tags/tag3273.xml"/><Relationship Id="rId523" Type="http://schemas.openxmlformats.org/officeDocument/2006/relationships/tags" Target="../tags/tag3272.xml"/><Relationship Id="rId522" Type="http://schemas.openxmlformats.org/officeDocument/2006/relationships/tags" Target="../tags/tag3271.xml"/><Relationship Id="rId521" Type="http://schemas.openxmlformats.org/officeDocument/2006/relationships/tags" Target="../tags/tag3270.xml"/><Relationship Id="rId520" Type="http://schemas.openxmlformats.org/officeDocument/2006/relationships/tags" Target="../tags/tag3269.xml"/><Relationship Id="rId52" Type="http://schemas.openxmlformats.org/officeDocument/2006/relationships/tags" Target="../tags/tag2801.xml"/><Relationship Id="rId519" Type="http://schemas.openxmlformats.org/officeDocument/2006/relationships/tags" Target="../tags/tag3268.xml"/><Relationship Id="rId518" Type="http://schemas.openxmlformats.org/officeDocument/2006/relationships/tags" Target="../tags/tag3267.xml"/><Relationship Id="rId517" Type="http://schemas.openxmlformats.org/officeDocument/2006/relationships/tags" Target="../tags/tag3266.xml"/><Relationship Id="rId516" Type="http://schemas.openxmlformats.org/officeDocument/2006/relationships/tags" Target="../tags/tag3265.xml"/><Relationship Id="rId515" Type="http://schemas.openxmlformats.org/officeDocument/2006/relationships/tags" Target="../tags/tag3264.xml"/><Relationship Id="rId514" Type="http://schemas.openxmlformats.org/officeDocument/2006/relationships/tags" Target="../tags/tag3263.xml"/><Relationship Id="rId513" Type="http://schemas.openxmlformats.org/officeDocument/2006/relationships/tags" Target="../tags/tag3262.xml"/><Relationship Id="rId512" Type="http://schemas.openxmlformats.org/officeDocument/2006/relationships/tags" Target="../tags/tag3261.xml"/><Relationship Id="rId511" Type="http://schemas.openxmlformats.org/officeDocument/2006/relationships/tags" Target="../tags/tag3260.xml"/><Relationship Id="rId510" Type="http://schemas.openxmlformats.org/officeDocument/2006/relationships/tags" Target="../tags/tag3259.xml"/><Relationship Id="rId51" Type="http://schemas.openxmlformats.org/officeDocument/2006/relationships/tags" Target="../tags/tag2800.xml"/><Relationship Id="rId509" Type="http://schemas.openxmlformats.org/officeDocument/2006/relationships/tags" Target="../tags/tag3258.xml"/><Relationship Id="rId508" Type="http://schemas.openxmlformats.org/officeDocument/2006/relationships/tags" Target="../tags/tag3257.xml"/><Relationship Id="rId507" Type="http://schemas.openxmlformats.org/officeDocument/2006/relationships/tags" Target="../tags/tag3256.xml"/><Relationship Id="rId506" Type="http://schemas.openxmlformats.org/officeDocument/2006/relationships/tags" Target="../tags/tag3255.xml"/><Relationship Id="rId505" Type="http://schemas.openxmlformats.org/officeDocument/2006/relationships/tags" Target="../tags/tag3254.xml"/><Relationship Id="rId504" Type="http://schemas.openxmlformats.org/officeDocument/2006/relationships/tags" Target="../tags/tag3253.xml"/><Relationship Id="rId503" Type="http://schemas.openxmlformats.org/officeDocument/2006/relationships/tags" Target="../tags/tag3252.xml"/><Relationship Id="rId502" Type="http://schemas.openxmlformats.org/officeDocument/2006/relationships/tags" Target="../tags/tag3251.xml"/><Relationship Id="rId501" Type="http://schemas.openxmlformats.org/officeDocument/2006/relationships/tags" Target="../tags/tag3250.xml"/><Relationship Id="rId500" Type="http://schemas.openxmlformats.org/officeDocument/2006/relationships/tags" Target="../tags/tag3249.xml"/><Relationship Id="rId50" Type="http://schemas.openxmlformats.org/officeDocument/2006/relationships/tags" Target="../tags/tag2799.xml"/><Relationship Id="rId5" Type="http://schemas.openxmlformats.org/officeDocument/2006/relationships/tags" Target="../tags/tag2754.xml"/><Relationship Id="rId499" Type="http://schemas.openxmlformats.org/officeDocument/2006/relationships/tags" Target="../tags/tag3248.xml"/><Relationship Id="rId498" Type="http://schemas.openxmlformats.org/officeDocument/2006/relationships/tags" Target="../tags/tag3247.xml"/><Relationship Id="rId497" Type="http://schemas.openxmlformats.org/officeDocument/2006/relationships/tags" Target="../tags/tag3246.xml"/><Relationship Id="rId496" Type="http://schemas.openxmlformats.org/officeDocument/2006/relationships/tags" Target="../tags/tag3245.xml"/><Relationship Id="rId495" Type="http://schemas.openxmlformats.org/officeDocument/2006/relationships/tags" Target="../tags/tag3244.xml"/><Relationship Id="rId494" Type="http://schemas.openxmlformats.org/officeDocument/2006/relationships/tags" Target="../tags/tag3243.xml"/><Relationship Id="rId493" Type="http://schemas.openxmlformats.org/officeDocument/2006/relationships/tags" Target="../tags/tag3242.xml"/><Relationship Id="rId492" Type="http://schemas.openxmlformats.org/officeDocument/2006/relationships/tags" Target="../tags/tag3241.xml"/><Relationship Id="rId491" Type="http://schemas.openxmlformats.org/officeDocument/2006/relationships/tags" Target="../tags/tag3240.xml"/><Relationship Id="rId490" Type="http://schemas.openxmlformats.org/officeDocument/2006/relationships/tags" Target="../tags/tag3239.xml"/><Relationship Id="rId49" Type="http://schemas.openxmlformats.org/officeDocument/2006/relationships/tags" Target="../tags/tag2798.xml"/><Relationship Id="rId489" Type="http://schemas.openxmlformats.org/officeDocument/2006/relationships/tags" Target="../tags/tag3238.xml"/><Relationship Id="rId488" Type="http://schemas.openxmlformats.org/officeDocument/2006/relationships/tags" Target="../tags/tag3237.xml"/><Relationship Id="rId487" Type="http://schemas.openxmlformats.org/officeDocument/2006/relationships/tags" Target="../tags/tag3236.xml"/><Relationship Id="rId486" Type="http://schemas.openxmlformats.org/officeDocument/2006/relationships/tags" Target="../tags/tag3235.xml"/><Relationship Id="rId485" Type="http://schemas.openxmlformats.org/officeDocument/2006/relationships/tags" Target="../tags/tag3234.xml"/><Relationship Id="rId484" Type="http://schemas.openxmlformats.org/officeDocument/2006/relationships/tags" Target="../tags/tag3233.xml"/><Relationship Id="rId483" Type="http://schemas.openxmlformats.org/officeDocument/2006/relationships/tags" Target="../tags/tag3232.xml"/><Relationship Id="rId482" Type="http://schemas.openxmlformats.org/officeDocument/2006/relationships/tags" Target="../tags/tag3231.xml"/><Relationship Id="rId481" Type="http://schemas.openxmlformats.org/officeDocument/2006/relationships/tags" Target="../tags/tag3230.xml"/><Relationship Id="rId480" Type="http://schemas.openxmlformats.org/officeDocument/2006/relationships/tags" Target="../tags/tag3229.xml"/><Relationship Id="rId48" Type="http://schemas.openxmlformats.org/officeDocument/2006/relationships/tags" Target="../tags/tag2797.xml"/><Relationship Id="rId479" Type="http://schemas.openxmlformats.org/officeDocument/2006/relationships/tags" Target="../tags/tag3228.xml"/><Relationship Id="rId478" Type="http://schemas.openxmlformats.org/officeDocument/2006/relationships/tags" Target="../tags/tag3227.xml"/><Relationship Id="rId477" Type="http://schemas.openxmlformats.org/officeDocument/2006/relationships/tags" Target="../tags/tag3226.xml"/><Relationship Id="rId476" Type="http://schemas.openxmlformats.org/officeDocument/2006/relationships/tags" Target="../tags/tag3225.xml"/><Relationship Id="rId475" Type="http://schemas.openxmlformats.org/officeDocument/2006/relationships/tags" Target="../tags/tag3224.xml"/><Relationship Id="rId474" Type="http://schemas.openxmlformats.org/officeDocument/2006/relationships/tags" Target="../tags/tag3223.xml"/><Relationship Id="rId473" Type="http://schemas.openxmlformats.org/officeDocument/2006/relationships/tags" Target="../tags/tag3222.xml"/><Relationship Id="rId472" Type="http://schemas.openxmlformats.org/officeDocument/2006/relationships/tags" Target="../tags/tag3221.xml"/><Relationship Id="rId471" Type="http://schemas.openxmlformats.org/officeDocument/2006/relationships/tags" Target="../tags/tag3220.xml"/><Relationship Id="rId470" Type="http://schemas.openxmlformats.org/officeDocument/2006/relationships/tags" Target="../tags/tag3219.xml"/><Relationship Id="rId47" Type="http://schemas.openxmlformats.org/officeDocument/2006/relationships/tags" Target="../tags/tag2796.xml"/><Relationship Id="rId469" Type="http://schemas.openxmlformats.org/officeDocument/2006/relationships/tags" Target="../tags/tag3218.xml"/><Relationship Id="rId468" Type="http://schemas.openxmlformats.org/officeDocument/2006/relationships/tags" Target="../tags/tag3217.xml"/><Relationship Id="rId467" Type="http://schemas.openxmlformats.org/officeDocument/2006/relationships/tags" Target="../tags/tag3216.xml"/><Relationship Id="rId466" Type="http://schemas.openxmlformats.org/officeDocument/2006/relationships/tags" Target="../tags/tag3215.xml"/><Relationship Id="rId465" Type="http://schemas.openxmlformats.org/officeDocument/2006/relationships/tags" Target="../tags/tag3214.xml"/><Relationship Id="rId464" Type="http://schemas.openxmlformats.org/officeDocument/2006/relationships/tags" Target="../tags/tag3213.xml"/><Relationship Id="rId463" Type="http://schemas.openxmlformats.org/officeDocument/2006/relationships/tags" Target="../tags/tag3212.xml"/><Relationship Id="rId462" Type="http://schemas.openxmlformats.org/officeDocument/2006/relationships/tags" Target="../tags/tag3211.xml"/><Relationship Id="rId461" Type="http://schemas.openxmlformats.org/officeDocument/2006/relationships/tags" Target="../tags/tag3210.xml"/><Relationship Id="rId460" Type="http://schemas.openxmlformats.org/officeDocument/2006/relationships/tags" Target="../tags/tag3209.xml"/><Relationship Id="rId46" Type="http://schemas.openxmlformats.org/officeDocument/2006/relationships/tags" Target="../tags/tag2795.xml"/><Relationship Id="rId459" Type="http://schemas.openxmlformats.org/officeDocument/2006/relationships/tags" Target="../tags/tag3208.xml"/><Relationship Id="rId458" Type="http://schemas.openxmlformats.org/officeDocument/2006/relationships/tags" Target="../tags/tag3207.xml"/><Relationship Id="rId457" Type="http://schemas.openxmlformats.org/officeDocument/2006/relationships/tags" Target="../tags/tag3206.xml"/><Relationship Id="rId456" Type="http://schemas.openxmlformats.org/officeDocument/2006/relationships/tags" Target="../tags/tag3205.xml"/><Relationship Id="rId455" Type="http://schemas.openxmlformats.org/officeDocument/2006/relationships/tags" Target="../tags/tag3204.xml"/><Relationship Id="rId454" Type="http://schemas.openxmlformats.org/officeDocument/2006/relationships/tags" Target="../tags/tag3203.xml"/><Relationship Id="rId453" Type="http://schemas.openxmlformats.org/officeDocument/2006/relationships/tags" Target="../tags/tag3202.xml"/><Relationship Id="rId452" Type="http://schemas.openxmlformats.org/officeDocument/2006/relationships/tags" Target="../tags/tag3201.xml"/><Relationship Id="rId451" Type="http://schemas.openxmlformats.org/officeDocument/2006/relationships/tags" Target="../tags/tag3200.xml"/><Relationship Id="rId450" Type="http://schemas.openxmlformats.org/officeDocument/2006/relationships/tags" Target="../tags/tag3199.xml"/><Relationship Id="rId45" Type="http://schemas.openxmlformats.org/officeDocument/2006/relationships/tags" Target="../tags/tag2794.xml"/><Relationship Id="rId449" Type="http://schemas.openxmlformats.org/officeDocument/2006/relationships/tags" Target="../tags/tag3198.xml"/><Relationship Id="rId448" Type="http://schemas.openxmlformats.org/officeDocument/2006/relationships/tags" Target="../tags/tag3197.xml"/><Relationship Id="rId447" Type="http://schemas.openxmlformats.org/officeDocument/2006/relationships/tags" Target="../tags/tag3196.xml"/><Relationship Id="rId446" Type="http://schemas.openxmlformats.org/officeDocument/2006/relationships/tags" Target="../tags/tag3195.xml"/><Relationship Id="rId445" Type="http://schemas.openxmlformats.org/officeDocument/2006/relationships/tags" Target="../tags/tag3194.xml"/><Relationship Id="rId444" Type="http://schemas.openxmlformats.org/officeDocument/2006/relationships/tags" Target="../tags/tag3193.xml"/><Relationship Id="rId443" Type="http://schemas.openxmlformats.org/officeDocument/2006/relationships/tags" Target="../tags/tag3192.xml"/><Relationship Id="rId442" Type="http://schemas.openxmlformats.org/officeDocument/2006/relationships/tags" Target="../tags/tag3191.xml"/><Relationship Id="rId441" Type="http://schemas.openxmlformats.org/officeDocument/2006/relationships/tags" Target="../tags/tag3190.xml"/><Relationship Id="rId440" Type="http://schemas.openxmlformats.org/officeDocument/2006/relationships/tags" Target="../tags/tag3189.xml"/><Relationship Id="rId44" Type="http://schemas.openxmlformats.org/officeDocument/2006/relationships/tags" Target="../tags/tag2793.xml"/><Relationship Id="rId439" Type="http://schemas.openxmlformats.org/officeDocument/2006/relationships/tags" Target="../tags/tag3188.xml"/><Relationship Id="rId438" Type="http://schemas.openxmlformats.org/officeDocument/2006/relationships/tags" Target="../tags/tag3187.xml"/><Relationship Id="rId437" Type="http://schemas.openxmlformats.org/officeDocument/2006/relationships/tags" Target="../tags/tag3186.xml"/><Relationship Id="rId436" Type="http://schemas.openxmlformats.org/officeDocument/2006/relationships/tags" Target="../tags/tag3185.xml"/><Relationship Id="rId435" Type="http://schemas.openxmlformats.org/officeDocument/2006/relationships/tags" Target="../tags/tag3184.xml"/><Relationship Id="rId434" Type="http://schemas.openxmlformats.org/officeDocument/2006/relationships/tags" Target="../tags/tag3183.xml"/><Relationship Id="rId433" Type="http://schemas.openxmlformats.org/officeDocument/2006/relationships/tags" Target="../tags/tag3182.xml"/><Relationship Id="rId432" Type="http://schemas.openxmlformats.org/officeDocument/2006/relationships/tags" Target="../tags/tag3181.xml"/><Relationship Id="rId431" Type="http://schemas.openxmlformats.org/officeDocument/2006/relationships/tags" Target="../tags/tag3180.xml"/><Relationship Id="rId430" Type="http://schemas.openxmlformats.org/officeDocument/2006/relationships/tags" Target="../tags/tag3179.xml"/><Relationship Id="rId43" Type="http://schemas.openxmlformats.org/officeDocument/2006/relationships/tags" Target="../tags/tag2792.xml"/><Relationship Id="rId429" Type="http://schemas.openxmlformats.org/officeDocument/2006/relationships/tags" Target="../tags/tag3178.xml"/><Relationship Id="rId428" Type="http://schemas.openxmlformats.org/officeDocument/2006/relationships/tags" Target="../tags/tag3177.xml"/><Relationship Id="rId427" Type="http://schemas.openxmlformats.org/officeDocument/2006/relationships/tags" Target="../tags/tag3176.xml"/><Relationship Id="rId426" Type="http://schemas.openxmlformats.org/officeDocument/2006/relationships/tags" Target="../tags/tag3175.xml"/><Relationship Id="rId425" Type="http://schemas.openxmlformats.org/officeDocument/2006/relationships/tags" Target="../tags/tag3174.xml"/><Relationship Id="rId424" Type="http://schemas.openxmlformats.org/officeDocument/2006/relationships/tags" Target="../tags/tag3173.xml"/><Relationship Id="rId423" Type="http://schemas.openxmlformats.org/officeDocument/2006/relationships/tags" Target="../tags/tag3172.xml"/><Relationship Id="rId422" Type="http://schemas.openxmlformats.org/officeDocument/2006/relationships/tags" Target="../tags/tag3171.xml"/><Relationship Id="rId421" Type="http://schemas.openxmlformats.org/officeDocument/2006/relationships/tags" Target="../tags/tag3170.xml"/><Relationship Id="rId420" Type="http://schemas.openxmlformats.org/officeDocument/2006/relationships/tags" Target="../tags/tag3169.xml"/><Relationship Id="rId42" Type="http://schemas.openxmlformats.org/officeDocument/2006/relationships/tags" Target="../tags/tag2791.xml"/><Relationship Id="rId419" Type="http://schemas.openxmlformats.org/officeDocument/2006/relationships/tags" Target="../tags/tag3168.xml"/><Relationship Id="rId418" Type="http://schemas.openxmlformats.org/officeDocument/2006/relationships/tags" Target="../tags/tag3167.xml"/><Relationship Id="rId417" Type="http://schemas.openxmlformats.org/officeDocument/2006/relationships/tags" Target="../tags/tag3166.xml"/><Relationship Id="rId416" Type="http://schemas.openxmlformats.org/officeDocument/2006/relationships/tags" Target="../tags/tag3165.xml"/><Relationship Id="rId415" Type="http://schemas.openxmlformats.org/officeDocument/2006/relationships/tags" Target="../tags/tag3164.xml"/><Relationship Id="rId414" Type="http://schemas.openxmlformats.org/officeDocument/2006/relationships/tags" Target="../tags/tag3163.xml"/><Relationship Id="rId413" Type="http://schemas.openxmlformats.org/officeDocument/2006/relationships/tags" Target="../tags/tag3162.xml"/><Relationship Id="rId412" Type="http://schemas.openxmlformats.org/officeDocument/2006/relationships/tags" Target="../tags/tag3161.xml"/><Relationship Id="rId411" Type="http://schemas.openxmlformats.org/officeDocument/2006/relationships/tags" Target="../tags/tag3160.xml"/><Relationship Id="rId410" Type="http://schemas.openxmlformats.org/officeDocument/2006/relationships/tags" Target="../tags/tag3159.xml"/><Relationship Id="rId41" Type="http://schemas.openxmlformats.org/officeDocument/2006/relationships/tags" Target="../tags/tag2790.xml"/><Relationship Id="rId409" Type="http://schemas.openxmlformats.org/officeDocument/2006/relationships/tags" Target="../tags/tag3158.xml"/><Relationship Id="rId408" Type="http://schemas.openxmlformats.org/officeDocument/2006/relationships/tags" Target="../tags/tag3157.xml"/><Relationship Id="rId407" Type="http://schemas.openxmlformats.org/officeDocument/2006/relationships/tags" Target="../tags/tag3156.xml"/><Relationship Id="rId406" Type="http://schemas.openxmlformats.org/officeDocument/2006/relationships/tags" Target="../tags/tag3155.xml"/><Relationship Id="rId405" Type="http://schemas.openxmlformats.org/officeDocument/2006/relationships/tags" Target="../tags/tag3154.xml"/><Relationship Id="rId404" Type="http://schemas.openxmlformats.org/officeDocument/2006/relationships/tags" Target="../tags/tag3153.xml"/><Relationship Id="rId403" Type="http://schemas.openxmlformats.org/officeDocument/2006/relationships/tags" Target="../tags/tag3152.xml"/><Relationship Id="rId402" Type="http://schemas.openxmlformats.org/officeDocument/2006/relationships/tags" Target="../tags/tag3151.xml"/><Relationship Id="rId401" Type="http://schemas.openxmlformats.org/officeDocument/2006/relationships/tags" Target="../tags/tag3150.xml"/><Relationship Id="rId400" Type="http://schemas.openxmlformats.org/officeDocument/2006/relationships/tags" Target="../tags/tag3149.xml"/><Relationship Id="rId40" Type="http://schemas.openxmlformats.org/officeDocument/2006/relationships/tags" Target="../tags/tag2789.xml"/><Relationship Id="rId4" Type="http://schemas.openxmlformats.org/officeDocument/2006/relationships/tags" Target="../tags/tag2753.xml"/><Relationship Id="rId399" Type="http://schemas.openxmlformats.org/officeDocument/2006/relationships/tags" Target="../tags/tag3148.xml"/><Relationship Id="rId398" Type="http://schemas.openxmlformats.org/officeDocument/2006/relationships/tags" Target="../tags/tag3147.xml"/><Relationship Id="rId397" Type="http://schemas.openxmlformats.org/officeDocument/2006/relationships/tags" Target="../tags/tag3146.xml"/><Relationship Id="rId396" Type="http://schemas.openxmlformats.org/officeDocument/2006/relationships/tags" Target="../tags/tag3145.xml"/><Relationship Id="rId395" Type="http://schemas.openxmlformats.org/officeDocument/2006/relationships/tags" Target="../tags/tag3144.xml"/><Relationship Id="rId394" Type="http://schemas.openxmlformats.org/officeDocument/2006/relationships/tags" Target="../tags/tag3143.xml"/><Relationship Id="rId393" Type="http://schemas.openxmlformats.org/officeDocument/2006/relationships/tags" Target="../tags/tag3142.xml"/><Relationship Id="rId392" Type="http://schemas.openxmlformats.org/officeDocument/2006/relationships/tags" Target="../tags/tag3141.xml"/><Relationship Id="rId391" Type="http://schemas.openxmlformats.org/officeDocument/2006/relationships/tags" Target="../tags/tag3140.xml"/><Relationship Id="rId390" Type="http://schemas.openxmlformats.org/officeDocument/2006/relationships/tags" Target="../tags/tag3139.xml"/><Relationship Id="rId39" Type="http://schemas.openxmlformats.org/officeDocument/2006/relationships/tags" Target="../tags/tag2788.xml"/><Relationship Id="rId389" Type="http://schemas.openxmlformats.org/officeDocument/2006/relationships/tags" Target="../tags/tag3138.xml"/><Relationship Id="rId388" Type="http://schemas.openxmlformats.org/officeDocument/2006/relationships/tags" Target="../tags/tag3137.xml"/><Relationship Id="rId387" Type="http://schemas.openxmlformats.org/officeDocument/2006/relationships/tags" Target="../tags/tag3136.xml"/><Relationship Id="rId386" Type="http://schemas.openxmlformats.org/officeDocument/2006/relationships/tags" Target="../tags/tag3135.xml"/><Relationship Id="rId385" Type="http://schemas.openxmlformats.org/officeDocument/2006/relationships/tags" Target="../tags/tag3134.xml"/><Relationship Id="rId384" Type="http://schemas.openxmlformats.org/officeDocument/2006/relationships/tags" Target="../tags/tag3133.xml"/><Relationship Id="rId383" Type="http://schemas.openxmlformats.org/officeDocument/2006/relationships/tags" Target="../tags/tag3132.xml"/><Relationship Id="rId382" Type="http://schemas.openxmlformats.org/officeDocument/2006/relationships/tags" Target="../tags/tag3131.xml"/><Relationship Id="rId381" Type="http://schemas.openxmlformats.org/officeDocument/2006/relationships/tags" Target="../tags/tag3130.xml"/><Relationship Id="rId380" Type="http://schemas.openxmlformats.org/officeDocument/2006/relationships/tags" Target="../tags/tag3129.xml"/><Relationship Id="rId38" Type="http://schemas.openxmlformats.org/officeDocument/2006/relationships/tags" Target="../tags/tag2787.xml"/><Relationship Id="rId379" Type="http://schemas.openxmlformats.org/officeDocument/2006/relationships/tags" Target="../tags/tag3128.xml"/><Relationship Id="rId378" Type="http://schemas.openxmlformats.org/officeDocument/2006/relationships/tags" Target="../tags/tag3127.xml"/><Relationship Id="rId377" Type="http://schemas.openxmlformats.org/officeDocument/2006/relationships/tags" Target="../tags/tag3126.xml"/><Relationship Id="rId376" Type="http://schemas.openxmlformats.org/officeDocument/2006/relationships/tags" Target="../tags/tag3125.xml"/><Relationship Id="rId375" Type="http://schemas.openxmlformats.org/officeDocument/2006/relationships/tags" Target="../tags/tag3124.xml"/><Relationship Id="rId374" Type="http://schemas.openxmlformats.org/officeDocument/2006/relationships/tags" Target="../tags/tag3123.xml"/><Relationship Id="rId373" Type="http://schemas.openxmlformats.org/officeDocument/2006/relationships/tags" Target="../tags/tag3122.xml"/><Relationship Id="rId372" Type="http://schemas.openxmlformats.org/officeDocument/2006/relationships/tags" Target="../tags/tag3121.xml"/><Relationship Id="rId371" Type="http://schemas.openxmlformats.org/officeDocument/2006/relationships/tags" Target="../tags/tag3120.xml"/><Relationship Id="rId370" Type="http://schemas.openxmlformats.org/officeDocument/2006/relationships/tags" Target="../tags/tag3119.xml"/><Relationship Id="rId37" Type="http://schemas.openxmlformats.org/officeDocument/2006/relationships/tags" Target="../tags/tag2786.xml"/><Relationship Id="rId369" Type="http://schemas.openxmlformats.org/officeDocument/2006/relationships/tags" Target="../tags/tag3118.xml"/><Relationship Id="rId368" Type="http://schemas.openxmlformats.org/officeDocument/2006/relationships/tags" Target="../tags/tag3117.xml"/><Relationship Id="rId367" Type="http://schemas.openxmlformats.org/officeDocument/2006/relationships/tags" Target="../tags/tag3116.xml"/><Relationship Id="rId366" Type="http://schemas.openxmlformats.org/officeDocument/2006/relationships/tags" Target="../tags/tag3115.xml"/><Relationship Id="rId365" Type="http://schemas.openxmlformats.org/officeDocument/2006/relationships/tags" Target="../tags/tag3114.xml"/><Relationship Id="rId364" Type="http://schemas.openxmlformats.org/officeDocument/2006/relationships/tags" Target="../tags/tag3113.xml"/><Relationship Id="rId363" Type="http://schemas.openxmlformats.org/officeDocument/2006/relationships/tags" Target="../tags/tag3112.xml"/><Relationship Id="rId362" Type="http://schemas.openxmlformats.org/officeDocument/2006/relationships/tags" Target="../tags/tag3111.xml"/><Relationship Id="rId361" Type="http://schemas.openxmlformats.org/officeDocument/2006/relationships/tags" Target="../tags/tag3110.xml"/><Relationship Id="rId360" Type="http://schemas.openxmlformats.org/officeDocument/2006/relationships/tags" Target="../tags/tag3109.xml"/><Relationship Id="rId36" Type="http://schemas.openxmlformats.org/officeDocument/2006/relationships/tags" Target="../tags/tag2785.xml"/><Relationship Id="rId359" Type="http://schemas.openxmlformats.org/officeDocument/2006/relationships/tags" Target="../tags/tag3108.xml"/><Relationship Id="rId358" Type="http://schemas.openxmlformats.org/officeDocument/2006/relationships/tags" Target="../tags/tag3107.xml"/><Relationship Id="rId357" Type="http://schemas.openxmlformats.org/officeDocument/2006/relationships/tags" Target="../tags/tag3106.xml"/><Relationship Id="rId356" Type="http://schemas.openxmlformats.org/officeDocument/2006/relationships/tags" Target="../tags/tag3105.xml"/><Relationship Id="rId355" Type="http://schemas.openxmlformats.org/officeDocument/2006/relationships/tags" Target="../tags/tag3104.xml"/><Relationship Id="rId354" Type="http://schemas.openxmlformats.org/officeDocument/2006/relationships/tags" Target="../tags/tag3103.xml"/><Relationship Id="rId353" Type="http://schemas.openxmlformats.org/officeDocument/2006/relationships/tags" Target="../tags/tag3102.xml"/><Relationship Id="rId352" Type="http://schemas.openxmlformats.org/officeDocument/2006/relationships/tags" Target="../tags/tag3101.xml"/><Relationship Id="rId351" Type="http://schemas.openxmlformats.org/officeDocument/2006/relationships/tags" Target="../tags/tag3100.xml"/><Relationship Id="rId350" Type="http://schemas.openxmlformats.org/officeDocument/2006/relationships/tags" Target="../tags/tag3099.xml"/><Relationship Id="rId35" Type="http://schemas.openxmlformats.org/officeDocument/2006/relationships/tags" Target="../tags/tag2784.xml"/><Relationship Id="rId349" Type="http://schemas.openxmlformats.org/officeDocument/2006/relationships/tags" Target="../tags/tag3098.xml"/><Relationship Id="rId348" Type="http://schemas.openxmlformats.org/officeDocument/2006/relationships/tags" Target="../tags/tag3097.xml"/><Relationship Id="rId347" Type="http://schemas.openxmlformats.org/officeDocument/2006/relationships/tags" Target="../tags/tag3096.xml"/><Relationship Id="rId346" Type="http://schemas.openxmlformats.org/officeDocument/2006/relationships/tags" Target="../tags/tag3095.xml"/><Relationship Id="rId345" Type="http://schemas.openxmlformats.org/officeDocument/2006/relationships/tags" Target="../tags/tag3094.xml"/><Relationship Id="rId344" Type="http://schemas.openxmlformats.org/officeDocument/2006/relationships/tags" Target="../tags/tag3093.xml"/><Relationship Id="rId343" Type="http://schemas.openxmlformats.org/officeDocument/2006/relationships/tags" Target="../tags/tag3092.xml"/><Relationship Id="rId342" Type="http://schemas.openxmlformats.org/officeDocument/2006/relationships/tags" Target="../tags/tag3091.xml"/><Relationship Id="rId341" Type="http://schemas.openxmlformats.org/officeDocument/2006/relationships/tags" Target="../tags/tag3090.xml"/><Relationship Id="rId340" Type="http://schemas.openxmlformats.org/officeDocument/2006/relationships/tags" Target="../tags/tag3089.xml"/><Relationship Id="rId34" Type="http://schemas.openxmlformats.org/officeDocument/2006/relationships/tags" Target="../tags/tag2783.xml"/><Relationship Id="rId339" Type="http://schemas.openxmlformats.org/officeDocument/2006/relationships/tags" Target="../tags/tag3088.xml"/><Relationship Id="rId338" Type="http://schemas.openxmlformats.org/officeDocument/2006/relationships/tags" Target="../tags/tag3087.xml"/><Relationship Id="rId337" Type="http://schemas.openxmlformats.org/officeDocument/2006/relationships/tags" Target="../tags/tag3086.xml"/><Relationship Id="rId336" Type="http://schemas.openxmlformats.org/officeDocument/2006/relationships/tags" Target="../tags/tag3085.xml"/><Relationship Id="rId335" Type="http://schemas.openxmlformats.org/officeDocument/2006/relationships/tags" Target="../tags/tag3084.xml"/><Relationship Id="rId334" Type="http://schemas.openxmlformats.org/officeDocument/2006/relationships/tags" Target="../tags/tag3083.xml"/><Relationship Id="rId333" Type="http://schemas.openxmlformats.org/officeDocument/2006/relationships/tags" Target="../tags/tag3082.xml"/><Relationship Id="rId332" Type="http://schemas.openxmlformats.org/officeDocument/2006/relationships/tags" Target="../tags/tag3081.xml"/><Relationship Id="rId331" Type="http://schemas.openxmlformats.org/officeDocument/2006/relationships/tags" Target="../tags/tag3080.xml"/><Relationship Id="rId330" Type="http://schemas.openxmlformats.org/officeDocument/2006/relationships/tags" Target="../tags/tag3079.xml"/><Relationship Id="rId33" Type="http://schemas.openxmlformats.org/officeDocument/2006/relationships/tags" Target="../tags/tag2782.xml"/><Relationship Id="rId329" Type="http://schemas.openxmlformats.org/officeDocument/2006/relationships/tags" Target="../tags/tag3078.xml"/><Relationship Id="rId328" Type="http://schemas.openxmlformats.org/officeDocument/2006/relationships/tags" Target="../tags/tag3077.xml"/><Relationship Id="rId327" Type="http://schemas.openxmlformats.org/officeDocument/2006/relationships/tags" Target="../tags/tag3076.xml"/><Relationship Id="rId326" Type="http://schemas.openxmlformats.org/officeDocument/2006/relationships/tags" Target="../tags/tag3075.xml"/><Relationship Id="rId325" Type="http://schemas.openxmlformats.org/officeDocument/2006/relationships/tags" Target="../tags/tag3074.xml"/><Relationship Id="rId324" Type="http://schemas.openxmlformats.org/officeDocument/2006/relationships/tags" Target="../tags/tag3073.xml"/><Relationship Id="rId323" Type="http://schemas.openxmlformats.org/officeDocument/2006/relationships/tags" Target="../tags/tag3072.xml"/><Relationship Id="rId322" Type="http://schemas.openxmlformats.org/officeDocument/2006/relationships/tags" Target="../tags/tag3071.xml"/><Relationship Id="rId321" Type="http://schemas.openxmlformats.org/officeDocument/2006/relationships/tags" Target="../tags/tag3070.xml"/><Relationship Id="rId320" Type="http://schemas.openxmlformats.org/officeDocument/2006/relationships/tags" Target="../tags/tag3069.xml"/><Relationship Id="rId32" Type="http://schemas.openxmlformats.org/officeDocument/2006/relationships/tags" Target="../tags/tag2781.xml"/><Relationship Id="rId319" Type="http://schemas.openxmlformats.org/officeDocument/2006/relationships/tags" Target="../tags/tag3068.xml"/><Relationship Id="rId318" Type="http://schemas.openxmlformats.org/officeDocument/2006/relationships/tags" Target="../tags/tag3067.xml"/><Relationship Id="rId317" Type="http://schemas.openxmlformats.org/officeDocument/2006/relationships/tags" Target="../tags/tag3066.xml"/><Relationship Id="rId316" Type="http://schemas.openxmlformats.org/officeDocument/2006/relationships/tags" Target="../tags/tag3065.xml"/><Relationship Id="rId315" Type="http://schemas.openxmlformats.org/officeDocument/2006/relationships/tags" Target="../tags/tag3064.xml"/><Relationship Id="rId314" Type="http://schemas.openxmlformats.org/officeDocument/2006/relationships/tags" Target="../tags/tag3063.xml"/><Relationship Id="rId313" Type="http://schemas.openxmlformats.org/officeDocument/2006/relationships/tags" Target="../tags/tag3062.xml"/><Relationship Id="rId312" Type="http://schemas.openxmlformats.org/officeDocument/2006/relationships/tags" Target="../tags/tag3061.xml"/><Relationship Id="rId311" Type="http://schemas.openxmlformats.org/officeDocument/2006/relationships/tags" Target="../tags/tag3060.xml"/><Relationship Id="rId310" Type="http://schemas.openxmlformats.org/officeDocument/2006/relationships/tags" Target="../tags/tag3059.xml"/><Relationship Id="rId31" Type="http://schemas.openxmlformats.org/officeDocument/2006/relationships/tags" Target="../tags/tag2780.xml"/><Relationship Id="rId309" Type="http://schemas.openxmlformats.org/officeDocument/2006/relationships/tags" Target="../tags/tag3058.xml"/><Relationship Id="rId308" Type="http://schemas.openxmlformats.org/officeDocument/2006/relationships/tags" Target="../tags/tag3057.xml"/><Relationship Id="rId307" Type="http://schemas.openxmlformats.org/officeDocument/2006/relationships/tags" Target="../tags/tag3056.xml"/><Relationship Id="rId306" Type="http://schemas.openxmlformats.org/officeDocument/2006/relationships/tags" Target="../tags/tag3055.xml"/><Relationship Id="rId305" Type="http://schemas.openxmlformats.org/officeDocument/2006/relationships/tags" Target="../tags/tag3054.xml"/><Relationship Id="rId304" Type="http://schemas.openxmlformats.org/officeDocument/2006/relationships/tags" Target="../tags/tag3053.xml"/><Relationship Id="rId303" Type="http://schemas.openxmlformats.org/officeDocument/2006/relationships/tags" Target="../tags/tag3052.xml"/><Relationship Id="rId302" Type="http://schemas.openxmlformats.org/officeDocument/2006/relationships/tags" Target="../tags/tag3051.xml"/><Relationship Id="rId301" Type="http://schemas.openxmlformats.org/officeDocument/2006/relationships/tags" Target="../tags/tag3050.xml"/><Relationship Id="rId300" Type="http://schemas.openxmlformats.org/officeDocument/2006/relationships/tags" Target="../tags/tag3049.xml"/><Relationship Id="rId30" Type="http://schemas.openxmlformats.org/officeDocument/2006/relationships/tags" Target="../tags/tag2779.xml"/><Relationship Id="rId3" Type="http://schemas.openxmlformats.org/officeDocument/2006/relationships/tags" Target="../tags/tag2752.xml"/><Relationship Id="rId299" Type="http://schemas.openxmlformats.org/officeDocument/2006/relationships/tags" Target="../tags/tag3048.xml"/><Relationship Id="rId298" Type="http://schemas.openxmlformats.org/officeDocument/2006/relationships/tags" Target="../tags/tag3047.xml"/><Relationship Id="rId297" Type="http://schemas.openxmlformats.org/officeDocument/2006/relationships/tags" Target="../tags/tag3046.xml"/><Relationship Id="rId296" Type="http://schemas.openxmlformats.org/officeDocument/2006/relationships/tags" Target="../tags/tag3045.xml"/><Relationship Id="rId295" Type="http://schemas.openxmlformats.org/officeDocument/2006/relationships/tags" Target="../tags/tag3044.xml"/><Relationship Id="rId294" Type="http://schemas.openxmlformats.org/officeDocument/2006/relationships/tags" Target="../tags/tag3043.xml"/><Relationship Id="rId293" Type="http://schemas.openxmlformats.org/officeDocument/2006/relationships/tags" Target="../tags/tag3042.xml"/><Relationship Id="rId292" Type="http://schemas.openxmlformats.org/officeDocument/2006/relationships/tags" Target="../tags/tag3041.xml"/><Relationship Id="rId291" Type="http://schemas.openxmlformats.org/officeDocument/2006/relationships/tags" Target="../tags/tag3040.xml"/><Relationship Id="rId290" Type="http://schemas.openxmlformats.org/officeDocument/2006/relationships/tags" Target="../tags/tag3039.xml"/><Relationship Id="rId29" Type="http://schemas.openxmlformats.org/officeDocument/2006/relationships/tags" Target="../tags/tag2778.xml"/><Relationship Id="rId289" Type="http://schemas.openxmlformats.org/officeDocument/2006/relationships/tags" Target="../tags/tag3038.xml"/><Relationship Id="rId288" Type="http://schemas.openxmlformats.org/officeDocument/2006/relationships/tags" Target="../tags/tag3037.xml"/><Relationship Id="rId287" Type="http://schemas.openxmlformats.org/officeDocument/2006/relationships/tags" Target="../tags/tag3036.xml"/><Relationship Id="rId286" Type="http://schemas.openxmlformats.org/officeDocument/2006/relationships/tags" Target="../tags/tag3035.xml"/><Relationship Id="rId285" Type="http://schemas.openxmlformats.org/officeDocument/2006/relationships/tags" Target="../tags/tag3034.xml"/><Relationship Id="rId284" Type="http://schemas.openxmlformats.org/officeDocument/2006/relationships/tags" Target="../tags/tag3033.xml"/><Relationship Id="rId283" Type="http://schemas.openxmlformats.org/officeDocument/2006/relationships/tags" Target="../tags/tag3032.xml"/><Relationship Id="rId282" Type="http://schemas.openxmlformats.org/officeDocument/2006/relationships/tags" Target="../tags/tag3031.xml"/><Relationship Id="rId281" Type="http://schemas.openxmlformats.org/officeDocument/2006/relationships/tags" Target="../tags/tag3030.xml"/><Relationship Id="rId280" Type="http://schemas.openxmlformats.org/officeDocument/2006/relationships/tags" Target="../tags/tag3029.xml"/><Relationship Id="rId28" Type="http://schemas.openxmlformats.org/officeDocument/2006/relationships/tags" Target="../tags/tag2777.xml"/><Relationship Id="rId279" Type="http://schemas.openxmlformats.org/officeDocument/2006/relationships/tags" Target="../tags/tag3028.xml"/><Relationship Id="rId278" Type="http://schemas.openxmlformats.org/officeDocument/2006/relationships/tags" Target="../tags/tag3027.xml"/><Relationship Id="rId277" Type="http://schemas.openxmlformats.org/officeDocument/2006/relationships/tags" Target="../tags/tag3026.xml"/><Relationship Id="rId276" Type="http://schemas.openxmlformats.org/officeDocument/2006/relationships/tags" Target="../tags/tag3025.xml"/><Relationship Id="rId275" Type="http://schemas.openxmlformats.org/officeDocument/2006/relationships/tags" Target="../tags/tag3024.xml"/><Relationship Id="rId274" Type="http://schemas.openxmlformats.org/officeDocument/2006/relationships/tags" Target="../tags/tag3023.xml"/><Relationship Id="rId273" Type="http://schemas.openxmlformats.org/officeDocument/2006/relationships/tags" Target="../tags/tag3022.xml"/><Relationship Id="rId272" Type="http://schemas.openxmlformats.org/officeDocument/2006/relationships/tags" Target="../tags/tag3021.xml"/><Relationship Id="rId271" Type="http://schemas.openxmlformats.org/officeDocument/2006/relationships/tags" Target="../tags/tag3020.xml"/><Relationship Id="rId270" Type="http://schemas.openxmlformats.org/officeDocument/2006/relationships/tags" Target="../tags/tag3019.xml"/><Relationship Id="rId27" Type="http://schemas.openxmlformats.org/officeDocument/2006/relationships/tags" Target="../tags/tag2776.xml"/><Relationship Id="rId269" Type="http://schemas.openxmlformats.org/officeDocument/2006/relationships/tags" Target="../tags/tag3018.xml"/><Relationship Id="rId268" Type="http://schemas.openxmlformats.org/officeDocument/2006/relationships/tags" Target="../tags/tag3017.xml"/><Relationship Id="rId267" Type="http://schemas.openxmlformats.org/officeDocument/2006/relationships/tags" Target="../tags/tag3016.xml"/><Relationship Id="rId266" Type="http://schemas.openxmlformats.org/officeDocument/2006/relationships/tags" Target="../tags/tag3015.xml"/><Relationship Id="rId265" Type="http://schemas.openxmlformats.org/officeDocument/2006/relationships/tags" Target="../tags/tag3014.xml"/><Relationship Id="rId264" Type="http://schemas.openxmlformats.org/officeDocument/2006/relationships/tags" Target="../tags/tag3013.xml"/><Relationship Id="rId263" Type="http://schemas.openxmlformats.org/officeDocument/2006/relationships/tags" Target="../tags/tag3012.xml"/><Relationship Id="rId262" Type="http://schemas.openxmlformats.org/officeDocument/2006/relationships/tags" Target="../tags/tag3011.xml"/><Relationship Id="rId261" Type="http://schemas.openxmlformats.org/officeDocument/2006/relationships/tags" Target="../tags/tag3010.xml"/><Relationship Id="rId260" Type="http://schemas.openxmlformats.org/officeDocument/2006/relationships/tags" Target="../tags/tag3009.xml"/><Relationship Id="rId26" Type="http://schemas.openxmlformats.org/officeDocument/2006/relationships/tags" Target="../tags/tag2775.xml"/><Relationship Id="rId259" Type="http://schemas.openxmlformats.org/officeDocument/2006/relationships/tags" Target="../tags/tag3008.xml"/><Relationship Id="rId258" Type="http://schemas.openxmlformats.org/officeDocument/2006/relationships/tags" Target="../tags/tag3007.xml"/><Relationship Id="rId257" Type="http://schemas.openxmlformats.org/officeDocument/2006/relationships/tags" Target="../tags/tag3006.xml"/><Relationship Id="rId256" Type="http://schemas.openxmlformats.org/officeDocument/2006/relationships/tags" Target="../tags/tag3005.xml"/><Relationship Id="rId255" Type="http://schemas.openxmlformats.org/officeDocument/2006/relationships/tags" Target="../tags/tag3004.xml"/><Relationship Id="rId254" Type="http://schemas.openxmlformats.org/officeDocument/2006/relationships/tags" Target="../tags/tag3003.xml"/><Relationship Id="rId253" Type="http://schemas.openxmlformats.org/officeDocument/2006/relationships/tags" Target="../tags/tag3002.xml"/><Relationship Id="rId252" Type="http://schemas.openxmlformats.org/officeDocument/2006/relationships/tags" Target="../tags/tag3001.xml"/><Relationship Id="rId251" Type="http://schemas.openxmlformats.org/officeDocument/2006/relationships/tags" Target="../tags/tag3000.xml"/><Relationship Id="rId250" Type="http://schemas.openxmlformats.org/officeDocument/2006/relationships/tags" Target="../tags/tag2999.xml"/><Relationship Id="rId25" Type="http://schemas.openxmlformats.org/officeDocument/2006/relationships/tags" Target="../tags/tag2774.xml"/><Relationship Id="rId249" Type="http://schemas.openxmlformats.org/officeDocument/2006/relationships/tags" Target="../tags/tag2998.xml"/><Relationship Id="rId248" Type="http://schemas.openxmlformats.org/officeDocument/2006/relationships/tags" Target="../tags/tag2997.xml"/><Relationship Id="rId247" Type="http://schemas.openxmlformats.org/officeDocument/2006/relationships/tags" Target="../tags/tag2996.xml"/><Relationship Id="rId246" Type="http://schemas.openxmlformats.org/officeDocument/2006/relationships/tags" Target="../tags/tag2995.xml"/><Relationship Id="rId245" Type="http://schemas.openxmlformats.org/officeDocument/2006/relationships/tags" Target="../tags/tag2994.xml"/><Relationship Id="rId244" Type="http://schemas.openxmlformats.org/officeDocument/2006/relationships/tags" Target="../tags/tag2993.xml"/><Relationship Id="rId243" Type="http://schemas.openxmlformats.org/officeDocument/2006/relationships/tags" Target="../tags/tag2992.xml"/><Relationship Id="rId242" Type="http://schemas.openxmlformats.org/officeDocument/2006/relationships/tags" Target="../tags/tag2991.xml"/><Relationship Id="rId241" Type="http://schemas.openxmlformats.org/officeDocument/2006/relationships/tags" Target="../tags/tag2990.xml"/><Relationship Id="rId240" Type="http://schemas.openxmlformats.org/officeDocument/2006/relationships/tags" Target="../tags/tag2989.xml"/><Relationship Id="rId24" Type="http://schemas.openxmlformats.org/officeDocument/2006/relationships/tags" Target="../tags/tag2773.xml"/><Relationship Id="rId239" Type="http://schemas.openxmlformats.org/officeDocument/2006/relationships/tags" Target="../tags/tag2988.xml"/><Relationship Id="rId238" Type="http://schemas.openxmlformats.org/officeDocument/2006/relationships/tags" Target="../tags/tag2987.xml"/><Relationship Id="rId237" Type="http://schemas.openxmlformats.org/officeDocument/2006/relationships/tags" Target="../tags/tag2986.xml"/><Relationship Id="rId236" Type="http://schemas.openxmlformats.org/officeDocument/2006/relationships/tags" Target="../tags/tag2985.xml"/><Relationship Id="rId235" Type="http://schemas.openxmlformats.org/officeDocument/2006/relationships/tags" Target="../tags/tag2984.xml"/><Relationship Id="rId234" Type="http://schemas.openxmlformats.org/officeDocument/2006/relationships/tags" Target="../tags/tag2983.xml"/><Relationship Id="rId233" Type="http://schemas.openxmlformats.org/officeDocument/2006/relationships/tags" Target="../tags/tag2982.xml"/><Relationship Id="rId232" Type="http://schemas.openxmlformats.org/officeDocument/2006/relationships/tags" Target="../tags/tag2981.xml"/><Relationship Id="rId231" Type="http://schemas.openxmlformats.org/officeDocument/2006/relationships/tags" Target="../tags/tag2980.xml"/><Relationship Id="rId230" Type="http://schemas.openxmlformats.org/officeDocument/2006/relationships/tags" Target="../tags/tag2979.xml"/><Relationship Id="rId23" Type="http://schemas.openxmlformats.org/officeDocument/2006/relationships/tags" Target="../tags/tag2772.xml"/><Relationship Id="rId229" Type="http://schemas.openxmlformats.org/officeDocument/2006/relationships/tags" Target="../tags/tag2978.xml"/><Relationship Id="rId228" Type="http://schemas.openxmlformats.org/officeDocument/2006/relationships/tags" Target="../tags/tag2977.xml"/><Relationship Id="rId227" Type="http://schemas.openxmlformats.org/officeDocument/2006/relationships/tags" Target="../tags/tag2976.xml"/><Relationship Id="rId226" Type="http://schemas.openxmlformats.org/officeDocument/2006/relationships/tags" Target="../tags/tag2975.xml"/><Relationship Id="rId225" Type="http://schemas.openxmlformats.org/officeDocument/2006/relationships/tags" Target="../tags/tag2974.xml"/><Relationship Id="rId224" Type="http://schemas.openxmlformats.org/officeDocument/2006/relationships/tags" Target="../tags/tag2973.xml"/><Relationship Id="rId223" Type="http://schemas.openxmlformats.org/officeDocument/2006/relationships/tags" Target="../tags/tag2972.xml"/><Relationship Id="rId222" Type="http://schemas.openxmlformats.org/officeDocument/2006/relationships/tags" Target="../tags/tag2971.xml"/><Relationship Id="rId221" Type="http://schemas.openxmlformats.org/officeDocument/2006/relationships/tags" Target="../tags/tag2970.xml"/><Relationship Id="rId220" Type="http://schemas.openxmlformats.org/officeDocument/2006/relationships/tags" Target="../tags/tag2969.xml"/><Relationship Id="rId22" Type="http://schemas.openxmlformats.org/officeDocument/2006/relationships/tags" Target="../tags/tag2771.xml"/><Relationship Id="rId219" Type="http://schemas.openxmlformats.org/officeDocument/2006/relationships/tags" Target="../tags/tag2968.xml"/><Relationship Id="rId218" Type="http://schemas.openxmlformats.org/officeDocument/2006/relationships/tags" Target="../tags/tag2967.xml"/><Relationship Id="rId217" Type="http://schemas.openxmlformats.org/officeDocument/2006/relationships/tags" Target="../tags/tag2966.xml"/><Relationship Id="rId216" Type="http://schemas.openxmlformats.org/officeDocument/2006/relationships/tags" Target="../tags/tag2965.xml"/><Relationship Id="rId215" Type="http://schemas.openxmlformats.org/officeDocument/2006/relationships/tags" Target="../tags/tag2964.xml"/><Relationship Id="rId214" Type="http://schemas.openxmlformats.org/officeDocument/2006/relationships/tags" Target="../tags/tag2963.xml"/><Relationship Id="rId213" Type="http://schemas.openxmlformats.org/officeDocument/2006/relationships/tags" Target="../tags/tag2962.xml"/><Relationship Id="rId212" Type="http://schemas.openxmlformats.org/officeDocument/2006/relationships/tags" Target="../tags/tag2961.xml"/><Relationship Id="rId211" Type="http://schemas.openxmlformats.org/officeDocument/2006/relationships/tags" Target="../tags/tag2960.xml"/><Relationship Id="rId210" Type="http://schemas.openxmlformats.org/officeDocument/2006/relationships/tags" Target="../tags/tag2959.xml"/><Relationship Id="rId21" Type="http://schemas.openxmlformats.org/officeDocument/2006/relationships/tags" Target="../tags/tag2770.xml"/><Relationship Id="rId209" Type="http://schemas.openxmlformats.org/officeDocument/2006/relationships/tags" Target="../tags/tag2958.xml"/><Relationship Id="rId208" Type="http://schemas.openxmlformats.org/officeDocument/2006/relationships/tags" Target="../tags/tag2957.xml"/><Relationship Id="rId207" Type="http://schemas.openxmlformats.org/officeDocument/2006/relationships/tags" Target="../tags/tag2956.xml"/><Relationship Id="rId206" Type="http://schemas.openxmlformats.org/officeDocument/2006/relationships/tags" Target="../tags/tag2955.xml"/><Relationship Id="rId205" Type="http://schemas.openxmlformats.org/officeDocument/2006/relationships/tags" Target="../tags/tag2954.xml"/><Relationship Id="rId204" Type="http://schemas.openxmlformats.org/officeDocument/2006/relationships/tags" Target="../tags/tag2953.xml"/><Relationship Id="rId203" Type="http://schemas.openxmlformats.org/officeDocument/2006/relationships/tags" Target="../tags/tag2952.xml"/><Relationship Id="rId202" Type="http://schemas.openxmlformats.org/officeDocument/2006/relationships/tags" Target="../tags/tag2951.xml"/><Relationship Id="rId201" Type="http://schemas.openxmlformats.org/officeDocument/2006/relationships/tags" Target="../tags/tag2950.xml"/><Relationship Id="rId200" Type="http://schemas.openxmlformats.org/officeDocument/2006/relationships/tags" Target="../tags/tag2949.xml"/><Relationship Id="rId20" Type="http://schemas.openxmlformats.org/officeDocument/2006/relationships/tags" Target="../tags/tag2769.xml"/><Relationship Id="rId2" Type="http://schemas.openxmlformats.org/officeDocument/2006/relationships/tags" Target="../tags/tag2751.xml"/><Relationship Id="rId199" Type="http://schemas.openxmlformats.org/officeDocument/2006/relationships/tags" Target="../tags/tag2948.xml"/><Relationship Id="rId198" Type="http://schemas.openxmlformats.org/officeDocument/2006/relationships/tags" Target="../tags/tag2947.xml"/><Relationship Id="rId197" Type="http://schemas.openxmlformats.org/officeDocument/2006/relationships/tags" Target="../tags/tag2946.xml"/><Relationship Id="rId196" Type="http://schemas.openxmlformats.org/officeDocument/2006/relationships/tags" Target="../tags/tag2945.xml"/><Relationship Id="rId195" Type="http://schemas.openxmlformats.org/officeDocument/2006/relationships/tags" Target="../tags/tag2944.xml"/><Relationship Id="rId194" Type="http://schemas.openxmlformats.org/officeDocument/2006/relationships/tags" Target="../tags/tag2943.xml"/><Relationship Id="rId193" Type="http://schemas.openxmlformats.org/officeDocument/2006/relationships/tags" Target="../tags/tag2942.xml"/><Relationship Id="rId192" Type="http://schemas.openxmlformats.org/officeDocument/2006/relationships/tags" Target="../tags/tag2941.xml"/><Relationship Id="rId191" Type="http://schemas.openxmlformats.org/officeDocument/2006/relationships/tags" Target="../tags/tag2940.xml"/><Relationship Id="rId190" Type="http://schemas.openxmlformats.org/officeDocument/2006/relationships/tags" Target="../tags/tag2939.xml"/><Relationship Id="rId19" Type="http://schemas.openxmlformats.org/officeDocument/2006/relationships/tags" Target="../tags/tag2768.xml"/><Relationship Id="rId189" Type="http://schemas.openxmlformats.org/officeDocument/2006/relationships/tags" Target="../tags/tag2938.xml"/><Relationship Id="rId188" Type="http://schemas.openxmlformats.org/officeDocument/2006/relationships/tags" Target="../tags/tag2937.xml"/><Relationship Id="rId187" Type="http://schemas.openxmlformats.org/officeDocument/2006/relationships/tags" Target="../tags/tag2936.xml"/><Relationship Id="rId186" Type="http://schemas.openxmlformats.org/officeDocument/2006/relationships/tags" Target="../tags/tag2935.xml"/><Relationship Id="rId185" Type="http://schemas.openxmlformats.org/officeDocument/2006/relationships/tags" Target="../tags/tag2934.xml"/><Relationship Id="rId184" Type="http://schemas.openxmlformats.org/officeDocument/2006/relationships/tags" Target="../tags/tag2933.xml"/><Relationship Id="rId183" Type="http://schemas.openxmlformats.org/officeDocument/2006/relationships/tags" Target="../tags/tag2932.xml"/><Relationship Id="rId182" Type="http://schemas.openxmlformats.org/officeDocument/2006/relationships/tags" Target="../tags/tag2931.xml"/><Relationship Id="rId181" Type="http://schemas.openxmlformats.org/officeDocument/2006/relationships/tags" Target="../tags/tag2930.xml"/><Relationship Id="rId180" Type="http://schemas.openxmlformats.org/officeDocument/2006/relationships/tags" Target="../tags/tag2929.xml"/><Relationship Id="rId18" Type="http://schemas.openxmlformats.org/officeDocument/2006/relationships/tags" Target="../tags/tag2767.xml"/><Relationship Id="rId179" Type="http://schemas.openxmlformats.org/officeDocument/2006/relationships/tags" Target="../tags/tag2928.xml"/><Relationship Id="rId178" Type="http://schemas.openxmlformats.org/officeDocument/2006/relationships/tags" Target="../tags/tag2927.xml"/><Relationship Id="rId177" Type="http://schemas.openxmlformats.org/officeDocument/2006/relationships/tags" Target="../tags/tag2926.xml"/><Relationship Id="rId176" Type="http://schemas.openxmlformats.org/officeDocument/2006/relationships/tags" Target="../tags/tag2925.xml"/><Relationship Id="rId175" Type="http://schemas.openxmlformats.org/officeDocument/2006/relationships/tags" Target="../tags/tag2924.xml"/><Relationship Id="rId174" Type="http://schemas.openxmlformats.org/officeDocument/2006/relationships/tags" Target="../tags/tag2923.xml"/><Relationship Id="rId173" Type="http://schemas.openxmlformats.org/officeDocument/2006/relationships/tags" Target="../tags/tag2922.xml"/><Relationship Id="rId172" Type="http://schemas.openxmlformats.org/officeDocument/2006/relationships/tags" Target="../tags/tag2921.xml"/><Relationship Id="rId171" Type="http://schemas.openxmlformats.org/officeDocument/2006/relationships/tags" Target="../tags/tag2920.xml"/><Relationship Id="rId170" Type="http://schemas.openxmlformats.org/officeDocument/2006/relationships/tags" Target="../tags/tag2919.xml"/><Relationship Id="rId17" Type="http://schemas.openxmlformats.org/officeDocument/2006/relationships/tags" Target="../tags/tag2766.xml"/><Relationship Id="rId169" Type="http://schemas.openxmlformats.org/officeDocument/2006/relationships/tags" Target="../tags/tag2918.xml"/><Relationship Id="rId168" Type="http://schemas.openxmlformats.org/officeDocument/2006/relationships/tags" Target="../tags/tag2917.xml"/><Relationship Id="rId167" Type="http://schemas.openxmlformats.org/officeDocument/2006/relationships/tags" Target="../tags/tag2916.xml"/><Relationship Id="rId166" Type="http://schemas.openxmlformats.org/officeDocument/2006/relationships/tags" Target="../tags/tag2915.xml"/><Relationship Id="rId165" Type="http://schemas.openxmlformats.org/officeDocument/2006/relationships/tags" Target="../tags/tag2914.xml"/><Relationship Id="rId164" Type="http://schemas.openxmlformats.org/officeDocument/2006/relationships/tags" Target="../tags/tag2913.xml"/><Relationship Id="rId163" Type="http://schemas.openxmlformats.org/officeDocument/2006/relationships/tags" Target="../tags/tag2912.xml"/><Relationship Id="rId162" Type="http://schemas.openxmlformats.org/officeDocument/2006/relationships/tags" Target="../tags/tag2911.xml"/><Relationship Id="rId161" Type="http://schemas.openxmlformats.org/officeDocument/2006/relationships/tags" Target="../tags/tag2910.xml"/><Relationship Id="rId160" Type="http://schemas.openxmlformats.org/officeDocument/2006/relationships/tags" Target="../tags/tag2909.xml"/><Relationship Id="rId16" Type="http://schemas.openxmlformats.org/officeDocument/2006/relationships/tags" Target="../tags/tag2765.xml"/><Relationship Id="rId159" Type="http://schemas.openxmlformats.org/officeDocument/2006/relationships/tags" Target="../tags/tag2908.xml"/><Relationship Id="rId158" Type="http://schemas.openxmlformats.org/officeDocument/2006/relationships/tags" Target="../tags/tag2907.xml"/><Relationship Id="rId157" Type="http://schemas.openxmlformats.org/officeDocument/2006/relationships/tags" Target="../tags/tag2906.xml"/><Relationship Id="rId156" Type="http://schemas.openxmlformats.org/officeDocument/2006/relationships/tags" Target="../tags/tag2905.xml"/><Relationship Id="rId155" Type="http://schemas.openxmlformats.org/officeDocument/2006/relationships/tags" Target="../tags/tag2904.xml"/><Relationship Id="rId154" Type="http://schemas.openxmlformats.org/officeDocument/2006/relationships/tags" Target="../tags/tag2903.xml"/><Relationship Id="rId153" Type="http://schemas.openxmlformats.org/officeDocument/2006/relationships/tags" Target="../tags/tag2902.xml"/><Relationship Id="rId152" Type="http://schemas.openxmlformats.org/officeDocument/2006/relationships/tags" Target="../tags/tag2901.xml"/><Relationship Id="rId151" Type="http://schemas.openxmlformats.org/officeDocument/2006/relationships/tags" Target="../tags/tag2900.xml"/><Relationship Id="rId150" Type="http://schemas.openxmlformats.org/officeDocument/2006/relationships/tags" Target="../tags/tag2899.xml"/><Relationship Id="rId15" Type="http://schemas.openxmlformats.org/officeDocument/2006/relationships/tags" Target="../tags/tag2764.xml"/><Relationship Id="rId149" Type="http://schemas.openxmlformats.org/officeDocument/2006/relationships/tags" Target="../tags/tag2898.xml"/><Relationship Id="rId148" Type="http://schemas.openxmlformats.org/officeDocument/2006/relationships/tags" Target="../tags/tag2897.xml"/><Relationship Id="rId147" Type="http://schemas.openxmlformats.org/officeDocument/2006/relationships/tags" Target="../tags/tag2896.xml"/><Relationship Id="rId146" Type="http://schemas.openxmlformats.org/officeDocument/2006/relationships/tags" Target="../tags/tag2895.xml"/><Relationship Id="rId145" Type="http://schemas.openxmlformats.org/officeDocument/2006/relationships/tags" Target="../tags/tag2894.xml"/><Relationship Id="rId144" Type="http://schemas.openxmlformats.org/officeDocument/2006/relationships/tags" Target="../tags/tag2893.xml"/><Relationship Id="rId143" Type="http://schemas.openxmlformats.org/officeDocument/2006/relationships/tags" Target="../tags/tag2892.xml"/><Relationship Id="rId142" Type="http://schemas.openxmlformats.org/officeDocument/2006/relationships/tags" Target="../tags/tag2891.xml"/><Relationship Id="rId141" Type="http://schemas.openxmlformats.org/officeDocument/2006/relationships/tags" Target="../tags/tag2890.xml"/><Relationship Id="rId140" Type="http://schemas.openxmlformats.org/officeDocument/2006/relationships/tags" Target="../tags/tag2889.xml"/><Relationship Id="rId14" Type="http://schemas.openxmlformats.org/officeDocument/2006/relationships/tags" Target="../tags/tag2763.xml"/><Relationship Id="rId139" Type="http://schemas.openxmlformats.org/officeDocument/2006/relationships/tags" Target="../tags/tag2888.xml"/><Relationship Id="rId138" Type="http://schemas.openxmlformats.org/officeDocument/2006/relationships/tags" Target="../tags/tag2887.xml"/><Relationship Id="rId137" Type="http://schemas.openxmlformats.org/officeDocument/2006/relationships/tags" Target="../tags/tag2886.xml"/><Relationship Id="rId136" Type="http://schemas.openxmlformats.org/officeDocument/2006/relationships/tags" Target="../tags/tag2885.xml"/><Relationship Id="rId135" Type="http://schemas.openxmlformats.org/officeDocument/2006/relationships/tags" Target="../tags/tag2884.xml"/><Relationship Id="rId134" Type="http://schemas.openxmlformats.org/officeDocument/2006/relationships/tags" Target="../tags/tag2883.xml"/><Relationship Id="rId133" Type="http://schemas.openxmlformats.org/officeDocument/2006/relationships/tags" Target="../tags/tag2882.xml"/><Relationship Id="rId132" Type="http://schemas.openxmlformats.org/officeDocument/2006/relationships/tags" Target="../tags/tag2881.xml"/><Relationship Id="rId131" Type="http://schemas.openxmlformats.org/officeDocument/2006/relationships/tags" Target="../tags/tag2880.xml"/><Relationship Id="rId130" Type="http://schemas.openxmlformats.org/officeDocument/2006/relationships/tags" Target="../tags/tag2879.xml"/><Relationship Id="rId13" Type="http://schemas.openxmlformats.org/officeDocument/2006/relationships/tags" Target="../tags/tag2762.xml"/><Relationship Id="rId129" Type="http://schemas.openxmlformats.org/officeDocument/2006/relationships/tags" Target="../tags/tag2878.xml"/><Relationship Id="rId128" Type="http://schemas.openxmlformats.org/officeDocument/2006/relationships/tags" Target="../tags/tag2877.xml"/><Relationship Id="rId127" Type="http://schemas.openxmlformats.org/officeDocument/2006/relationships/tags" Target="../tags/tag2876.xml"/><Relationship Id="rId126" Type="http://schemas.openxmlformats.org/officeDocument/2006/relationships/tags" Target="../tags/tag2875.xml"/><Relationship Id="rId125" Type="http://schemas.openxmlformats.org/officeDocument/2006/relationships/tags" Target="../tags/tag2874.xml"/><Relationship Id="rId124" Type="http://schemas.openxmlformats.org/officeDocument/2006/relationships/tags" Target="../tags/tag2873.xml"/><Relationship Id="rId123" Type="http://schemas.openxmlformats.org/officeDocument/2006/relationships/tags" Target="../tags/tag2872.xml"/><Relationship Id="rId122" Type="http://schemas.openxmlformats.org/officeDocument/2006/relationships/tags" Target="../tags/tag2871.xml"/><Relationship Id="rId121" Type="http://schemas.openxmlformats.org/officeDocument/2006/relationships/tags" Target="../tags/tag2870.xml"/><Relationship Id="rId120" Type="http://schemas.openxmlformats.org/officeDocument/2006/relationships/tags" Target="../tags/tag2869.xml"/><Relationship Id="rId12" Type="http://schemas.openxmlformats.org/officeDocument/2006/relationships/tags" Target="../tags/tag2761.xml"/><Relationship Id="rId119" Type="http://schemas.openxmlformats.org/officeDocument/2006/relationships/tags" Target="../tags/tag2868.xml"/><Relationship Id="rId118" Type="http://schemas.openxmlformats.org/officeDocument/2006/relationships/tags" Target="../tags/tag2867.xml"/><Relationship Id="rId117" Type="http://schemas.openxmlformats.org/officeDocument/2006/relationships/tags" Target="../tags/tag2866.xml"/><Relationship Id="rId116" Type="http://schemas.openxmlformats.org/officeDocument/2006/relationships/tags" Target="../tags/tag2865.xml"/><Relationship Id="rId115" Type="http://schemas.openxmlformats.org/officeDocument/2006/relationships/tags" Target="../tags/tag2864.xml"/><Relationship Id="rId114" Type="http://schemas.openxmlformats.org/officeDocument/2006/relationships/tags" Target="../tags/tag2863.xml"/><Relationship Id="rId113" Type="http://schemas.openxmlformats.org/officeDocument/2006/relationships/tags" Target="../tags/tag2862.xml"/><Relationship Id="rId112" Type="http://schemas.openxmlformats.org/officeDocument/2006/relationships/tags" Target="../tags/tag2861.xml"/><Relationship Id="rId111" Type="http://schemas.openxmlformats.org/officeDocument/2006/relationships/tags" Target="../tags/tag2860.xml"/><Relationship Id="rId110" Type="http://schemas.openxmlformats.org/officeDocument/2006/relationships/tags" Target="../tags/tag2859.xml"/><Relationship Id="rId11" Type="http://schemas.openxmlformats.org/officeDocument/2006/relationships/tags" Target="../tags/tag2760.xml"/><Relationship Id="rId109" Type="http://schemas.openxmlformats.org/officeDocument/2006/relationships/tags" Target="../tags/tag2858.xml"/><Relationship Id="rId108" Type="http://schemas.openxmlformats.org/officeDocument/2006/relationships/tags" Target="../tags/tag2857.xml"/><Relationship Id="rId107" Type="http://schemas.openxmlformats.org/officeDocument/2006/relationships/tags" Target="../tags/tag2856.xml"/><Relationship Id="rId106" Type="http://schemas.openxmlformats.org/officeDocument/2006/relationships/tags" Target="../tags/tag2855.xml"/><Relationship Id="rId105" Type="http://schemas.openxmlformats.org/officeDocument/2006/relationships/tags" Target="../tags/tag2854.xml"/><Relationship Id="rId104" Type="http://schemas.openxmlformats.org/officeDocument/2006/relationships/tags" Target="../tags/tag2853.xml"/><Relationship Id="rId103" Type="http://schemas.openxmlformats.org/officeDocument/2006/relationships/tags" Target="../tags/tag2852.xml"/><Relationship Id="rId102" Type="http://schemas.openxmlformats.org/officeDocument/2006/relationships/tags" Target="../tags/tag2851.xml"/><Relationship Id="rId101" Type="http://schemas.openxmlformats.org/officeDocument/2006/relationships/tags" Target="../tags/tag2850.xml"/><Relationship Id="rId100" Type="http://schemas.openxmlformats.org/officeDocument/2006/relationships/tags" Target="../tags/tag2849.xml"/><Relationship Id="rId10" Type="http://schemas.openxmlformats.org/officeDocument/2006/relationships/tags" Target="../tags/tag2759.xml"/><Relationship Id="rId1" Type="http://schemas.openxmlformats.org/officeDocument/2006/relationships/tags" Target="../tags/tag2750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3532.xml"/><Relationship Id="rId8" Type="http://schemas.openxmlformats.org/officeDocument/2006/relationships/tags" Target="../tags/tag3531.xml"/><Relationship Id="rId7" Type="http://schemas.openxmlformats.org/officeDocument/2006/relationships/image" Target="../media/image20.png"/><Relationship Id="rId6" Type="http://schemas.openxmlformats.org/officeDocument/2006/relationships/tags" Target="../tags/tag3530.xml"/><Relationship Id="rId5" Type="http://schemas.openxmlformats.org/officeDocument/2006/relationships/tags" Target="../tags/tag3529.xml"/><Relationship Id="rId4" Type="http://schemas.openxmlformats.org/officeDocument/2006/relationships/tags" Target="../tags/tag3528.xml"/><Relationship Id="rId3" Type="http://schemas.openxmlformats.org/officeDocument/2006/relationships/tags" Target="../tags/tag3527.xml"/><Relationship Id="rId2" Type="http://schemas.openxmlformats.org/officeDocument/2006/relationships/tags" Target="../tags/tag3526.xml"/><Relationship Id="rId12" Type="http://schemas.openxmlformats.org/officeDocument/2006/relationships/notesSlide" Target="../notesSlides/notesSlide51.xml"/><Relationship Id="rId11" Type="http://schemas.openxmlformats.org/officeDocument/2006/relationships/slideLayout" Target="../slideLayouts/slideLayout20.xml"/><Relationship Id="rId10" Type="http://schemas.openxmlformats.org/officeDocument/2006/relationships/tags" Target="../tags/tag3533.xml"/><Relationship Id="rId1" Type="http://schemas.openxmlformats.org/officeDocument/2006/relationships/tags" Target="../tags/tag3525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tags" Target="../tags/tag3542.xml"/><Relationship Id="rId8" Type="http://schemas.openxmlformats.org/officeDocument/2006/relationships/tags" Target="../tags/tag3541.xml"/><Relationship Id="rId7" Type="http://schemas.openxmlformats.org/officeDocument/2006/relationships/tags" Target="../tags/tag3540.xml"/><Relationship Id="rId6" Type="http://schemas.openxmlformats.org/officeDocument/2006/relationships/tags" Target="../tags/tag3539.xml"/><Relationship Id="rId5" Type="http://schemas.openxmlformats.org/officeDocument/2006/relationships/tags" Target="../tags/tag3538.xml"/><Relationship Id="rId4" Type="http://schemas.openxmlformats.org/officeDocument/2006/relationships/tags" Target="../tags/tag3537.xml"/><Relationship Id="rId3" Type="http://schemas.openxmlformats.org/officeDocument/2006/relationships/tags" Target="../tags/tag3536.xml"/><Relationship Id="rId2" Type="http://schemas.openxmlformats.org/officeDocument/2006/relationships/tags" Target="../tags/tag3535.xml"/><Relationship Id="rId11" Type="http://schemas.openxmlformats.org/officeDocument/2006/relationships/notesSlide" Target="../notesSlides/notesSlide52.xml"/><Relationship Id="rId10" Type="http://schemas.openxmlformats.org/officeDocument/2006/relationships/slideLayout" Target="../slideLayouts/slideLayout20.xml"/><Relationship Id="rId1" Type="http://schemas.openxmlformats.org/officeDocument/2006/relationships/tags" Target="../tags/tag3534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3550.xml"/><Relationship Id="rId7" Type="http://schemas.openxmlformats.org/officeDocument/2006/relationships/tags" Target="../tags/tag3549.xml"/><Relationship Id="rId6" Type="http://schemas.openxmlformats.org/officeDocument/2006/relationships/tags" Target="../tags/tag3548.xml"/><Relationship Id="rId5" Type="http://schemas.openxmlformats.org/officeDocument/2006/relationships/tags" Target="../tags/tag3547.xml"/><Relationship Id="rId4" Type="http://schemas.openxmlformats.org/officeDocument/2006/relationships/tags" Target="../tags/tag3546.xml"/><Relationship Id="rId3" Type="http://schemas.openxmlformats.org/officeDocument/2006/relationships/tags" Target="../tags/tag3545.xml"/><Relationship Id="rId2" Type="http://schemas.openxmlformats.org/officeDocument/2006/relationships/tags" Target="../tags/tag3544.xml"/><Relationship Id="rId10" Type="http://schemas.openxmlformats.org/officeDocument/2006/relationships/notesSlide" Target="../notesSlides/notesSlide53.xml"/><Relationship Id="rId1" Type="http://schemas.openxmlformats.org/officeDocument/2006/relationships/tags" Target="../tags/tag3543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3558.xml"/><Relationship Id="rId7" Type="http://schemas.openxmlformats.org/officeDocument/2006/relationships/tags" Target="../tags/tag3557.xml"/><Relationship Id="rId6" Type="http://schemas.openxmlformats.org/officeDocument/2006/relationships/tags" Target="../tags/tag3556.xml"/><Relationship Id="rId5" Type="http://schemas.openxmlformats.org/officeDocument/2006/relationships/tags" Target="../tags/tag3555.xml"/><Relationship Id="rId4" Type="http://schemas.openxmlformats.org/officeDocument/2006/relationships/tags" Target="../tags/tag3554.xml"/><Relationship Id="rId3" Type="http://schemas.openxmlformats.org/officeDocument/2006/relationships/tags" Target="../tags/tag3553.xml"/><Relationship Id="rId2" Type="http://schemas.openxmlformats.org/officeDocument/2006/relationships/tags" Target="../tags/tag3552.xml"/><Relationship Id="rId10" Type="http://schemas.openxmlformats.org/officeDocument/2006/relationships/notesSlide" Target="../notesSlides/notesSlide54.xml"/><Relationship Id="rId1" Type="http://schemas.openxmlformats.org/officeDocument/2006/relationships/tags" Target="../tags/tag3551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tags" Target="../tags/tag3567.xml"/><Relationship Id="rId8" Type="http://schemas.openxmlformats.org/officeDocument/2006/relationships/tags" Target="../tags/tag3566.xml"/><Relationship Id="rId7" Type="http://schemas.openxmlformats.org/officeDocument/2006/relationships/tags" Target="../tags/tag3565.xml"/><Relationship Id="rId6" Type="http://schemas.openxmlformats.org/officeDocument/2006/relationships/tags" Target="../tags/tag3564.xml"/><Relationship Id="rId5" Type="http://schemas.openxmlformats.org/officeDocument/2006/relationships/tags" Target="../tags/tag3563.xml"/><Relationship Id="rId4" Type="http://schemas.openxmlformats.org/officeDocument/2006/relationships/tags" Target="../tags/tag3562.xml"/><Relationship Id="rId3" Type="http://schemas.openxmlformats.org/officeDocument/2006/relationships/tags" Target="../tags/tag3561.xml"/><Relationship Id="rId2" Type="http://schemas.openxmlformats.org/officeDocument/2006/relationships/tags" Target="../tags/tag3560.xml"/><Relationship Id="rId11" Type="http://schemas.openxmlformats.org/officeDocument/2006/relationships/notesSlide" Target="../notesSlides/notesSlide55.xml"/><Relationship Id="rId10" Type="http://schemas.openxmlformats.org/officeDocument/2006/relationships/slideLayout" Target="../slideLayouts/slideLayout20.xml"/><Relationship Id="rId1" Type="http://schemas.openxmlformats.org/officeDocument/2006/relationships/tags" Target="../tags/tag3559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3575.xml"/><Relationship Id="rId8" Type="http://schemas.openxmlformats.org/officeDocument/2006/relationships/tags" Target="../tags/tag3574.xml"/><Relationship Id="rId7" Type="http://schemas.openxmlformats.org/officeDocument/2006/relationships/tags" Target="../tags/tag3573.xml"/><Relationship Id="rId6" Type="http://schemas.openxmlformats.org/officeDocument/2006/relationships/image" Target="../media/image21.png"/><Relationship Id="rId5" Type="http://schemas.openxmlformats.org/officeDocument/2006/relationships/tags" Target="../tags/tag3572.xml"/><Relationship Id="rId4" Type="http://schemas.openxmlformats.org/officeDocument/2006/relationships/tags" Target="../tags/tag3571.xml"/><Relationship Id="rId3" Type="http://schemas.openxmlformats.org/officeDocument/2006/relationships/tags" Target="../tags/tag3570.xml"/><Relationship Id="rId2" Type="http://schemas.openxmlformats.org/officeDocument/2006/relationships/tags" Target="../tags/tag3569.xml"/><Relationship Id="rId12" Type="http://schemas.openxmlformats.org/officeDocument/2006/relationships/notesSlide" Target="../notesSlides/notesSlide56.xml"/><Relationship Id="rId11" Type="http://schemas.openxmlformats.org/officeDocument/2006/relationships/slideLayout" Target="../slideLayouts/slideLayout20.xml"/><Relationship Id="rId10" Type="http://schemas.openxmlformats.org/officeDocument/2006/relationships/tags" Target="../tags/tag3576.xml"/><Relationship Id="rId1" Type="http://schemas.openxmlformats.org/officeDocument/2006/relationships/tags" Target="../tags/tag3568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3584.xml"/><Relationship Id="rId7" Type="http://schemas.openxmlformats.org/officeDocument/2006/relationships/tags" Target="../tags/tag3583.xml"/><Relationship Id="rId6" Type="http://schemas.openxmlformats.org/officeDocument/2006/relationships/tags" Target="../tags/tag3582.xml"/><Relationship Id="rId5" Type="http://schemas.openxmlformats.org/officeDocument/2006/relationships/tags" Target="../tags/tag3581.xml"/><Relationship Id="rId4" Type="http://schemas.openxmlformats.org/officeDocument/2006/relationships/tags" Target="../tags/tag3580.xml"/><Relationship Id="rId3" Type="http://schemas.openxmlformats.org/officeDocument/2006/relationships/tags" Target="../tags/tag3579.xml"/><Relationship Id="rId2" Type="http://schemas.openxmlformats.org/officeDocument/2006/relationships/tags" Target="../tags/tag3578.xml"/><Relationship Id="rId10" Type="http://schemas.openxmlformats.org/officeDocument/2006/relationships/notesSlide" Target="../notesSlides/notesSlide57.xml"/><Relationship Id="rId1" Type="http://schemas.openxmlformats.org/officeDocument/2006/relationships/tags" Target="../tags/tag357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tags" Target="../tags/tag276.xml"/><Relationship Id="rId7" Type="http://schemas.openxmlformats.org/officeDocument/2006/relationships/tags" Target="../tags/tag275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20.xml"/><Relationship Id="rId1" Type="http://schemas.openxmlformats.org/officeDocument/2006/relationships/tags" Target="../tags/tag269.xml"/></Relationships>
</file>

<file path=ppt/slides/_rels/slide8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0.xml"/><Relationship Id="rId5" Type="http://schemas.openxmlformats.org/officeDocument/2006/relationships/tags" Target="../tags/tag3588.xml"/><Relationship Id="rId4" Type="http://schemas.openxmlformats.org/officeDocument/2006/relationships/image" Target="../media/image22.png"/><Relationship Id="rId3" Type="http://schemas.openxmlformats.org/officeDocument/2006/relationships/tags" Target="../tags/tag3587.xml"/><Relationship Id="rId2" Type="http://schemas.openxmlformats.org/officeDocument/2006/relationships/tags" Target="../tags/tag3586.xml"/><Relationship Id="rId1" Type="http://schemas.openxmlformats.org/officeDocument/2006/relationships/tags" Target="../tags/tag3585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3596.xml"/><Relationship Id="rId8" Type="http://schemas.openxmlformats.org/officeDocument/2006/relationships/tags" Target="../tags/tag3595.xml"/><Relationship Id="rId7" Type="http://schemas.openxmlformats.org/officeDocument/2006/relationships/tags" Target="../tags/tag3594.xml"/><Relationship Id="rId6" Type="http://schemas.openxmlformats.org/officeDocument/2006/relationships/tags" Target="../tags/tag3593.xml"/><Relationship Id="rId5" Type="http://schemas.openxmlformats.org/officeDocument/2006/relationships/image" Target="../media/image23.png"/><Relationship Id="rId4" Type="http://schemas.openxmlformats.org/officeDocument/2006/relationships/tags" Target="../tags/tag3592.xml"/><Relationship Id="rId3" Type="http://schemas.openxmlformats.org/officeDocument/2006/relationships/tags" Target="../tags/tag3591.xml"/><Relationship Id="rId2" Type="http://schemas.openxmlformats.org/officeDocument/2006/relationships/tags" Target="../tags/tag3590.xml"/><Relationship Id="rId12" Type="http://schemas.openxmlformats.org/officeDocument/2006/relationships/slideLayout" Target="../slideLayouts/slideLayout20.xml"/><Relationship Id="rId11" Type="http://schemas.openxmlformats.org/officeDocument/2006/relationships/tags" Target="../tags/tag3598.xml"/><Relationship Id="rId10" Type="http://schemas.openxmlformats.org/officeDocument/2006/relationships/tags" Target="../tags/tag3597.xml"/><Relationship Id="rId1" Type="http://schemas.openxmlformats.org/officeDocument/2006/relationships/tags" Target="../tags/tag3589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tags" Target="../tags/tag3606.xml"/><Relationship Id="rId8" Type="http://schemas.openxmlformats.org/officeDocument/2006/relationships/tags" Target="../tags/tag3605.xml"/><Relationship Id="rId7" Type="http://schemas.openxmlformats.org/officeDocument/2006/relationships/image" Target="../media/image24.png"/><Relationship Id="rId6" Type="http://schemas.openxmlformats.org/officeDocument/2006/relationships/tags" Target="../tags/tag3604.xml"/><Relationship Id="rId5" Type="http://schemas.openxmlformats.org/officeDocument/2006/relationships/tags" Target="../tags/tag3603.xml"/><Relationship Id="rId4" Type="http://schemas.openxmlformats.org/officeDocument/2006/relationships/tags" Target="../tags/tag3602.xml"/><Relationship Id="rId3" Type="http://schemas.openxmlformats.org/officeDocument/2006/relationships/tags" Target="../tags/tag3601.xml"/><Relationship Id="rId2" Type="http://schemas.openxmlformats.org/officeDocument/2006/relationships/tags" Target="../tags/tag3600.xml"/><Relationship Id="rId12" Type="http://schemas.openxmlformats.org/officeDocument/2006/relationships/notesSlide" Target="../notesSlides/notesSlide58.xml"/><Relationship Id="rId11" Type="http://schemas.openxmlformats.org/officeDocument/2006/relationships/slideLayout" Target="../slideLayouts/slideLayout20.xml"/><Relationship Id="rId10" Type="http://schemas.openxmlformats.org/officeDocument/2006/relationships/tags" Target="../tags/tag3607.xml"/><Relationship Id="rId1" Type="http://schemas.openxmlformats.org/officeDocument/2006/relationships/tags" Target="../tags/tag3599.xml"/></Relationships>
</file>

<file path=ppt/slides/_rels/slide83.xml.rels><?xml version="1.0" encoding="UTF-8" standalone="yes"?>
<Relationships xmlns="http://schemas.openxmlformats.org/package/2006/relationships"><Relationship Id="rId99" Type="http://schemas.openxmlformats.org/officeDocument/2006/relationships/tags" Target="../tags/tag3706.xml"/><Relationship Id="rId98" Type="http://schemas.openxmlformats.org/officeDocument/2006/relationships/tags" Target="../tags/tag3705.xml"/><Relationship Id="rId97" Type="http://schemas.openxmlformats.org/officeDocument/2006/relationships/tags" Target="../tags/tag3704.xml"/><Relationship Id="rId96" Type="http://schemas.openxmlformats.org/officeDocument/2006/relationships/tags" Target="../tags/tag3703.xml"/><Relationship Id="rId95" Type="http://schemas.openxmlformats.org/officeDocument/2006/relationships/tags" Target="../tags/tag3702.xml"/><Relationship Id="rId94" Type="http://schemas.openxmlformats.org/officeDocument/2006/relationships/tags" Target="../tags/tag3701.xml"/><Relationship Id="rId93" Type="http://schemas.openxmlformats.org/officeDocument/2006/relationships/tags" Target="../tags/tag3700.xml"/><Relationship Id="rId92" Type="http://schemas.openxmlformats.org/officeDocument/2006/relationships/tags" Target="../tags/tag3699.xml"/><Relationship Id="rId91" Type="http://schemas.openxmlformats.org/officeDocument/2006/relationships/tags" Target="../tags/tag3698.xml"/><Relationship Id="rId90" Type="http://schemas.openxmlformats.org/officeDocument/2006/relationships/tags" Target="../tags/tag3697.xml"/><Relationship Id="rId9" Type="http://schemas.openxmlformats.org/officeDocument/2006/relationships/tags" Target="../tags/tag3616.xml"/><Relationship Id="rId89" Type="http://schemas.openxmlformats.org/officeDocument/2006/relationships/tags" Target="../tags/tag3696.xml"/><Relationship Id="rId88" Type="http://schemas.openxmlformats.org/officeDocument/2006/relationships/tags" Target="../tags/tag3695.xml"/><Relationship Id="rId87" Type="http://schemas.openxmlformats.org/officeDocument/2006/relationships/tags" Target="../tags/tag3694.xml"/><Relationship Id="rId86" Type="http://schemas.openxmlformats.org/officeDocument/2006/relationships/tags" Target="../tags/tag3693.xml"/><Relationship Id="rId85" Type="http://schemas.openxmlformats.org/officeDocument/2006/relationships/tags" Target="../tags/tag3692.xml"/><Relationship Id="rId84" Type="http://schemas.openxmlformats.org/officeDocument/2006/relationships/tags" Target="../tags/tag3691.xml"/><Relationship Id="rId83" Type="http://schemas.openxmlformats.org/officeDocument/2006/relationships/tags" Target="../tags/tag3690.xml"/><Relationship Id="rId82" Type="http://schemas.openxmlformats.org/officeDocument/2006/relationships/tags" Target="../tags/tag3689.xml"/><Relationship Id="rId81" Type="http://schemas.openxmlformats.org/officeDocument/2006/relationships/tags" Target="../tags/tag3688.xml"/><Relationship Id="rId80" Type="http://schemas.openxmlformats.org/officeDocument/2006/relationships/tags" Target="../tags/tag3687.xml"/><Relationship Id="rId8" Type="http://schemas.openxmlformats.org/officeDocument/2006/relationships/tags" Target="../tags/tag3615.xml"/><Relationship Id="rId79" Type="http://schemas.openxmlformats.org/officeDocument/2006/relationships/tags" Target="../tags/tag3686.xml"/><Relationship Id="rId78" Type="http://schemas.openxmlformats.org/officeDocument/2006/relationships/tags" Target="../tags/tag3685.xml"/><Relationship Id="rId77" Type="http://schemas.openxmlformats.org/officeDocument/2006/relationships/tags" Target="../tags/tag3684.xml"/><Relationship Id="rId76" Type="http://schemas.openxmlformats.org/officeDocument/2006/relationships/tags" Target="../tags/tag3683.xml"/><Relationship Id="rId75" Type="http://schemas.openxmlformats.org/officeDocument/2006/relationships/tags" Target="../tags/tag3682.xml"/><Relationship Id="rId74" Type="http://schemas.openxmlformats.org/officeDocument/2006/relationships/tags" Target="../tags/tag3681.xml"/><Relationship Id="rId73" Type="http://schemas.openxmlformats.org/officeDocument/2006/relationships/tags" Target="../tags/tag3680.xml"/><Relationship Id="rId72" Type="http://schemas.openxmlformats.org/officeDocument/2006/relationships/tags" Target="../tags/tag3679.xml"/><Relationship Id="rId71" Type="http://schemas.openxmlformats.org/officeDocument/2006/relationships/tags" Target="../tags/tag3678.xml"/><Relationship Id="rId70" Type="http://schemas.openxmlformats.org/officeDocument/2006/relationships/tags" Target="../tags/tag3677.xml"/><Relationship Id="rId7" Type="http://schemas.openxmlformats.org/officeDocument/2006/relationships/tags" Target="../tags/tag3614.xml"/><Relationship Id="rId69" Type="http://schemas.openxmlformats.org/officeDocument/2006/relationships/tags" Target="../tags/tag3676.xml"/><Relationship Id="rId68" Type="http://schemas.openxmlformats.org/officeDocument/2006/relationships/tags" Target="../tags/tag3675.xml"/><Relationship Id="rId67" Type="http://schemas.openxmlformats.org/officeDocument/2006/relationships/tags" Target="../tags/tag3674.xml"/><Relationship Id="rId66" Type="http://schemas.openxmlformats.org/officeDocument/2006/relationships/tags" Target="../tags/tag3673.xml"/><Relationship Id="rId65" Type="http://schemas.openxmlformats.org/officeDocument/2006/relationships/tags" Target="../tags/tag3672.xml"/><Relationship Id="rId64" Type="http://schemas.openxmlformats.org/officeDocument/2006/relationships/tags" Target="../tags/tag3671.xml"/><Relationship Id="rId63" Type="http://schemas.openxmlformats.org/officeDocument/2006/relationships/tags" Target="../tags/tag3670.xml"/><Relationship Id="rId62" Type="http://schemas.openxmlformats.org/officeDocument/2006/relationships/tags" Target="../tags/tag3669.xml"/><Relationship Id="rId61" Type="http://schemas.openxmlformats.org/officeDocument/2006/relationships/tags" Target="../tags/tag3668.xml"/><Relationship Id="rId60" Type="http://schemas.openxmlformats.org/officeDocument/2006/relationships/tags" Target="../tags/tag3667.xml"/><Relationship Id="rId6" Type="http://schemas.openxmlformats.org/officeDocument/2006/relationships/tags" Target="../tags/tag3613.xml"/><Relationship Id="rId59" Type="http://schemas.openxmlformats.org/officeDocument/2006/relationships/tags" Target="../tags/tag3666.xml"/><Relationship Id="rId58" Type="http://schemas.openxmlformats.org/officeDocument/2006/relationships/tags" Target="../tags/tag3665.xml"/><Relationship Id="rId57" Type="http://schemas.openxmlformats.org/officeDocument/2006/relationships/tags" Target="../tags/tag3664.xml"/><Relationship Id="rId56" Type="http://schemas.openxmlformats.org/officeDocument/2006/relationships/tags" Target="../tags/tag3663.xml"/><Relationship Id="rId55" Type="http://schemas.openxmlformats.org/officeDocument/2006/relationships/tags" Target="../tags/tag3662.xml"/><Relationship Id="rId54" Type="http://schemas.openxmlformats.org/officeDocument/2006/relationships/tags" Target="../tags/tag3661.xml"/><Relationship Id="rId53" Type="http://schemas.openxmlformats.org/officeDocument/2006/relationships/tags" Target="../tags/tag3660.xml"/><Relationship Id="rId52" Type="http://schemas.openxmlformats.org/officeDocument/2006/relationships/tags" Target="../tags/tag3659.xml"/><Relationship Id="rId51" Type="http://schemas.openxmlformats.org/officeDocument/2006/relationships/tags" Target="../tags/tag3658.xml"/><Relationship Id="rId50" Type="http://schemas.openxmlformats.org/officeDocument/2006/relationships/tags" Target="../tags/tag3657.xml"/><Relationship Id="rId5" Type="http://schemas.openxmlformats.org/officeDocument/2006/relationships/tags" Target="../tags/tag3612.xml"/><Relationship Id="rId49" Type="http://schemas.openxmlformats.org/officeDocument/2006/relationships/tags" Target="../tags/tag3656.xml"/><Relationship Id="rId48" Type="http://schemas.openxmlformats.org/officeDocument/2006/relationships/tags" Target="../tags/tag3655.xml"/><Relationship Id="rId47" Type="http://schemas.openxmlformats.org/officeDocument/2006/relationships/tags" Target="../tags/tag3654.xml"/><Relationship Id="rId46" Type="http://schemas.openxmlformats.org/officeDocument/2006/relationships/tags" Target="../tags/tag3653.xml"/><Relationship Id="rId45" Type="http://schemas.openxmlformats.org/officeDocument/2006/relationships/tags" Target="../tags/tag3652.xml"/><Relationship Id="rId44" Type="http://schemas.openxmlformats.org/officeDocument/2006/relationships/tags" Target="../tags/tag3651.xml"/><Relationship Id="rId43" Type="http://schemas.openxmlformats.org/officeDocument/2006/relationships/tags" Target="../tags/tag3650.xml"/><Relationship Id="rId42" Type="http://schemas.openxmlformats.org/officeDocument/2006/relationships/tags" Target="../tags/tag3649.xml"/><Relationship Id="rId41" Type="http://schemas.openxmlformats.org/officeDocument/2006/relationships/tags" Target="../tags/tag3648.xml"/><Relationship Id="rId40" Type="http://schemas.openxmlformats.org/officeDocument/2006/relationships/tags" Target="../tags/tag3647.xml"/><Relationship Id="rId4" Type="http://schemas.openxmlformats.org/officeDocument/2006/relationships/tags" Target="../tags/tag3611.xml"/><Relationship Id="rId39" Type="http://schemas.openxmlformats.org/officeDocument/2006/relationships/tags" Target="../tags/tag3646.xml"/><Relationship Id="rId38" Type="http://schemas.openxmlformats.org/officeDocument/2006/relationships/tags" Target="../tags/tag3645.xml"/><Relationship Id="rId37" Type="http://schemas.openxmlformats.org/officeDocument/2006/relationships/tags" Target="../tags/tag3644.xml"/><Relationship Id="rId36" Type="http://schemas.openxmlformats.org/officeDocument/2006/relationships/tags" Target="../tags/tag3643.xml"/><Relationship Id="rId35" Type="http://schemas.openxmlformats.org/officeDocument/2006/relationships/tags" Target="../tags/tag3642.xml"/><Relationship Id="rId34" Type="http://schemas.openxmlformats.org/officeDocument/2006/relationships/tags" Target="../tags/tag3641.xml"/><Relationship Id="rId33" Type="http://schemas.openxmlformats.org/officeDocument/2006/relationships/tags" Target="../tags/tag3640.xml"/><Relationship Id="rId32" Type="http://schemas.openxmlformats.org/officeDocument/2006/relationships/tags" Target="../tags/tag3639.xml"/><Relationship Id="rId31" Type="http://schemas.openxmlformats.org/officeDocument/2006/relationships/tags" Target="../tags/tag3638.xml"/><Relationship Id="rId30" Type="http://schemas.openxmlformats.org/officeDocument/2006/relationships/tags" Target="../tags/tag3637.xml"/><Relationship Id="rId3" Type="http://schemas.openxmlformats.org/officeDocument/2006/relationships/tags" Target="../tags/tag3610.xml"/><Relationship Id="rId29" Type="http://schemas.openxmlformats.org/officeDocument/2006/relationships/tags" Target="../tags/tag3636.xml"/><Relationship Id="rId28" Type="http://schemas.openxmlformats.org/officeDocument/2006/relationships/tags" Target="../tags/tag3635.xml"/><Relationship Id="rId27" Type="http://schemas.openxmlformats.org/officeDocument/2006/relationships/tags" Target="../tags/tag3634.xml"/><Relationship Id="rId26" Type="http://schemas.openxmlformats.org/officeDocument/2006/relationships/tags" Target="../tags/tag3633.xml"/><Relationship Id="rId25" Type="http://schemas.openxmlformats.org/officeDocument/2006/relationships/tags" Target="../tags/tag3632.xml"/><Relationship Id="rId24" Type="http://schemas.openxmlformats.org/officeDocument/2006/relationships/tags" Target="../tags/tag3631.xml"/><Relationship Id="rId23" Type="http://schemas.openxmlformats.org/officeDocument/2006/relationships/tags" Target="../tags/tag3630.xml"/><Relationship Id="rId22" Type="http://schemas.openxmlformats.org/officeDocument/2006/relationships/tags" Target="../tags/tag3629.xml"/><Relationship Id="rId21" Type="http://schemas.openxmlformats.org/officeDocument/2006/relationships/tags" Target="../tags/tag3628.xml"/><Relationship Id="rId20" Type="http://schemas.openxmlformats.org/officeDocument/2006/relationships/tags" Target="../tags/tag3627.xml"/><Relationship Id="rId2" Type="http://schemas.openxmlformats.org/officeDocument/2006/relationships/tags" Target="../tags/tag3609.xml"/><Relationship Id="rId19" Type="http://schemas.openxmlformats.org/officeDocument/2006/relationships/tags" Target="../tags/tag3626.xml"/><Relationship Id="rId18" Type="http://schemas.openxmlformats.org/officeDocument/2006/relationships/tags" Target="../tags/tag3625.xml"/><Relationship Id="rId17" Type="http://schemas.openxmlformats.org/officeDocument/2006/relationships/tags" Target="../tags/tag3624.xml"/><Relationship Id="rId16" Type="http://schemas.openxmlformats.org/officeDocument/2006/relationships/tags" Target="../tags/tag3623.xml"/><Relationship Id="rId15" Type="http://schemas.openxmlformats.org/officeDocument/2006/relationships/tags" Target="../tags/tag3622.xml"/><Relationship Id="rId14" Type="http://schemas.openxmlformats.org/officeDocument/2006/relationships/tags" Target="../tags/tag3621.xml"/><Relationship Id="rId137" Type="http://schemas.openxmlformats.org/officeDocument/2006/relationships/notesSlide" Target="../notesSlides/notesSlide59.xml"/><Relationship Id="rId136" Type="http://schemas.openxmlformats.org/officeDocument/2006/relationships/slideLayout" Target="../slideLayouts/slideLayout20.xml"/><Relationship Id="rId135" Type="http://schemas.openxmlformats.org/officeDocument/2006/relationships/tags" Target="../tags/tag3742.xml"/><Relationship Id="rId134" Type="http://schemas.openxmlformats.org/officeDocument/2006/relationships/tags" Target="../tags/tag3741.xml"/><Relationship Id="rId133" Type="http://schemas.openxmlformats.org/officeDocument/2006/relationships/tags" Target="../tags/tag3740.xml"/><Relationship Id="rId132" Type="http://schemas.openxmlformats.org/officeDocument/2006/relationships/tags" Target="../tags/tag3739.xml"/><Relationship Id="rId131" Type="http://schemas.openxmlformats.org/officeDocument/2006/relationships/tags" Target="../tags/tag3738.xml"/><Relationship Id="rId130" Type="http://schemas.openxmlformats.org/officeDocument/2006/relationships/tags" Target="../tags/tag3737.xml"/><Relationship Id="rId13" Type="http://schemas.openxmlformats.org/officeDocument/2006/relationships/tags" Target="../tags/tag3620.xml"/><Relationship Id="rId129" Type="http://schemas.openxmlformats.org/officeDocument/2006/relationships/tags" Target="../tags/tag3736.xml"/><Relationship Id="rId128" Type="http://schemas.openxmlformats.org/officeDocument/2006/relationships/tags" Target="../tags/tag3735.xml"/><Relationship Id="rId127" Type="http://schemas.openxmlformats.org/officeDocument/2006/relationships/tags" Target="../tags/tag3734.xml"/><Relationship Id="rId126" Type="http://schemas.openxmlformats.org/officeDocument/2006/relationships/tags" Target="../tags/tag3733.xml"/><Relationship Id="rId125" Type="http://schemas.openxmlformats.org/officeDocument/2006/relationships/tags" Target="../tags/tag3732.xml"/><Relationship Id="rId124" Type="http://schemas.openxmlformats.org/officeDocument/2006/relationships/tags" Target="../tags/tag3731.xml"/><Relationship Id="rId123" Type="http://schemas.openxmlformats.org/officeDocument/2006/relationships/tags" Target="../tags/tag3730.xml"/><Relationship Id="rId122" Type="http://schemas.openxmlformats.org/officeDocument/2006/relationships/tags" Target="../tags/tag3729.xml"/><Relationship Id="rId121" Type="http://schemas.openxmlformats.org/officeDocument/2006/relationships/tags" Target="../tags/tag3728.xml"/><Relationship Id="rId120" Type="http://schemas.openxmlformats.org/officeDocument/2006/relationships/tags" Target="../tags/tag3727.xml"/><Relationship Id="rId12" Type="http://schemas.openxmlformats.org/officeDocument/2006/relationships/tags" Target="../tags/tag3619.xml"/><Relationship Id="rId119" Type="http://schemas.openxmlformats.org/officeDocument/2006/relationships/tags" Target="../tags/tag3726.xml"/><Relationship Id="rId118" Type="http://schemas.openxmlformats.org/officeDocument/2006/relationships/tags" Target="../tags/tag3725.xml"/><Relationship Id="rId117" Type="http://schemas.openxmlformats.org/officeDocument/2006/relationships/tags" Target="../tags/tag3724.xml"/><Relationship Id="rId116" Type="http://schemas.openxmlformats.org/officeDocument/2006/relationships/tags" Target="../tags/tag3723.xml"/><Relationship Id="rId115" Type="http://schemas.openxmlformats.org/officeDocument/2006/relationships/tags" Target="../tags/tag3722.xml"/><Relationship Id="rId114" Type="http://schemas.openxmlformats.org/officeDocument/2006/relationships/tags" Target="../tags/tag3721.xml"/><Relationship Id="rId113" Type="http://schemas.openxmlformats.org/officeDocument/2006/relationships/tags" Target="../tags/tag3720.xml"/><Relationship Id="rId112" Type="http://schemas.openxmlformats.org/officeDocument/2006/relationships/tags" Target="../tags/tag3719.xml"/><Relationship Id="rId111" Type="http://schemas.openxmlformats.org/officeDocument/2006/relationships/tags" Target="../tags/tag3718.xml"/><Relationship Id="rId110" Type="http://schemas.openxmlformats.org/officeDocument/2006/relationships/tags" Target="../tags/tag3717.xml"/><Relationship Id="rId11" Type="http://schemas.openxmlformats.org/officeDocument/2006/relationships/tags" Target="../tags/tag3618.xml"/><Relationship Id="rId109" Type="http://schemas.openxmlformats.org/officeDocument/2006/relationships/tags" Target="../tags/tag3716.xml"/><Relationship Id="rId108" Type="http://schemas.openxmlformats.org/officeDocument/2006/relationships/tags" Target="../tags/tag3715.xml"/><Relationship Id="rId107" Type="http://schemas.openxmlformats.org/officeDocument/2006/relationships/tags" Target="../tags/tag3714.xml"/><Relationship Id="rId106" Type="http://schemas.openxmlformats.org/officeDocument/2006/relationships/tags" Target="../tags/tag3713.xml"/><Relationship Id="rId105" Type="http://schemas.openxmlformats.org/officeDocument/2006/relationships/tags" Target="../tags/tag3712.xml"/><Relationship Id="rId104" Type="http://schemas.openxmlformats.org/officeDocument/2006/relationships/tags" Target="../tags/tag3711.xml"/><Relationship Id="rId103" Type="http://schemas.openxmlformats.org/officeDocument/2006/relationships/tags" Target="../tags/tag3710.xml"/><Relationship Id="rId102" Type="http://schemas.openxmlformats.org/officeDocument/2006/relationships/tags" Target="../tags/tag3709.xml"/><Relationship Id="rId101" Type="http://schemas.openxmlformats.org/officeDocument/2006/relationships/tags" Target="../tags/tag3708.xml"/><Relationship Id="rId100" Type="http://schemas.openxmlformats.org/officeDocument/2006/relationships/tags" Target="../tags/tag3707.xml"/><Relationship Id="rId10" Type="http://schemas.openxmlformats.org/officeDocument/2006/relationships/tags" Target="../tags/tag3617.xml"/><Relationship Id="rId1" Type="http://schemas.openxmlformats.org/officeDocument/2006/relationships/tags" Target="../tags/tag360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86.xml"/><Relationship Id="rId8" Type="http://schemas.openxmlformats.org/officeDocument/2006/relationships/tags" Target="../tags/tag285.xml"/><Relationship Id="rId7" Type="http://schemas.openxmlformats.org/officeDocument/2006/relationships/tags" Target="../tags/tag284.xml"/><Relationship Id="rId6" Type="http://schemas.openxmlformats.org/officeDocument/2006/relationships/tags" Target="../tags/tag283.xml"/><Relationship Id="rId5" Type="http://schemas.openxmlformats.org/officeDocument/2006/relationships/tags" Target="../tags/tag282.xml"/><Relationship Id="rId4" Type="http://schemas.openxmlformats.org/officeDocument/2006/relationships/tags" Target="../tags/tag281.xml"/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20.xml"/><Relationship Id="rId1" Type="http://schemas.openxmlformats.org/officeDocument/2006/relationships/tags" Target="../tags/tag2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6563" name="灯片编号占位符 6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565" name="Rectangle 3"/>
          <p:cNvSpPr>
            <a:spLocks noGrp="1"/>
          </p:cNvSpPr>
          <p:nvPr>
            <p:ph sz="half" idx="4294967295"/>
            <p:custDataLst>
              <p:tags r:id="rId5"/>
            </p:custDataLst>
          </p:nvPr>
        </p:nvSpPr>
        <p:spPr>
          <a:xfrm>
            <a:off x="2057400" y="1600200"/>
            <a:ext cx="7751763" cy="4648200"/>
          </a:xfrm>
        </p:spPr>
        <p:txBody>
          <a:bodyPr vert="horz" wrap="square" lIns="91440" tIns="45720" rIns="91440" bIns="45720" anchor="t" anchorCtr="0">
            <a:normAutofit lnSpcReduction="20000"/>
          </a:bodyPr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4. 1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概述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虚电路和数据报网络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4.3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路由器的构成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4.4 IP: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网际协议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数据报格式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IPv4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编址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NAT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ICMP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IPv6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6562" name="页脚占位符 5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564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网络层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控制平面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6566" name="Rectangle 4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122988" y="1568450"/>
            <a:ext cx="3503612" cy="4648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4.5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选路概念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4.6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选路算法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链路状态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距离矢量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等级选路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4.7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互联网中选路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RIP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OSPF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BGP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4.8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广播和多播选路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2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等腰三角形 2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2882" name="Slide Number Placeholder 3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pPr mar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4-</a:t>
            </a:r>
            <a:fld id="{9A0DB2DC-4C9A-4742-B13C-FB6460FD3503}" type="slidenum">
              <a:rPr lang="en-US" altLang="zh-CN"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200">
              <a:solidFill>
                <a:schemeClr val="dk1">
                  <a:tint val="75000"/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2883" name="Picture 133" descr="underline_base"/>
          <p:cNvPicPr/>
          <p:nvPr/>
        </p:nvPicPr>
        <p:blipFill>
          <a:blip r:embed="rId5"/>
          <a:stretch>
            <a:fillRect/>
          </a:stretch>
        </p:blipFill>
        <p:spPr>
          <a:xfrm>
            <a:off x="2071688" y="787400"/>
            <a:ext cx="6399212" cy="173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3007" name="Oval 4"/>
          <p:cNvSpPr/>
          <p:nvPr>
            <p:custDataLst>
              <p:tags r:id="rId6"/>
            </p:custDataLst>
          </p:nvPr>
        </p:nvSpPr>
        <p:spPr>
          <a:xfrm>
            <a:off x="7437120" y="4987925"/>
            <a:ext cx="450850" cy="12065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008" name="Line 5"/>
          <p:cNvSpPr/>
          <p:nvPr>
            <p:custDataLst>
              <p:tags r:id="rId7"/>
            </p:custDataLst>
          </p:nvPr>
        </p:nvSpPr>
        <p:spPr>
          <a:xfrm>
            <a:off x="7437120" y="4974590"/>
            <a:ext cx="0" cy="7429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009" name="Line 6"/>
          <p:cNvSpPr/>
          <p:nvPr>
            <p:custDataLst>
              <p:tags r:id="rId8"/>
            </p:custDataLst>
          </p:nvPr>
        </p:nvSpPr>
        <p:spPr>
          <a:xfrm>
            <a:off x="7890510" y="4974590"/>
            <a:ext cx="0" cy="7429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010" name="Rectangle 7"/>
          <p:cNvSpPr/>
          <p:nvPr>
            <p:custDataLst>
              <p:tags r:id="rId9"/>
            </p:custDataLst>
          </p:nvPr>
        </p:nvSpPr>
        <p:spPr>
          <a:xfrm>
            <a:off x="7437120" y="4974590"/>
            <a:ext cx="446405" cy="73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011" name="Oval 8"/>
          <p:cNvSpPr/>
          <p:nvPr>
            <p:custDataLst>
              <p:tags r:id="rId10"/>
            </p:custDataLst>
          </p:nvPr>
        </p:nvSpPr>
        <p:spPr>
          <a:xfrm>
            <a:off x="7432675" y="4889500"/>
            <a:ext cx="450850" cy="1416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012" name="Rectangle 9"/>
          <p:cNvSpPr/>
          <p:nvPr>
            <p:custDataLst>
              <p:tags r:id="rId11"/>
            </p:custDataLst>
          </p:nvPr>
        </p:nvSpPr>
        <p:spPr>
          <a:xfrm>
            <a:off x="7538720" y="4931410"/>
            <a:ext cx="202565" cy="1562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013" name="Text Box 10"/>
          <p:cNvSpPr txBox="1"/>
          <p:nvPr>
            <p:custDataLst>
              <p:tags r:id="rId12"/>
            </p:custDataLst>
          </p:nvPr>
        </p:nvSpPr>
        <p:spPr>
          <a:xfrm>
            <a:off x="7449503" y="4798695"/>
            <a:ext cx="39370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46" name="Text Box 11"/>
          <p:cNvSpPr txBox="1"/>
          <p:nvPr>
            <p:custDataLst>
              <p:tags r:id="rId13"/>
            </p:custDataLst>
          </p:nvPr>
        </p:nvSpPr>
        <p:spPr>
          <a:xfrm>
            <a:off x="6897053" y="474218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47" name="Text Box 12"/>
          <p:cNvSpPr txBox="1"/>
          <p:nvPr>
            <p:custDataLst>
              <p:tags r:id="rId14"/>
            </p:custDataLst>
          </p:nvPr>
        </p:nvSpPr>
        <p:spPr>
          <a:xfrm>
            <a:off x="7629208" y="402526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000" name="Oval 14"/>
          <p:cNvSpPr/>
          <p:nvPr>
            <p:custDataLst>
              <p:tags r:id="rId15"/>
            </p:custDataLst>
          </p:nvPr>
        </p:nvSpPr>
        <p:spPr>
          <a:xfrm>
            <a:off x="7449820" y="6256020"/>
            <a:ext cx="453390" cy="12065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001" name="Line 15"/>
          <p:cNvSpPr/>
          <p:nvPr>
            <p:custDataLst>
              <p:tags r:id="rId16"/>
            </p:custDataLst>
          </p:nvPr>
        </p:nvSpPr>
        <p:spPr>
          <a:xfrm>
            <a:off x="7449820" y="6245860"/>
            <a:ext cx="0" cy="7429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002" name="Line 16"/>
          <p:cNvSpPr/>
          <p:nvPr>
            <p:custDataLst>
              <p:tags r:id="rId17"/>
            </p:custDataLst>
          </p:nvPr>
        </p:nvSpPr>
        <p:spPr>
          <a:xfrm>
            <a:off x="7903210" y="6245860"/>
            <a:ext cx="0" cy="7429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003" name="Rectangle 17"/>
          <p:cNvSpPr/>
          <p:nvPr>
            <p:custDataLst>
              <p:tags r:id="rId18"/>
            </p:custDataLst>
          </p:nvPr>
        </p:nvSpPr>
        <p:spPr>
          <a:xfrm>
            <a:off x="7449820" y="6245860"/>
            <a:ext cx="448945" cy="73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004" name="Oval 18"/>
          <p:cNvSpPr/>
          <p:nvPr>
            <p:custDataLst>
              <p:tags r:id="rId19"/>
            </p:custDataLst>
          </p:nvPr>
        </p:nvSpPr>
        <p:spPr>
          <a:xfrm>
            <a:off x="7445375" y="6157595"/>
            <a:ext cx="453390" cy="1416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005" name="Rectangle 19"/>
          <p:cNvSpPr/>
          <p:nvPr>
            <p:custDataLst>
              <p:tags r:id="rId20"/>
            </p:custDataLst>
          </p:nvPr>
        </p:nvSpPr>
        <p:spPr>
          <a:xfrm>
            <a:off x="7552690" y="6199505"/>
            <a:ext cx="204470" cy="1562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006" name="Text Box 20"/>
          <p:cNvSpPr txBox="1"/>
          <p:nvPr>
            <p:custDataLst>
              <p:tags r:id="rId21"/>
            </p:custDataLst>
          </p:nvPr>
        </p:nvSpPr>
        <p:spPr>
          <a:xfrm>
            <a:off x="7498715" y="6066790"/>
            <a:ext cx="31877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93" name="Oval 22"/>
          <p:cNvSpPr/>
          <p:nvPr>
            <p:custDataLst>
              <p:tags r:id="rId22"/>
            </p:custDataLst>
          </p:nvPr>
        </p:nvSpPr>
        <p:spPr>
          <a:xfrm>
            <a:off x="7444105" y="3288030"/>
            <a:ext cx="454025" cy="12065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94" name="Line 23"/>
          <p:cNvSpPr/>
          <p:nvPr>
            <p:custDataLst>
              <p:tags r:id="rId23"/>
            </p:custDataLst>
          </p:nvPr>
        </p:nvSpPr>
        <p:spPr>
          <a:xfrm>
            <a:off x="7444105" y="3277870"/>
            <a:ext cx="0" cy="7429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95" name="Line 24"/>
          <p:cNvSpPr/>
          <p:nvPr>
            <p:custDataLst>
              <p:tags r:id="rId24"/>
            </p:custDataLst>
          </p:nvPr>
        </p:nvSpPr>
        <p:spPr>
          <a:xfrm>
            <a:off x="7898130" y="3277870"/>
            <a:ext cx="0" cy="7429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96" name="Rectangle 25"/>
          <p:cNvSpPr/>
          <p:nvPr>
            <p:custDataLst>
              <p:tags r:id="rId25"/>
            </p:custDataLst>
          </p:nvPr>
        </p:nvSpPr>
        <p:spPr>
          <a:xfrm>
            <a:off x="7444105" y="3277870"/>
            <a:ext cx="449580" cy="73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97" name="Oval 26"/>
          <p:cNvSpPr/>
          <p:nvPr>
            <p:custDataLst>
              <p:tags r:id="rId26"/>
            </p:custDataLst>
          </p:nvPr>
        </p:nvSpPr>
        <p:spPr>
          <a:xfrm>
            <a:off x="7437120" y="3189605"/>
            <a:ext cx="454025" cy="14478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98" name="Rectangle 27"/>
          <p:cNvSpPr/>
          <p:nvPr>
            <p:custDataLst>
              <p:tags r:id="rId27"/>
            </p:custDataLst>
          </p:nvPr>
        </p:nvSpPr>
        <p:spPr>
          <a:xfrm>
            <a:off x="7547610" y="3231515"/>
            <a:ext cx="204470" cy="153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99" name="Text Box 28"/>
          <p:cNvSpPr txBox="1"/>
          <p:nvPr>
            <p:custDataLst>
              <p:tags r:id="rId28"/>
            </p:custDataLst>
          </p:nvPr>
        </p:nvSpPr>
        <p:spPr>
          <a:xfrm>
            <a:off x="7496493" y="3098800"/>
            <a:ext cx="3136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86" name="Oval 30"/>
          <p:cNvSpPr/>
          <p:nvPr>
            <p:custDataLst>
              <p:tags r:id="rId29"/>
            </p:custDataLst>
          </p:nvPr>
        </p:nvSpPr>
        <p:spPr>
          <a:xfrm>
            <a:off x="6169025" y="5034280"/>
            <a:ext cx="454025" cy="12192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87" name="Line 31"/>
          <p:cNvSpPr/>
          <p:nvPr>
            <p:custDataLst>
              <p:tags r:id="rId30"/>
            </p:custDataLst>
          </p:nvPr>
        </p:nvSpPr>
        <p:spPr>
          <a:xfrm>
            <a:off x="6169025" y="5024120"/>
            <a:ext cx="0" cy="7429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88" name="Line 32"/>
          <p:cNvSpPr/>
          <p:nvPr>
            <p:custDataLst>
              <p:tags r:id="rId31"/>
            </p:custDataLst>
          </p:nvPr>
        </p:nvSpPr>
        <p:spPr>
          <a:xfrm>
            <a:off x="6625590" y="5024120"/>
            <a:ext cx="0" cy="7429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89" name="Rectangle 33"/>
          <p:cNvSpPr/>
          <p:nvPr>
            <p:custDataLst>
              <p:tags r:id="rId32"/>
            </p:custDataLst>
          </p:nvPr>
        </p:nvSpPr>
        <p:spPr>
          <a:xfrm>
            <a:off x="6169025" y="5024120"/>
            <a:ext cx="449580" cy="73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90" name="Oval 34"/>
          <p:cNvSpPr/>
          <p:nvPr>
            <p:custDataLst>
              <p:tags r:id="rId33"/>
            </p:custDataLst>
          </p:nvPr>
        </p:nvSpPr>
        <p:spPr>
          <a:xfrm>
            <a:off x="6164580" y="4935855"/>
            <a:ext cx="454025" cy="14478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91" name="Rectangle 35"/>
          <p:cNvSpPr/>
          <p:nvPr>
            <p:custDataLst>
              <p:tags r:id="rId34"/>
            </p:custDataLst>
          </p:nvPr>
        </p:nvSpPr>
        <p:spPr>
          <a:xfrm>
            <a:off x="6271895" y="4980940"/>
            <a:ext cx="204470" cy="153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92" name="Text Box 36"/>
          <p:cNvSpPr txBox="1"/>
          <p:nvPr>
            <p:custDataLst>
              <p:tags r:id="rId35"/>
            </p:custDataLst>
          </p:nvPr>
        </p:nvSpPr>
        <p:spPr>
          <a:xfrm>
            <a:off x="6211570" y="4845050"/>
            <a:ext cx="33337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51" name="Line 37"/>
          <p:cNvSpPr/>
          <p:nvPr>
            <p:custDataLst>
              <p:tags r:id="rId36"/>
            </p:custDataLst>
          </p:nvPr>
        </p:nvSpPr>
        <p:spPr>
          <a:xfrm>
            <a:off x="6632575" y="5035550"/>
            <a:ext cx="916305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52" name="Line 38"/>
          <p:cNvSpPr/>
          <p:nvPr>
            <p:custDataLst>
              <p:tags r:id="rId37"/>
            </p:custDataLst>
          </p:nvPr>
        </p:nvSpPr>
        <p:spPr>
          <a:xfrm>
            <a:off x="7649845" y="3435350"/>
            <a:ext cx="0" cy="143319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53" name="Line 39"/>
          <p:cNvSpPr/>
          <p:nvPr>
            <p:custDataLst>
              <p:tags r:id="rId38"/>
            </p:custDataLst>
          </p:nvPr>
        </p:nvSpPr>
        <p:spPr>
          <a:xfrm flipH="1">
            <a:off x="6452870" y="3344545"/>
            <a:ext cx="977265" cy="160909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54" name="Text Box 40"/>
          <p:cNvSpPr txBox="1"/>
          <p:nvPr>
            <p:custDataLst>
              <p:tags r:id="rId39"/>
            </p:custDataLst>
          </p:nvPr>
        </p:nvSpPr>
        <p:spPr>
          <a:xfrm>
            <a:off x="6675438" y="386143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55" name="Line 41"/>
          <p:cNvSpPr/>
          <p:nvPr>
            <p:custDataLst>
              <p:tags r:id="rId40"/>
            </p:custDataLst>
          </p:nvPr>
        </p:nvSpPr>
        <p:spPr>
          <a:xfrm>
            <a:off x="7660005" y="5110480"/>
            <a:ext cx="13335" cy="105791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56" name="Text Box 42"/>
          <p:cNvSpPr txBox="1"/>
          <p:nvPr>
            <p:custDataLst>
              <p:tags r:id="rId41"/>
            </p:custDataLst>
          </p:nvPr>
        </p:nvSpPr>
        <p:spPr>
          <a:xfrm>
            <a:off x="7663498" y="540956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57" name="Freeform 43"/>
          <p:cNvSpPr/>
          <p:nvPr>
            <p:custDataLst>
              <p:tags r:id="rId42"/>
            </p:custDataLst>
          </p:nvPr>
        </p:nvSpPr>
        <p:spPr>
          <a:xfrm>
            <a:off x="6438265" y="5141595"/>
            <a:ext cx="1242060" cy="1716405"/>
          </a:xfrm>
          <a:custGeom>
            <a:avLst/>
            <a:gdLst>
              <a:gd name="txL" fmla="*/ 0 w 857"/>
              <a:gd name="txT" fmla="*/ 0 h 1152"/>
              <a:gd name="txR" fmla="*/ 857 w 857"/>
              <a:gd name="txB" fmla="*/ 1152 h 1152"/>
            </a:gdLst>
            <a:ahLst/>
            <a:cxnLst>
              <a:cxn ang="0">
                <a:pos x="0" y="0"/>
              </a:cxn>
              <a:cxn ang="0">
                <a:pos x="562" y="1152"/>
              </a:cxn>
              <a:cxn ang="0">
                <a:pos x="857" y="772"/>
              </a:cxn>
            </a:cxnLst>
            <a:rect l="txL" t="txT" r="txR" b="txB"/>
            <a:pathLst>
              <a:path w="857" h="1152">
                <a:moveTo>
                  <a:pt x="0" y="0"/>
                </a:moveTo>
                <a:cubicBezTo>
                  <a:pt x="95" y="191"/>
                  <a:pt x="365" y="1152"/>
                  <a:pt x="562" y="1152"/>
                </a:cubicBezTo>
                <a:cubicBezTo>
                  <a:pt x="759" y="1152"/>
                  <a:pt x="796" y="851"/>
                  <a:pt x="857" y="772"/>
                </a:cubicBezTo>
              </a:path>
            </a:pathLst>
          </a:cu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58" name="Text Box 44"/>
          <p:cNvSpPr txBox="1"/>
          <p:nvPr>
            <p:custDataLst>
              <p:tags r:id="rId43"/>
            </p:custDataLst>
          </p:nvPr>
        </p:nvSpPr>
        <p:spPr>
          <a:xfrm>
            <a:off x="6669723" y="567055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59" name="Line 45"/>
          <p:cNvSpPr/>
          <p:nvPr>
            <p:custDataLst>
              <p:tags r:id="rId44"/>
            </p:custDataLst>
          </p:nvPr>
        </p:nvSpPr>
        <p:spPr>
          <a:xfrm flipH="1">
            <a:off x="7664450" y="5038725"/>
            <a:ext cx="1446530" cy="122618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60" name="Text Box 46"/>
          <p:cNvSpPr txBox="1"/>
          <p:nvPr>
            <p:custDataLst>
              <p:tags r:id="rId45"/>
            </p:custDataLst>
          </p:nvPr>
        </p:nvSpPr>
        <p:spPr>
          <a:xfrm>
            <a:off x="8304213" y="565086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61" name="Freeform 47"/>
          <p:cNvSpPr/>
          <p:nvPr>
            <p:custDataLst>
              <p:tags r:id="rId46"/>
            </p:custDataLst>
          </p:nvPr>
        </p:nvSpPr>
        <p:spPr>
          <a:xfrm>
            <a:off x="7703820" y="4723130"/>
            <a:ext cx="1436370" cy="721360"/>
          </a:xfrm>
          <a:custGeom>
            <a:avLst/>
            <a:gdLst>
              <a:gd name="txL" fmla="*/ 0 w 991"/>
              <a:gd name="txT" fmla="*/ 0 h 484"/>
              <a:gd name="txR" fmla="*/ 991 w 991"/>
              <a:gd name="txB" fmla="*/ 484 h 484"/>
            </a:gdLst>
            <a:ahLst/>
            <a:cxnLst>
              <a:cxn ang="0">
                <a:pos x="0" y="168"/>
              </a:cxn>
              <a:cxn ang="0">
                <a:pos x="204" y="484"/>
              </a:cxn>
              <a:cxn ang="0">
                <a:pos x="302" y="7"/>
              </a:cxn>
              <a:cxn ang="0">
                <a:pos x="379" y="442"/>
              </a:cxn>
              <a:cxn ang="0">
                <a:pos x="534" y="21"/>
              </a:cxn>
              <a:cxn ang="0">
                <a:pos x="611" y="351"/>
              </a:cxn>
              <a:cxn ang="0">
                <a:pos x="660" y="77"/>
              </a:cxn>
              <a:cxn ang="0">
                <a:pos x="991" y="218"/>
              </a:cxn>
            </a:cxnLst>
            <a:rect l="txL" t="txT" r="txR" b="txB"/>
            <a:pathLst>
              <a:path w="991" h="484">
                <a:moveTo>
                  <a:pt x="0" y="168"/>
                </a:moveTo>
                <a:cubicBezTo>
                  <a:pt x="0" y="168"/>
                  <a:pt x="145" y="484"/>
                  <a:pt x="204" y="484"/>
                </a:cubicBezTo>
                <a:cubicBezTo>
                  <a:pt x="263" y="484"/>
                  <a:pt x="253" y="6"/>
                  <a:pt x="302" y="7"/>
                </a:cubicBezTo>
                <a:cubicBezTo>
                  <a:pt x="331" y="0"/>
                  <a:pt x="313" y="444"/>
                  <a:pt x="379" y="442"/>
                </a:cubicBezTo>
                <a:cubicBezTo>
                  <a:pt x="418" y="444"/>
                  <a:pt x="475" y="24"/>
                  <a:pt x="534" y="21"/>
                </a:cubicBezTo>
                <a:cubicBezTo>
                  <a:pt x="573" y="6"/>
                  <a:pt x="575" y="360"/>
                  <a:pt x="611" y="351"/>
                </a:cubicBezTo>
                <a:cubicBezTo>
                  <a:pt x="647" y="342"/>
                  <a:pt x="577" y="80"/>
                  <a:pt x="660" y="77"/>
                </a:cubicBezTo>
                <a:cubicBezTo>
                  <a:pt x="743" y="74"/>
                  <a:pt x="922" y="189"/>
                  <a:pt x="991" y="218"/>
                </a:cubicBezTo>
              </a:path>
            </a:pathLst>
          </a:cu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79" name="Oval 49"/>
          <p:cNvSpPr/>
          <p:nvPr>
            <p:custDataLst>
              <p:tags r:id="rId47"/>
            </p:custDataLst>
          </p:nvPr>
        </p:nvSpPr>
        <p:spPr>
          <a:xfrm>
            <a:off x="8947150" y="5020945"/>
            <a:ext cx="453390" cy="12192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80" name="Line 50"/>
          <p:cNvSpPr/>
          <p:nvPr>
            <p:custDataLst>
              <p:tags r:id="rId48"/>
            </p:custDataLst>
          </p:nvPr>
        </p:nvSpPr>
        <p:spPr>
          <a:xfrm>
            <a:off x="8947150" y="5013960"/>
            <a:ext cx="0" cy="7429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81" name="Line 51"/>
          <p:cNvSpPr/>
          <p:nvPr>
            <p:custDataLst>
              <p:tags r:id="rId49"/>
            </p:custDataLst>
          </p:nvPr>
        </p:nvSpPr>
        <p:spPr>
          <a:xfrm>
            <a:off x="9400540" y="5013960"/>
            <a:ext cx="0" cy="7429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82" name="Rectangle 52"/>
          <p:cNvSpPr/>
          <p:nvPr>
            <p:custDataLst>
              <p:tags r:id="rId50"/>
            </p:custDataLst>
          </p:nvPr>
        </p:nvSpPr>
        <p:spPr>
          <a:xfrm>
            <a:off x="8947150" y="5013960"/>
            <a:ext cx="448945" cy="73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83" name="Oval 53"/>
          <p:cNvSpPr/>
          <p:nvPr>
            <p:custDataLst>
              <p:tags r:id="rId51"/>
            </p:custDataLst>
          </p:nvPr>
        </p:nvSpPr>
        <p:spPr>
          <a:xfrm>
            <a:off x="8942705" y="4922520"/>
            <a:ext cx="453390" cy="14478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84" name="Rectangle 54"/>
          <p:cNvSpPr/>
          <p:nvPr>
            <p:custDataLst>
              <p:tags r:id="rId52"/>
            </p:custDataLst>
          </p:nvPr>
        </p:nvSpPr>
        <p:spPr>
          <a:xfrm>
            <a:off x="9050020" y="4967605"/>
            <a:ext cx="204470" cy="153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85" name="Text Box 55"/>
          <p:cNvSpPr txBox="1"/>
          <p:nvPr>
            <p:custDataLst>
              <p:tags r:id="rId53"/>
            </p:custDataLst>
          </p:nvPr>
        </p:nvSpPr>
        <p:spPr>
          <a:xfrm>
            <a:off x="8996045" y="4834890"/>
            <a:ext cx="31877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63" name="Text Box 56"/>
          <p:cNvSpPr txBox="1"/>
          <p:nvPr>
            <p:custDataLst>
              <p:tags r:id="rId54"/>
            </p:custDataLst>
          </p:nvPr>
        </p:nvSpPr>
        <p:spPr>
          <a:xfrm>
            <a:off x="8185468" y="438785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72" name="Oval 58"/>
          <p:cNvSpPr/>
          <p:nvPr>
            <p:custDataLst>
              <p:tags r:id="rId55"/>
            </p:custDataLst>
          </p:nvPr>
        </p:nvSpPr>
        <p:spPr>
          <a:xfrm>
            <a:off x="9928225" y="4995545"/>
            <a:ext cx="454025" cy="12065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73" name="Line 59"/>
          <p:cNvSpPr/>
          <p:nvPr>
            <p:custDataLst>
              <p:tags r:id="rId56"/>
            </p:custDataLst>
          </p:nvPr>
        </p:nvSpPr>
        <p:spPr>
          <a:xfrm>
            <a:off x="9928225" y="4985385"/>
            <a:ext cx="0" cy="7429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74" name="Line 60"/>
          <p:cNvSpPr/>
          <p:nvPr>
            <p:custDataLst>
              <p:tags r:id="rId57"/>
            </p:custDataLst>
          </p:nvPr>
        </p:nvSpPr>
        <p:spPr>
          <a:xfrm>
            <a:off x="10382250" y="4985385"/>
            <a:ext cx="0" cy="7429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75" name="Rectangle 61"/>
          <p:cNvSpPr/>
          <p:nvPr>
            <p:custDataLst>
              <p:tags r:id="rId58"/>
            </p:custDataLst>
          </p:nvPr>
        </p:nvSpPr>
        <p:spPr>
          <a:xfrm>
            <a:off x="9928225" y="4985385"/>
            <a:ext cx="449580" cy="73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76" name="Oval 62"/>
          <p:cNvSpPr/>
          <p:nvPr>
            <p:custDataLst>
              <p:tags r:id="rId59"/>
            </p:custDataLst>
          </p:nvPr>
        </p:nvSpPr>
        <p:spPr>
          <a:xfrm>
            <a:off x="9921240" y="4897120"/>
            <a:ext cx="454025" cy="1416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77" name="Rectangle 63"/>
          <p:cNvSpPr/>
          <p:nvPr>
            <p:custDataLst>
              <p:tags r:id="rId60"/>
            </p:custDataLst>
          </p:nvPr>
        </p:nvSpPr>
        <p:spPr>
          <a:xfrm>
            <a:off x="10031730" y="4939030"/>
            <a:ext cx="204470" cy="1562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78" name="Text Box 64"/>
          <p:cNvSpPr txBox="1"/>
          <p:nvPr>
            <p:custDataLst>
              <p:tags r:id="rId61"/>
            </p:custDataLst>
          </p:nvPr>
        </p:nvSpPr>
        <p:spPr>
          <a:xfrm>
            <a:off x="9979978" y="4806315"/>
            <a:ext cx="31750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65" name="Line 65"/>
          <p:cNvSpPr/>
          <p:nvPr>
            <p:custDataLst>
              <p:tags r:id="rId62"/>
            </p:custDataLst>
          </p:nvPr>
        </p:nvSpPr>
        <p:spPr>
          <a:xfrm>
            <a:off x="9389110" y="5025390"/>
            <a:ext cx="509905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66" name="Text Box 66"/>
          <p:cNvSpPr txBox="1"/>
          <p:nvPr>
            <p:custDataLst>
              <p:tags r:id="rId63"/>
            </p:custDataLst>
          </p:nvPr>
        </p:nvSpPr>
        <p:spPr>
          <a:xfrm>
            <a:off x="9478328" y="502539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67" name="Line 67"/>
          <p:cNvSpPr/>
          <p:nvPr>
            <p:custDataLst>
              <p:tags r:id="rId64"/>
            </p:custDataLst>
          </p:nvPr>
        </p:nvSpPr>
        <p:spPr>
          <a:xfrm>
            <a:off x="7741285" y="3298190"/>
            <a:ext cx="1398905" cy="169545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68" name="Text Box 68"/>
          <p:cNvSpPr txBox="1"/>
          <p:nvPr>
            <p:custDataLst>
              <p:tags r:id="rId65"/>
            </p:custDataLst>
          </p:nvPr>
        </p:nvSpPr>
        <p:spPr>
          <a:xfrm>
            <a:off x="8337868" y="382460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69" name="Freeform 69"/>
          <p:cNvSpPr/>
          <p:nvPr>
            <p:custDataLst>
              <p:tags r:id="rId66"/>
            </p:custDataLst>
          </p:nvPr>
        </p:nvSpPr>
        <p:spPr>
          <a:xfrm>
            <a:off x="7720965" y="3277870"/>
            <a:ext cx="40640" cy="20955"/>
          </a:xfrm>
          <a:custGeom>
            <a:avLst/>
            <a:gdLst>
              <a:gd name="txL" fmla="*/ 0 w 28"/>
              <a:gd name="txT" fmla="*/ 0 h 14"/>
              <a:gd name="txR" fmla="*/ 28 w 28"/>
              <a:gd name="txB" fmla="*/ 14 h 14"/>
            </a:gdLst>
            <a:ahLst/>
            <a:cxnLst>
              <a:cxn ang="0">
                <a:pos x="0" y="14"/>
              </a:cxn>
              <a:cxn ang="0">
                <a:pos x="28" y="0"/>
              </a:cxn>
              <a:cxn ang="0">
                <a:pos x="0" y="14"/>
              </a:cxn>
            </a:cxnLst>
            <a:rect l="txL" t="txT" r="txR" b="txB"/>
            <a:pathLst>
              <a:path w="28" h="14">
                <a:moveTo>
                  <a:pt x="0" y="14"/>
                </a:moveTo>
                <a:cubicBezTo>
                  <a:pt x="9" y="9"/>
                  <a:pt x="28" y="0"/>
                  <a:pt x="28" y="0"/>
                </a:cubicBezTo>
                <a:cubicBezTo>
                  <a:pt x="28" y="0"/>
                  <a:pt x="9" y="9"/>
                  <a:pt x="0" y="14"/>
                </a:cubicBezTo>
                <a:close/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70" name="Freeform 70"/>
          <p:cNvSpPr/>
          <p:nvPr>
            <p:custDataLst>
              <p:tags r:id="rId67"/>
            </p:custDataLst>
          </p:nvPr>
        </p:nvSpPr>
        <p:spPr>
          <a:xfrm>
            <a:off x="7915275" y="3312160"/>
            <a:ext cx="2188845" cy="1567180"/>
          </a:xfrm>
          <a:custGeom>
            <a:avLst/>
            <a:gdLst>
              <a:gd name="txL" fmla="*/ 0 w 1510"/>
              <a:gd name="txT" fmla="*/ 0 h 1052"/>
              <a:gd name="txR" fmla="*/ 1510 w 1510"/>
              <a:gd name="txB" fmla="*/ 1052 h 1052"/>
            </a:gdLst>
            <a:ahLst/>
            <a:cxnLst>
              <a:cxn ang="0">
                <a:pos x="0" y="5"/>
              </a:cxn>
              <a:cxn ang="0">
                <a:pos x="1102" y="174"/>
              </a:cxn>
              <a:cxn ang="0">
                <a:pos x="1510" y="1052"/>
              </a:cxn>
            </a:cxnLst>
            <a:rect l="txL" t="txT" r="txR" b="txB"/>
            <a:pathLst>
              <a:path w="1510" h="1052">
                <a:moveTo>
                  <a:pt x="0" y="5"/>
                </a:moveTo>
                <a:cubicBezTo>
                  <a:pt x="184" y="33"/>
                  <a:pt x="851" y="0"/>
                  <a:pt x="1102" y="174"/>
                </a:cubicBezTo>
                <a:cubicBezTo>
                  <a:pt x="1353" y="348"/>
                  <a:pt x="1425" y="869"/>
                  <a:pt x="1510" y="1052"/>
                </a:cubicBezTo>
              </a:path>
            </a:pathLst>
          </a:cu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71" name="Text Box 71"/>
          <p:cNvSpPr txBox="1"/>
          <p:nvPr>
            <p:custDataLst>
              <p:tags r:id="rId68"/>
            </p:custDataLst>
          </p:nvPr>
        </p:nvSpPr>
        <p:spPr>
          <a:xfrm>
            <a:off x="9440863" y="332549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9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885" name="Rectangle 72"/>
          <p:cNvSpPr/>
          <p:nvPr>
            <p:custDataLst>
              <p:tags r:id="rId69"/>
            </p:custDataLst>
          </p:nvPr>
        </p:nvSpPr>
        <p:spPr>
          <a:xfrm>
            <a:off x="120968" y="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Dijkstra </a:t>
            </a:r>
            <a:r>
              <a:rPr lang="zh-CN" altLang="en-US" sz="4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算法</a:t>
            </a:r>
            <a:r>
              <a:rPr lang="en-US" altLang="zh-CN" sz="4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altLang="en-US" sz="4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endParaRPr lang="zh-CN" altLang="en-US" sz="4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2886" name="Text Box 73"/>
          <p:cNvSpPr txBox="1"/>
          <p:nvPr>
            <p:custDataLst>
              <p:tags r:id="rId70"/>
            </p:custDataLst>
          </p:nvPr>
        </p:nvSpPr>
        <p:spPr>
          <a:xfrm>
            <a:off x="1965960" y="1277938"/>
            <a:ext cx="739140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Step</a:t>
            </a:r>
            <a:endParaRPr lang="en-US" altLang="zh-CN" sz="20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887" name="Text Box 74"/>
          <p:cNvSpPr txBox="1"/>
          <p:nvPr>
            <p:custDataLst>
              <p:tags r:id="rId71"/>
            </p:custDataLst>
          </p:nvPr>
        </p:nvSpPr>
        <p:spPr>
          <a:xfrm>
            <a:off x="2959100" y="1284288"/>
            <a:ext cx="44132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en-US" altLang="zh-CN" sz="2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'</a:t>
            </a:r>
            <a:endParaRPr lang="en-US" altLang="zh-CN" sz="20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22888" name="Text Box 75"/>
          <p:cNvSpPr txBox="1"/>
          <p:nvPr>
            <p:custDataLst>
              <p:tags r:id="rId72"/>
            </p:custDataLst>
          </p:nvPr>
        </p:nvSpPr>
        <p:spPr>
          <a:xfrm>
            <a:off x="3544570" y="1009650"/>
            <a:ext cx="70040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D(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2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0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p(v)</a:t>
            </a:r>
            <a:endParaRPr lang="en-US" altLang="zh-CN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889" name="Text Box 76"/>
          <p:cNvSpPr txBox="1"/>
          <p:nvPr>
            <p:custDataLst>
              <p:tags r:id="rId73"/>
            </p:custDataLst>
          </p:nvPr>
        </p:nvSpPr>
        <p:spPr>
          <a:xfrm>
            <a:off x="2020570" y="1617663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890" name="Text Box 77"/>
          <p:cNvSpPr txBox="1"/>
          <p:nvPr>
            <p:custDataLst>
              <p:tags r:id="rId74"/>
            </p:custDataLst>
          </p:nvPr>
        </p:nvSpPr>
        <p:spPr>
          <a:xfrm>
            <a:off x="2025333" y="191452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891" name="Text Box 78"/>
          <p:cNvSpPr txBox="1"/>
          <p:nvPr>
            <p:custDataLst>
              <p:tags r:id="rId75"/>
            </p:custDataLst>
          </p:nvPr>
        </p:nvSpPr>
        <p:spPr>
          <a:xfrm>
            <a:off x="2026920" y="222250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892" name="Text Box 79"/>
          <p:cNvSpPr txBox="1"/>
          <p:nvPr>
            <p:custDataLst>
              <p:tags r:id="rId76"/>
            </p:custDataLst>
          </p:nvPr>
        </p:nvSpPr>
        <p:spPr>
          <a:xfrm>
            <a:off x="2020570" y="252412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893" name="Text Box 80"/>
          <p:cNvSpPr txBox="1"/>
          <p:nvPr>
            <p:custDataLst>
              <p:tags r:id="rId77"/>
            </p:custDataLst>
          </p:nvPr>
        </p:nvSpPr>
        <p:spPr>
          <a:xfrm>
            <a:off x="2018983" y="2827338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894" name="Text Box 81"/>
          <p:cNvSpPr txBox="1"/>
          <p:nvPr>
            <p:custDataLst>
              <p:tags r:id="rId78"/>
            </p:custDataLst>
          </p:nvPr>
        </p:nvSpPr>
        <p:spPr>
          <a:xfrm>
            <a:off x="2023745" y="3132138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895" name="Text Box 82"/>
          <p:cNvSpPr txBox="1"/>
          <p:nvPr>
            <p:custDataLst>
              <p:tags r:id="rId79"/>
            </p:custDataLst>
          </p:nvPr>
        </p:nvSpPr>
        <p:spPr>
          <a:xfrm>
            <a:off x="4103053" y="1017588"/>
            <a:ext cx="78486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D(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r>
              <a:rPr lang="en-US" altLang="zh-CN" sz="2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0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p(w)</a:t>
            </a:r>
            <a:endParaRPr lang="en-US" altLang="zh-CN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896" name="Text Box 83"/>
          <p:cNvSpPr txBox="1"/>
          <p:nvPr>
            <p:custDataLst>
              <p:tags r:id="rId80"/>
            </p:custDataLst>
          </p:nvPr>
        </p:nvSpPr>
        <p:spPr>
          <a:xfrm>
            <a:off x="4813935" y="1017588"/>
            <a:ext cx="69469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D(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en-US" altLang="zh-CN" sz="2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0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p(x)</a:t>
            </a:r>
            <a:endParaRPr lang="en-US" altLang="zh-CN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897" name="Text Box 84"/>
          <p:cNvSpPr txBox="1"/>
          <p:nvPr>
            <p:custDataLst>
              <p:tags r:id="rId81"/>
            </p:custDataLst>
          </p:nvPr>
        </p:nvSpPr>
        <p:spPr>
          <a:xfrm>
            <a:off x="5446713" y="1017588"/>
            <a:ext cx="70167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D(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en-US" altLang="zh-CN" sz="2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0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p(y)</a:t>
            </a:r>
            <a:endParaRPr lang="en-US" altLang="zh-CN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898" name="Text Box 85"/>
          <p:cNvSpPr txBox="1"/>
          <p:nvPr>
            <p:custDataLst>
              <p:tags r:id="rId82"/>
            </p:custDataLst>
          </p:nvPr>
        </p:nvSpPr>
        <p:spPr>
          <a:xfrm>
            <a:off x="6068695" y="1022350"/>
            <a:ext cx="69723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D(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r>
              <a:rPr lang="en-US" altLang="zh-CN" sz="2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0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p(z)</a:t>
            </a:r>
            <a:endParaRPr lang="en-US" altLang="zh-CN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899" name="Line 86"/>
          <p:cNvSpPr/>
          <p:nvPr/>
        </p:nvSpPr>
        <p:spPr>
          <a:xfrm>
            <a:off x="2124075" y="1638300"/>
            <a:ext cx="4629150" cy="0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00" name="Line 87"/>
          <p:cNvSpPr/>
          <p:nvPr/>
        </p:nvSpPr>
        <p:spPr>
          <a:xfrm>
            <a:off x="2105025" y="1952625"/>
            <a:ext cx="4629150" cy="0"/>
          </a:xfrm>
          <a:prstGeom prst="line">
            <a:avLst/>
          </a:prstGeom>
          <a:ln w="12700" cap="flat" cmpd="sng">
            <a:solidFill>
              <a:srgbClr val="000099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01" name="Text Box 88"/>
          <p:cNvSpPr txBox="1"/>
          <p:nvPr>
            <p:custDataLst>
              <p:tags r:id="rId83"/>
            </p:custDataLst>
          </p:nvPr>
        </p:nvSpPr>
        <p:spPr>
          <a:xfrm>
            <a:off x="3009265" y="1608138"/>
            <a:ext cx="31813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u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02" name="Line 89"/>
          <p:cNvSpPr/>
          <p:nvPr/>
        </p:nvSpPr>
        <p:spPr>
          <a:xfrm>
            <a:off x="2105025" y="2247900"/>
            <a:ext cx="4629150" cy="0"/>
          </a:xfrm>
          <a:prstGeom prst="line">
            <a:avLst/>
          </a:prstGeom>
          <a:ln w="12700" cap="flat" cmpd="sng">
            <a:solidFill>
              <a:srgbClr val="000099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03" name="Line 90"/>
          <p:cNvSpPr/>
          <p:nvPr/>
        </p:nvSpPr>
        <p:spPr>
          <a:xfrm>
            <a:off x="2105025" y="2562225"/>
            <a:ext cx="4629150" cy="0"/>
          </a:xfrm>
          <a:prstGeom prst="line">
            <a:avLst/>
          </a:prstGeom>
          <a:ln w="12700" cap="flat" cmpd="sng">
            <a:solidFill>
              <a:srgbClr val="000099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04" name="Line 91"/>
          <p:cNvSpPr/>
          <p:nvPr/>
        </p:nvSpPr>
        <p:spPr>
          <a:xfrm>
            <a:off x="2089150" y="2865438"/>
            <a:ext cx="4629150" cy="0"/>
          </a:xfrm>
          <a:prstGeom prst="line">
            <a:avLst/>
          </a:prstGeom>
          <a:ln w="12700" cap="flat" cmpd="sng">
            <a:solidFill>
              <a:srgbClr val="000099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05" name="Line 92"/>
          <p:cNvSpPr/>
          <p:nvPr/>
        </p:nvSpPr>
        <p:spPr>
          <a:xfrm>
            <a:off x="2100263" y="3171825"/>
            <a:ext cx="4629150" cy="0"/>
          </a:xfrm>
          <a:prstGeom prst="line">
            <a:avLst/>
          </a:prstGeom>
          <a:ln w="12700" cap="flat" cmpd="sng">
            <a:solidFill>
              <a:srgbClr val="000099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06" name="Line 93"/>
          <p:cNvSpPr/>
          <p:nvPr/>
        </p:nvSpPr>
        <p:spPr>
          <a:xfrm>
            <a:off x="2105025" y="3467100"/>
            <a:ext cx="4629150" cy="0"/>
          </a:xfrm>
          <a:prstGeom prst="line">
            <a:avLst/>
          </a:prstGeom>
          <a:ln w="12700" cap="flat" cmpd="sng">
            <a:solidFill>
              <a:srgbClr val="000099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40" name="Text Box 95"/>
          <p:cNvSpPr txBox="1"/>
          <p:nvPr>
            <p:custDataLst>
              <p:tags r:id="rId84"/>
            </p:custDataLst>
          </p:nvPr>
        </p:nvSpPr>
        <p:spPr>
          <a:xfrm>
            <a:off x="6313805" y="1609725"/>
            <a:ext cx="48577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 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41" name="Text Box 96"/>
          <p:cNvSpPr txBox="1"/>
          <p:nvPr>
            <p:custDataLst>
              <p:tags r:id="rId85"/>
            </p:custDataLst>
          </p:nvPr>
        </p:nvSpPr>
        <p:spPr>
          <a:xfrm>
            <a:off x="5685155" y="1609725"/>
            <a:ext cx="48577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 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42" name="Text Box 97"/>
          <p:cNvSpPr txBox="1"/>
          <p:nvPr>
            <p:custDataLst>
              <p:tags r:id="rId86"/>
            </p:custDataLst>
          </p:nvPr>
        </p:nvSpPr>
        <p:spPr>
          <a:xfrm>
            <a:off x="3696335" y="1614805"/>
            <a:ext cx="52070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7,u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43" name="Text Box 98"/>
          <p:cNvSpPr txBox="1"/>
          <p:nvPr>
            <p:custDataLst>
              <p:tags r:id="rId87"/>
            </p:custDataLst>
          </p:nvPr>
        </p:nvSpPr>
        <p:spPr>
          <a:xfrm>
            <a:off x="4342130" y="1611630"/>
            <a:ext cx="52070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3,u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44" name="Text Box 99"/>
          <p:cNvSpPr txBox="1"/>
          <p:nvPr>
            <p:custDataLst>
              <p:tags r:id="rId88"/>
            </p:custDataLst>
          </p:nvPr>
        </p:nvSpPr>
        <p:spPr>
          <a:xfrm>
            <a:off x="4982210" y="1612900"/>
            <a:ext cx="52070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5,u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924" name="Text Box 100"/>
          <p:cNvSpPr txBox="1"/>
          <p:nvPr>
            <p:custDataLst>
              <p:tags r:id="rId89"/>
            </p:custDataLst>
          </p:nvPr>
        </p:nvSpPr>
        <p:spPr>
          <a:xfrm>
            <a:off x="2839085" y="1905000"/>
            <a:ext cx="5073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uw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35" name="Text Box 102"/>
          <p:cNvSpPr txBox="1"/>
          <p:nvPr>
            <p:custDataLst>
              <p:tags r:id="rId90"/>
            </p:custDataLst>
          </p:nvPr>
        </p:nvSpPr>
        <p:spPr>
          <a:xfrm>
            <a:off x="6325235" y="1916430"/>
            <a:ext cx="48577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 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36" name="Text Box 103"/>
          <p:cNvSpPr txBox="1"/>
          <p:nvPr>
            <p:custDataLst>
              <p:tags r:id="rId91"/>
            </p:custDataLst>
          </p:nvPr>
        </p:nvSpPr>
        <p:spPr>
          <a:xfrm>
            <a:off x="5422265" y="1916430"/>
            <a:ext cx="76009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11</a:t>
            </a: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,w 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37" name="Text Box 104"/>
          <p:cNvSpPr txBox="1"/>
          <p:nvPr>
            <p:custDataLst>
              <p:tags r:id="rId92"/>
            </p:custDataLst>
          </p:nvPr>
        </p:nvSpPr>
        <p:spPr>
          <a:xfrm>
            <a:off x="3653155" y="1920875"/>
            <a:ext cx="57467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6,w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38" name="Text Box 105"/>
          <p:cNvSpPr txBox="1"/>
          <p:nvPr>
            <p:custDataLst>
              <p:tags r:id="rId93"/>
            </p:custDataLst>
          </p:nvPr>
        </p:nvSpPr>
        <p:spPr>
          <a:xfrm>
            <a:off x="4564380" y="191770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39" name="Text Box 106"/>
          <p:cNvSpPr txBox="1"/>
          <p:nvPr>
            <p:custDataLst>
              <p:tags r:id="rId94"/>
            </p:custDataLst>
          </p:nvPr>
        </p:nvSpPr>
        <p:spPr>
          <a:xfrm>
            <a:off x="4993005" y="1919605"/>
            <a:ext cx="52070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5,u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30" name="Text Box 108"/>
          <p:cNvSpPr txBox="1"/>
          <p:nvPr>
            <p:custDataLst>
              <p:tags r:id="rId95"/>
            </p:custDataLst>
          </p:nvPr>
        </p:nvSpPr>
        <p:spPr>
          <a:xfrm>
            <a:off x="6120765" y="2214880"/>
            <a:ext cx="68834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14</a:t>
            </a: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,x 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31" name="Text Box 109"/>
          <p:cNvSpPr txBox="1"/>
          <p:nvPr>
            <p:custDataLst>
              <p:tags r:id="rId96"/>
            </p:custDataLst>
          </p:nvPr>
        </p:nvSpPr>
        <p:spPr>
          <a:xfrm>
            <a:off x="5426710" y="2214880"/>
            <a:ext cx="75374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11,</a:t>
            </a: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w 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32" name="Text Box 110"/>
          <p:cNvSpPr txBox="1"/>
          <p:nvPr>
            <p:custDataLst>
              <p:tags r:id="rId97"/>
            </p:custDataLst>
          </p:nvPr>
        </p:nvSpPr>
        <p:spPr>
          <a:xfrm>
            <a:off x="3651885" y="2224405"/>
            <a:ext cx="57467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6,w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33" name="Text Box 111"/>
          <p:cNvSpPr txBox="1"/>
          <p:nvPr>
            <p:custDataLst>
              <p:tags r:id="rId98"/>
            </p:custDataLst>
          </p:nvPr>
        </p:nvSpPr>
        <p:spPr>
          <a:xfrm>
            <a:off x="4562475" y="222123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34" name="Text Box 112"/>
          <p:cNvSpPr txBox="1"/>
          <p:nvPr>
            <p:custDataLst>
              <p:tags r:id="rId99"/>
            </p:custDataLst>
          </p:nvPr>
        </p:nvSpPr>
        <p:spPr>
          <a:xfrm>
            <a:off x="5202555" y="222250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937" name="Oval 113"/>
          <p:cNvSpPr/>
          <p:nvPr>
            <p:custDataLst>
              <p:tags r:id="rId100"/>
            </p:custDataLst>
          </p:nvPr>
        </p:nvSpPr>
        <p:spPr>
          <a:xfrm>
            <a:off x="4352925" y="1666875"/>
            <a:ext cx="528638" cy="27622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938" name="Oval 114"/>
          <p:cNvSpPr/>
          <p:nvPr>
            <p:custDataLst>
              <p:tags r:id="rId101"/>
            </p:custDataLst>
          </p:nvPr>
        </p:nvSpPr>
        <p:spPr>
          <a:xfrm>
            <a:off x="5006975" y="1952625"/>
            <a:ext cx="528638" cy="27622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939" name="Text Box 115"/>
          <p:cNvSpPr txBox="1"/>
          <p:nvPr>
            <p:custDataLst>
              <p:tags r:id="rId102"/>
            </p:custDataLst>
          </p:nvPr>
        </p:nvSpPr>
        <p:spPr>
          <a:xfrm>
            <a:off x="2729548" y="2214563"/>
            <a:ext cx="62484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uwx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940" name="Oval 116"/>
          <p:cNvSpPr/>
          <p:nvPr>
            <p:custDataLst>
              <p:tags r:id="rId103"/>
            </p:custDataLst>
          </p:nvPr>
        </p:nvSpPr>
        <p:spPr>
          <a:xfrm>
            <a:off x="3698875" y="2271713"/>
            <a:ext cx="528638" cy="27622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941" name="Text Box 117"/>
          <p:cNvSpPr txBox="1"/>
          <p:nvPr>
            <p:custDataLst>
              <p:tags r:id="rId104"/>
            </p:custDataLst>
          </p:nvPr>
        </p:nvSpPr>
        <p:spPr>
          <a:xfrm>
            <a:off x="2626678" y="2500313"/>
            <a:ext cx="74676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uwxv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28" name="Text Box 119"/>
          <p:cNvSpPr txBox="1"/>
          <p:nvPr>
            <p:custDataLst>
              <p:tags r:id="rId105"/>
            </p:custDataLst>
          </p:nvPr>
        </p:nvSpPr>
        <p:spPr>
          <a:xfrm>
            <a:off x="6117590" y="2511425"/>
            <a:ext cx="68834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14</a:t>
            </a: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,x 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29" name="Text Box 120"/>
          <p:cNvSpPr txBox="1"/>
          <p:nvPr>
            <p:custDataLst>
              <p:tags r:id="rId106"/>
            </p:custDataLst>
          </p:nvPr>
        </p:nvSpPr>
        <p:spPr>
          <a:xfrm>
            <a:off x="5490845" y="2511425"/>
            <a:ext cx="68643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10,</a:t>
            </a: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v 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945" name="Oval 121"/>
          <p:cNvSpPr/>
          <p:nvPr>
            <p:custDataLst>
              <p:tags r:id="rId107"/>
            </p:custDataLst>
          </p:nvPr>
        </p:nvSpPr>
        <p:spPr>
          <a:xfrm>
            <a:off x="5535613" y="2570163"/>
            <a:ext cx="528637" cy="27622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946" name="Text Box 122"/>
          <p:cNvSpPr txBox="1"/>
          <p:nvPr>
            <p:custDataLst>
              <p:tags r:id="rId108"/>
            </p:custDataLst>
          </p:nvPr>
        </p:nvSpPr>
        <p:spPr>
          <a:xfrm>
            <a:off x="2534285" y="2819400"/>
            <a:ext cx="86931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uwxvy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947" name="Text Box 123"/>
          <p:cNvSpPr txBox="1"/>
          <p:nvPr>
            <p:custDataLst>
              <p:tags r:id="rId109"/>
            </p:custDataLst>
          </p:nvPr>
        </p:nvSpPr>
        <p:spPr>
          <a:xfrm>
            <a:off x="6120130" y="2830513"/>
            <a:ext cx="69342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12</a:t>
            </a: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,y 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948" name="Oval 124"/>
          <p:cNvSpPr/>
          <p:nvPr>
            <p:custDataLst>
              <p:tags r:id="rId110"/>
            </p:custDataLst>
          </p:nvPr>
        </p:nvSpPr>
        <p:spPr>
          <a:xfrm>
            <a:off x="6200775" y="2887663"/>
            <a:ext cx="528638" cy="27622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949" name="Rectangle 125"/>
          <p:cNvSpPr/>
          <p:nvPr>
            <p:custDataLst>
              <p:tags r:id="rId111"/>
            </p:custDataLst>
          </p:nvPr>
        </p:nvSpPr>
        <p:spPr>
          <a:xfrm>
            <a:off x="2062163" y="3775075"/>
            <a:ext cx="3810000" cy="23971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342900" lvl="0" indent="-342900">
              <a:buNone/>
            </a:pPr>
            <a:r>
              <a:rPr lang="en-US" altLang="zh-CN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notes:</a:t>
            </a:r>
            <a:endParaRPr lang="en-US" altLang="zh-CN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altLang="zh-CN" sz="2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construct shortest path tree by tracing predecessor nodes</a:t>
            </a:r>
            <a:endParaRPr lang="en-US" altLang="zh-CN" sz="20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950" name="Line 126"/>
          <p:cNvSpPr/>
          <p:nvPr/>
        </p:nvSpPr>
        <p:spPr>
          <a:xfrm>
            <a:off x="9398000" y="4995863"/>
            <a:ext cx="59055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17951" name="Line 127"/>
          <p:cNvSpPr/>
          <p:nvPr/>
        </p:nvSpPr>
        <p:spPr>
          <a:xfrm flipV="1">
            <a:off x="7648575" y="4995863"/>
            <a:ext cx="1463675" cy="1204912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17952" name="Line 128"/>
          <p:cNvSpPr/>
          <p:nvPr/>
        </p:nvSpPr>
        <p:spPr>
          <a:xfrm>
            <a:off x="7639050" y="5110163"/>
            <a:ext cx="9525" cy="104775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17953" name="Line 129"/>
          <p:cNvSpPr/>
          <p:nvPr/>
        </p:nvSpPr>
        <p:spPr>
          <a:xfrm flipV="1">
            <a:off x="6430963" y="3252788"/>
            <a:ext cx="1012825" cy="162877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17954" name="Line 130"/>
          <p:cNvSpPr/>
          <p:nvPr/>
        </p:nvSpPr>
        <p:spPr>
          <a:xfrm flipV="1">
            <a:off x="6532563" y="4999038"/>
            <a:ext cx="944562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17955" name="Text Box 131"/>
          <p:cNvSpPr txBox="1"/>
          <p:nvPr>
            <p:custDataLst>
              <p:tags r:id="rId112"/>
            </p:custDataLst>
          </p:nvPr>
        </p:nvSpPr>
        <p:spPr>
          <a:xfrm>
            <a:off x="2398713" y="3117850"/>
            <a:ext cx="99060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uwxvyz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881" name="Footer Placeholder 2"/>
          <p:cNvSpPr txBox="1">
            <a:spLocks noGrp="1"/>
          </p:cNvSpPr>
          <p:nvPr>
            <p:custDataLst>
              <p:tags r:id="rId113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Network Layer</a:t>
            </a:r>
            <a:endParaRPr lang="en-US" altLang="zh-CN" sz="12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7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17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7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7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17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17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17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1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17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17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17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17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717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1000"/>
                                        <p:tgtEl>
                                          <p:spTgt spid="717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1000"/>
                                        <p:tgtEl>
                                          <p:spTgt spid="717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1000"/>
                                        <p:tgtEl>
                                          <p:spTgt spid="717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1000"/>
                                        <p:tgtEl>
                                          <p:spTgt spid="717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924" grpId="0"/>
      <p:bldP spid="717937" grpId="0" bldLvl="0" animBg="1"/>
      <p:bldP spid="717938" grpId="0" bldLvl="0" animBg="1"/>
      <p:bldP spid="717939" grpId="0"/>
      <p:bldP spid="717940" grpId="0" bldLvl="0" animBg="1"/>
      <p:bldP spid="717941" grpId="0"/>
      <p:bldP spid="717945" grpId="0" bldLvl="0" animBg="1"/>
      <p:bldP spid="717946" grpId="0"/>
      <p:bldP spid="717947" grpId="0"/>
      <p:bldP spid="717948" grpId="0" bldLvl="0" animBg="1"/>
      <p:bldP spid="717949" grpId="0"/>
      <p:bldP spid="7179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4995" name="灯片编号占位符 4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997" name="Text Box 3"/>
          <p:cNvSpPr txBox="1"/>
          <p:nvPr>
            <p:custDataLst>
              <p:tags r:id="rId5"/>
            </p:custDataLst>
          </p:nvPr>
        </p:nvSpPr>
        <p:spPr>
          <a:xfrm>
            <a:off x="1779270" y="1492250"/>
            <a:ext cx="690880" cy="22453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r"/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4998" name="Text Box 4"/>
          <p:cNvSpPr txBox="1"/>
          <p:nvPr>
            <p:custDataLst>
              <p:tags r:id="rId6"/>
            </p:custDataLst>
          </p:nvPr>
        </p:nvSpPr>
        <p:spPr>
          <a:xfrm>
            <a:off x="2712720" y="1516063"/>
            <a:ext cx="1081405" cy="22453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'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u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ux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uxy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uxyv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uxyvw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uxyvwz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999" name="Text Box 5"/>
          <p:cNvSpPr txBox="1"/>
          <p:nvPr>
            <p:custDataLst>
              <p:tags r:id="rId7"/>
            </p:custDataLst>
          </p:nvPr>
        </p:nvSpPr>
        <p:spPr>
          <a:xfrm>
            <a:off x="3970655" y="1497013"/>
            <a:ext cx="1223645" cy="13220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D(v),p(v)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2,u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2,u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2,u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00" name="Text Box 6"/>
          <p:cNvSpPr txBox="1"/>
          <p:nvPr>
            <p:custDataLst>
              <p:tags r:id="rId8"/>
            </p:custDataLst>
          </p:nvPr>
        </p:nvSpPr>
        <p:spPr>
          <a:xfrm>
            <a:off x="5101908" y="1501775"/>
            <a:ext cx="1373505" cy="16300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D(w),p(w)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5,u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4,x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3,y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3,y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01" name="Text Box 7"/>
          <p:cNvSpPr txBox="1"/>
          <p:nvPr>
            <p:custDataLst>
              <p:tags r:id="rId9"/>
            </p:custDataLst>
          </p:nvPr>
        </p:nvSpPr>
        <p:spPr>
          <a:xfrm>
            <a:off x="6538278" y="1497013"/>
            <a:ext cx="1213485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D(x),p(x)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1,u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02" name="Text Box 8"/>
          <p:cNvSpPr txBox="1"/>
          <p:nvPr>
            <p:custDataLst>
              <p:tags r:id="rId10"/>
            </p:custDataLst>
          </p:nvPr>
        </p:nvSpPr>
        <p:spPr>
          <a:xfrm>
            <a:off x="7823518" y="1501775"/>
            <a:ext cx="1223645" cy="101473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D(y),p(y)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∞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2,x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03" name="Text Box 9"/>
          <p:cNvSpPr txBox="1"/>
          <p:nvPr>
            <p:custDataLst>
              <p:tags r:id="rId11"/>
            </p:custDataLst>
          </p:nvPr>
        </p:nvSpPr>
        <p:spPr>
          <a:xfrm>
            <a:off x="9078595" y="1516063"/>
            <a:ext cx="1221105" cy="18764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D(z),p(z)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 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 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4,y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4,y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4,y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04" name="Line 10"/>
          <p:cNvSpPr/>
          <p:nvPr>
            <p:custDataLst>
              <p:tags r:id="rId12"/>
            </p:custDataLst>
          </p:nvPr>
        </p:nvSpPr>
        <p:spPr>
          <a:xfrm>
            <a:off x="1885950" y="1857375"/>
            <a:ext cx="8505825" cy="9525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005" name="Line 11"/>
          <p:cNvSpPr/>
          <p:nvPr>
            <p:custDataLst>
              <p:tags r:id="rId13"/>
            </p:custDataLst>
          </p:nvPr>
        </p:nvSpPr>
        <p:spPr>
          <a:xfrm>
            <a:off x="2043113" y="2162175"/>
            <a:ext cx="8296275" cy="0"/>
          </a:xfrm>
          <a:prstGeom prst="line">
            <a:avLst/>
          </a:prstGeom>
          <a:ln w="1905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006" name="Line 12"/>
          <p:cNvSpPr/>
          <p:nvPr>
            <p:custDataLst>
              <p:tags r:id="rId14"/>
            </p:custDataLst>
          </p:nvPr>
        </p:nvSpPr>
        <p:spPr>
          <a:xfrm>
            <a:off x="2062163" y="2457450"/>
            <a:ext cx="8267700" cy="4763"/>
          </a:xfrm>
          <a:prstGeom prst="line">
            <a:avLst/>
          </a:prstGeom>
          <a:ln w="1905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007" name="Line 13"/>
          <p:cNvSpPr/>
          <p:nvPr>
            <p:custDataLst>
              <p:tags r:id="rId15"/>
            </p:custDataLst>
          </p:nvPr>
        </p:nvSpPr>
        <p:spPr>
          <a:xfrm>
            <a:off x="2071688" y="2767013"/>
            <a:ext cx="8253412" cy="9525"/>
          </a:xfrm>
          <a:prstGeom prst="line">
            <a:avLst/>
          </a:prstGeom>
          <a:ln w="1905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008" name="Line 14"/>
          <p:cNvSpPr/>
          <p:nvPr>
            <p:custDataLst>
              <p:tags r:id="rId16"/>
            </p:custDataLst>
          </p:nvPr>
        </p:nvSpPr>
        <p:spPr>
          <a:xfrm>
            <a:off x="2081213" y="3071813"/>
            <a:ext cx="8267700" cy="9525"/>
          </a:xfrm>
          <a:prstGeom prst="line">
            <a:avLst/>
          </a:prstGeom>
          <a:ln w="1905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009" name="Line 15"/>
          <p:cNvSpPr/>
          <p:nvPr>
            <p:custDataLst>
              <p:tags r:id="rId17"/>
            </p:custDataLst>
          </p:nvPr>
        </p:nvSpPr>
        <p:spPr>
          <a:xfrm>
            <a:off x="2095500" y="3386138"/>
            <a:ext cx="8262938" cy="4762"/>
          </a:xfrm>
          <a:prstGeom prst="line">
            <a:avLst/>
          </a:prstGeom>
          <a:ln w="1905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016" name="Freeform 17"/>
          <p:cNvSpPr/>
          <p:nvPr>
            <p:custDataLst>
              <p:tags r:id="rId18"/>
            </p:custDataLst>
          </p:nvPr>
        </p:nvSpPr>
        <p:spPr>
          <a:xfrm>
            <a:off x="3748405" y="4043680"/>
            <a:ext cx="3571875" cy="2236470"/>
          </a:xfrm>
          <a:custGeom>
            <a:avLst/>
            <a:gdLst>
              <a:gd name="txL" fmla="*/ 0 w 2250"/>
              <a:gd name="txT" fmla="*/ 0 h 1409"/>
              <a:gd name="txR" fmla="*/ 2250 w 2250"/>
              <a:gd name="txB" fmla="*/ 1409 h 1409"/>
            </a:gdLst>
            <a:ahLst/>
            <a:cxnLst>
              <a:cxn ang="0">
                <a:pos x="0" y="624"/>
              </a:cxn>
              <a:cxn ang="0">
                <a:pos x="219" y="321"/>
              </a:cxn>
              <a:cxn ang="0">
                <a:pos x="529" y="35"/>
              </a:cxn>
              <a:cxn ang="0">
                <a:pos x="1551" y="111"/>
              </a:cxn>
              <a:cxn ang="0">
                <a:pos x="1968" y="483"/>
              </a:cxn>
              <a:cxn ang="0">
                <a:pos x="2199" y="906"/>
              </a:cxn>
              <a:cxn ang="0">
                <a:pos x="1659" y="1314"/>
              </a:cxn>
              <a:cxn ang="0">
                <a:pos x="993" y="1386"/>
              </a:cxn>
              <a:cxn ang="0">
                <a:pos x="465" y="1356"/>
              </a:cxn>
              <a:cxn ang="0">
                <a:pos x="102" y="1068"/>
              </a:cxn>
              <a:cxn ang="0">
                <a:pos x="0" y="624"/>
              </a:cxn>
            </a:cxnLst>
            <a:rect l="txL" t="txT" r="txR" b="txB"/>
            <a:pathLst>
              <a:path w="2250" h="1409">
                <a:moveTo>
                  <a:pt x="0" y="624"/>
                </a:moveTo>
                <a:cubicBezTo>
                  <a:pt x="5" y="506"/>
                  <a:pt x="131" y="419"/>
                  <a:pt x="219" y="321"/>
                </a:cubicBezTo>
                <a:cubicBezTo>
                  <a:pt x="307" y="223"/>
                  <a:pt x="307" y="70"/>
                  <a:pt x="529" y="35"/>
                </a:cubicBezTo>
                <a:cubicBezTo>
                  <a:pt x="751" y="0"/>
                  <a:pt x="1311" y="36"/>
                  <a:pt x="1551" y="111"/>
                </a:cubicBezTo>
                <a:cubicBezTo>
                  <a:pt x="1791" y="186"/>
                  <a:pt x="1860" y="351"/>
                  <a:pt x="1968" y="483"/>
                </a:cubicBezTo>
                <a:cubicBezTo>
                  <a:pt x="2076" y="615"/>
                  <a:pt x="2250" y="767"/>
                  <a:pt x="2199" y="906"/>
                </a:cubicBezTo>
                <a:cubicBezTo>
                  <a:pt x="2148" y="1045"/>
                  <a:pt x="1860" y="1234"/>
                  <a:pt x="1659" y="1314"/>
                </a:cubicBezTo>
                <a:cubicBezTo>
                  <a:pt x="1458" y="1394"/>
                  <a:pt x="1192" y="1379"/>
                  <a:pt x="993" y="1386"/>
                </a:cubicBezTo>
                <a:cubicBezTo>
                  <a:pt x="794" y="1393"/>
                  <a:pt x="613" y="1409"/>
                  <a:pt x="465" y="1356"/>
                </a:cubicBezTo>
                <a:cubicBezTo>
                  <a:pt x="317" y="1303"/>
                  <a:pt x="180" y="1190"/>
                  <a:pt x="102" y="1068"/>
                </a:cubicBezTo>
                <a:cubicBezTo>
                  <a:pt x="24" y="946"/>
                  <a:pt x="21" y="716"/>
                  <a:pt x="0" y="624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17" name="Freeform 18"/>
          <p:cNvSpPr/>
          <p:nvPr>
            <p:custDataLst>
              <p:tags r:id="rId19"/>
            </p:custDataLst>
          </p:nvPr>
        </p:nvSpPr>
        <p:spPr>
          <a:xfrm>
            <a:off x="4281805" y="4914900"/>
            <a:ext cx="542925" cy="295275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18" name="Oval 19"/>
          <p:cNvSpPr/>
          <p:nvPr>
            <p:custDataLst>
              <p:tags r:id="rId20"/>
            </p:custDataLst>
          </p:nvPr>
        </p:nvSpPr>
        <p:spPr>
          <a:xfrm>
            <a:off x="3869055" y="5299075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19" name="Line 20"/>
          <p:cNvSpPr/>
          <p:nvPr>
            <p:custDataLst>
              <p:tags r:id="rId21"/>
            </p:custDataLst>
          </p:nvPr>
        </p:nvSpPr>
        <p:spPr>
          <a:xfrm>
            <a:off x="3869055" y="52882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020" name="Line 21"/>
          <p:cNvSpPr/>
          <p:nvPr>
            <p:custDataLst>
              <p:tags r:id="rId22"/>
            </p:custDataLst>
          </p:nvPr>
        </p:nvSpPr>
        <p:spPr>
          <a:xfrm>
            <a:off x="4365625" y="52882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021" name="Rectangle 22"/>
          <p:cNvSpPr/>
          <p:nvPr>
            <p:custDataLst>
              <p:tags r:id="rId23"/>
            </p:custDataLst>
          </p:nvPr>
        </p:nvSpPr>
        <p:spPr>
          <a:xfrm>
            <a:off x="3869055" y="5288280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22" name="Oval 23"/>
          <p:cNvSpPr/>
          <p:nvPr>
            <p:custDataLst>
              <p:tags r:id="rId24"/>
            </p:custDataLst>
          </p:nvPr>
        </p:nvSpPr>
        <p:spPr>
          <a:xfrm>
            <a:off x="3863975" y="5194300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23" name="Oval 24"/>
          <p:cNvSpPr/>
          <p:nvPr>
            <p:custDataLst>
              <p:tags r:id="rId25"/>
            </p:custDataLst>
          </p:nvPr>
        </p:nvSpPr>
        <p:spPr>
          <a:xfrm>
            <a:off x="4621530" y="5913755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24" name="Line 25"/>
          <p:cNvSpPr/>
          <p:nvPr>
            <p:custDataLst>
              <p:tags r:id="rId26"/>
            </p:custDataLst>
          </p:nvPr>
        </p:nvSpPr>
        <p:spPr>
          <a:xfrm>
            <a:off x="4621530" y="59023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025" name="Line 26"/>
          <p:cNvSpPr/>
          <p:nvPr>
            <p:custDataLst>
              <p:tags r:id="rId27"/>
            </p:custDataLst>
          </p:nvPr>
        </p:nvSpPr>
        <p:spPr>
          <a:xfrm>
            <a:off x="5118100" y="59023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026" name="Rectangle 27"/>
          <p:cNvSpPr/>
          <p:nvPr>
            <p:custDataLst>
              <p:tags r:id="rId28"/>
            </p:custDataLst>
          </p:nvPr>
        </p:nvSpPr>
        <p:spPr>
          <a:xfrm>
            <a:off x="4621530" y="5902325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27" name="Oval 28"/>
          <p:cNvSpPr/>
          <p:nvPr>
            <p:custDataLst>
              <p:tags r:id="rId29"/>
            </p:custDataLst>
          </p:nvPr>
        </p:nvSpPr>
        <p:spPr>
          <a:xfrm>
            <a:off x="4616450" y="5808980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28" name="Oval 29"/>
          <p:cNvSpPr/>
          <p:nvPr>
            <p:custDataLst>
              <p:tags r:id="rId30"/>
            </p:custDataLst>
          </p:nvPr>
        </p:nvSpPr>
        <p:spPr>
          <a:xfrm>
            <a:off x="4615180" y="4818380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29" name="Line 30"/>
          <p:cNvSpPr/>
          <p:nvPr>
            <p:custDataLst>
              <p:tags r:id="rId31"/>
            </p:custDataLst>
          </p:nvPr>
        </p:nvSpPr>
        <p:spPr>
          <a:xfrm>
            <a:off x="4615180" y="480695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030" name="Line 31"/>
          <p:cNvSpPr/>
          <p:nvPr>
            <p:custDataLst>
              <p:tags r:id="rId32"/>
            </p:custDataLst>
          </p:nvPr>
        </p:nvSpPr>
        <p:spPr>
          <a:xfrm>
            <a:off x="5111750" y="480695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031" name="Rectangle 32"/>
          <p:cNvSpPr/>
          <p:nvPr>
            <p:custDataLst>
              <p:tags r:id="rId33"/>
            </p:custDataLst>
          </p:nvPr>
        </p:nvSpPr>
        <p:spPr>
          <a:xfrm>
            <a:off x="4615180" y="4806950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32" name="Oval 33"/>
          <p:cNvSpPr/>
          <p:nvPr>
            <p:custDataLst>
              <p:tags r:id="rId34"/>
            </p:custDataLst>
          </p:nvPr>
        </p:nvSpPr>
        <p:spPr>
          <a:xfrm>
            <a:off x="4610100" y="4713605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33" name="Oval 34"/>
          <p:cNvSpPr/>
          <p:nvPr>
            <p:custDataLst>
              <p:tags r:id="rId35"/>
            </p:custDataLst>
          </p:nvPr>
        </p:nvSpPr>
        <p:spPr>
          <a:xfrm>
            <a:off x="5699125" y="4812030"/>
            <a:ext cx="495300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34" name="Line 35"/>
          <p:cNvSpPr/>
          <p:nvPr>
            <p:custDataLst>
              <p:tags r:id="rId36"/>
            </p:custDataLst>
          </p:nvPr>
        </p:nvSpPr>
        <p:spPr>
          <a:xfrm>
            <a:off x="5699125" y="480060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035" name="Line 36"/>
          <p:cNvSpPr/>
          <p:nvPr>
            <p:custDataLst>
              <p:tags r:id="rId37"/>
            </p:custDataLst>
          </p:nvPr>
        </p:nvSpPr>
        <p:spPr>
          <a:xfrm>
            <a:off x="6194425" y="480060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036" name="Rectangle 37"/>
          <p:cNvSpPr/>
          <p:nvPr>
            <p:custDataLst>
              <p:tags r:id="rId38"/>
            </p:custDataLst>
          </p:nvPr>
        </p:nvSpPr>
        <p:spPr>
          <a:xfrm>
            <a:off x="5699125" y="4800600"/>
            <a:ext cx="49085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37" name="Oval 38"/>
          <p:cNvSpPr/>
          <p:nvPr>
            <p:custDataLst>
              <p:tags r:id="rId39"/>
            </p:custDataLst>
          </p:nvPr>
        </p:nvSpPr>
        <p:spPr>
          <a:xfrm>
            <a:off x="5704205" y="4711700"/>
            <a:ext cx="495300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38" name="Oval 39"/>
          <p:cNvSpPr/>
          <p:nvPr>
            <p:custDataLst>
              <p:tags r:id="rId40"/>
            </p:custDataLst>
          </p:nvPr>
        </p:nvSpPr>
        <p:spPr>
          <a:xfrm>
            <a:off x="5715000" y="5908675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39" name="Line 40"/>
          <p:cNvSpPr/>
          <p:nvPr>
            <p:custDataLst>
              <p:tags r:id="rId41"/>
            </p:custDataLst>
          </p:nvPr>
        </p:nvSpPr>
        <p:spPr>
          <a:xfrm>
            <a:off x="5715000" y="58978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040" name="Line 41"/>
          <p:cNvSpPr/>
          <p:nvPr>
            <p:custDataLst>
              <p:tags r:id="rId42"/>
            </p:custDataLst>
          </p:nvPr>
        </p:nvSpPr>
        <p:spPr>
          <a:xfrm>
            <a:off x="6212205" y="58978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041" name="Rectangle 42"/>
          <p:cNvSpPr/>
          <p:nvPr>
            <p:custDataLst>
              <p:tags r:id="rId43"/>
            </p:custDataLst>
          </p:nvPr>
        </p:nvSpPr>
        <p:spPr>
          <a:xfrm>
            <a:off x="5715000" y="5897880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42" name="Oval 43"/>
          <p:cNvSpPr/>
          <p:nvPr>
            <p:custDataLst>
              <p:tags r:id="rId44"/>
            </p:custDataLst>
          </p:nvPr>
        </p:nvSpPr>
        <p:spPr>
          <a:xfrm>
            <a:off x="5710555" y="5803900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43" name="Oval 44"/>
          <p:cNvSpPr/>
          <p:nvPr>
            <p:custDataLst>
              <p:tags r:id="rId45"/>
            </p:custDataLst>
          </p:nvPr>
        </p:nvSpPr>
        <p:spPr>
          <a:xfrm>
            <a:off x="6612255" y="5367655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44" name="Line 45"/>
          <p:cNvSpPr/>
          <p:nvPr>
            <p:custDataLst>
              <p:tags r:id="rId46"/>
            </p:custDataLst>
          </p:nvPr>
        </p:nvSpPr>
        <p:spPr>
          <a:xfrm>
            <a:off x="6612255" y="53562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045" name="Line 46"/>
          <p:cNvSpPr/>
          <p:nvPr>
            <p:custDataLst>
              <p:tags r:id="rId47"/>
            </p:custDataLst>
          </p:nvPr>
        </p:nvSpPr>
        <p:spPr>
          <a:xfrm>
            <a:off x="7108825" y="53562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5046" name="Rectangle 47"/>
          <p:cNvSpPr/>
          <p:nvPr>
            <p:custDataLst>
              <p:tags r:id="rId48"/>
            </p:custDataLst>
          </p:nvPr>
        </p:nvSpPr>
        <p:spPr>
          <a:xfrm>
            <a:off x="6612255" y="5356225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47" name="Oval 48"/>
          <p:cNvSpPr/>
          <p:nvPr>
            <p:custDataLst>
              <p:tags r:id="rId49"/>
            </p:custDataLst>
          </p:nvPr>
        </p:nvSpPr>
        <p:spPr>
          <a:xfrm>
            <a:off x="6607175" y="5262880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48" name="Freeform 49"/>
          <p:cNvSpPr/>
          <p:nvPr>
            <p:custDataLst>
              <p:tags r:id="rId50"/>
            </p:custDataLst>
          </p:nvPr>
        </p:nvSpPr>
        <p:spPr>
          <a:xfrm>
            <a:off x="5962650" y="4958080"/>
            <a:ext cx="1905" cy="828675"/>
          </a:xfrm>
          <a:custGeom>
            <a:avLst/>
            <a:gdLst>
              <a:gd name="txL" fmla="*/ 0 w 1"/>
              <a:gd name="txT" fmla="*/ 0 h 522"/>
              <a:gd name="txR" fmla="*/ 1 w 1"/>
              <a:gd name="txB" fmla="*/ 522 h 522"/>
            </a:gdLst>
            <a:ahLst/>
            <a:cxnLst>
              <a:cxn ang="0">
                <a:pos x="0" y="0"/>
              </a:cxn>
              <a:cxn ang="0">
                <a:pos x="0" y="522"/>
              </a:cxn>
            </a:cxnLst>
            <a:rect l="txL" t="txT" r="txR" b="txB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49" name="Freeform 50"/>
          <p:cNvSpPr/>
          <p:nvPr>
            <p:custDataLst>
              <p:tags r:id="rId51"/>
            </p:custDataLst>
          </p:nvPr>
        </p:nvSpPr>
        <p:spPr>
          <a:xfrm>
            <a:off x="4862830" y="4967605"/>
            <a:ext cx="1905" cy="852170"/>
          </a:xfrm>
          <a:custGeom>
            <a:avLst/>
            <a:gdLst>
              <a:gd name="txL" fmla="*/ 0 w 1"/>
              <a:gd name="txT" fmla="*/ 0 h 537"/>
              <a:gd name="txR" fmla="*/ 1 w 1"/>
              <a:gd name="txB" fmla="*/ 537 h 537"/>
            </a:gdLst>
            <a:ahLst/>
            <a:cxnLst>
              <a:cxn ang="0">
                <a:pos x="0" y="0"/>
              </a:cxn>
              <a:cxn ang="0">
                <a:pos x="0" y="537"/>
              </a:cxn>
            </a:cxnLst>
            <a:rect l="txL" t="txT" r="txR" b="txB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50" name="Freeform 51"/>
          <p:cNvSpPr/>
          <p:nvPr>
            <p:custDataLst>
              <p:tags r:id="rId52"/>
            </p:custDataLst>
          </p:nvPr>
        </p:nvSpPr>
        <p:spPr>
          <a:xfrm>
            <a:off x="5124450" y="4943475"/>
            <a:ext cx="800100" cy="952500"/>
          </a:xfrm>
          <a:custGeom>
            <a:avLst/>
            <a:gdLst>
              <a:gd name="txL" fmla="*/ 0 w 378"/>
              <a:gd name="txT" fmla="*/ 0 h 174"/>
              <a:gd name="txR" fmla="*/ 378 w 378"/>
              <a:gd name="txB" fmla="*/ 174 h 174"/>
            </a:gdLst>
            <a:ahLst/>
            <a:cxnLst>
              <a:cxn ang="0">
                <a:pos x="0" y="174"/>
              </a:cxn>
              <a:cxn ang="0">
                <a:pos x="378" y="0"/>
              </a:cxn>
            </a:cxnLst>
            <a:rect l="txL" t="txT" r="txR" b="txB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51" name="Freeform 52"/>
          <p:cNvSpPr/>
          <p:nvPr>
            <p:custDataLst>
              <p:tags r:id="rId53"/>
            </p:custDataLst>
          </p:nvPr>
        </p:nvSpPr>
        <p:spPr>
          <a:xfrm>
            <a:off x="6215380" y="5495925"/>
            <a:ext cx="581025" cy="428625"/>
          </a:xfrm>
          <a:custGeom>
            <a:avLst/>
            <a:gdLst>
              <a:gd name="txL" fmla="*/ 0 w 366"/>
              <a:gd name="txT" fmla="*/ 0 h 270"/>
              <a:gd name="txR" fmla="*/ 366 w 366"/>
              <a:gd name="txB" fmla="*/ 270 h 270"/>
            </a:gdLst>
            <a:ahLst/>
            <a:cxnLst>
              <a:cxn ang="0">
                <a:pos x="0" y="270"/>
              </a:cxn>
              <a:cxn ang="0">
                <a:pos x="366" y="0"/>
              </a:cxn>
            </a:cxnLst>
            <a:rect l="txL" t="txT" r="txR" b="txB"/>
            <a:pathLst>
              <a:path w="366" h="270">
                <a:moveTo>
                  <a:pt x="0" y="270"/>
                </a:moveTo>
                <a:lnTo>
                  <a:pt x="366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52" name="Freeform 53"/>
          <p:cNvSpPr/>
          <p:nvPr>
            <p:custDataLst>
              <p:tags r:id="rId54"/>
            </p:custDataLst>
          </p:nvPr>
        </p:nvSpPr>
        <p:spPr>
          <a:xfrm>
            <a:off x="5133975" y="5943600"/>
            <a:ext cx="581025" cy="1270"/>
          </a:xfrm>
          <a:custGeom>
            <a:avLst/>
            <a:gdLst>
              <a:gd name="txL" fmla="*/ 0 w 366"/>
              <a:gd name="txT" fmla="*/ 0 h 1"/>
              <a:gd name="txR" fmla="*/ 366 w 366"/>
              <a:gd name="txB" fmla="*/ 1 h 1"/>
            </a:gdLst>
            <a:ahLst/>
            <a:cxnLst>
              <a:cxn ang="0">
                <a:pos x="366" y="0"/>
              </a:cxn>
              <a:cxn ang="0">
                <a:pos x="0" y="0"/>
              </a:cxn>
            </a:cxnLst>
            <a:rect l="txL" t="txT" r="txR" b="txB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53" name="Freeform 54"/>
          <p:cNvSpPr/>
          <p:nvPr>
            <p:custDataLst>
              <p:tags r:id="rId55"/>
            </p:custDataLst>
          </p:nvPr>
        </p:nvSpPr>
        <p:spPr>
          <a:xfrm>
            <a:off x="4196080" y="5429250"/>
            <a:ext cx="438150" cy="419100"/>
          </a:xfrm>
          <a:custGeom>
            <a:avLst/>
            <a:gdLst>
              <a:gd name="txL" fmla="*/ 0 w 276"/>
              <a:gd name="txT" fmla="*/ 0 h 264"/>
              <a:gd name="txR" fmla="*/ 276 w 276"/>
              <a:gd name="txB" fmla="*/ 264 h 264"/>
            </a:gdLst>
            <a:ahLst/>
            <a:cxnLst>
              <a:cxn ang="0">
                <a:pos x="276" y="264"/>
              </a:cxn>
              <a:cxn ang="0">
                <a:pos x="0" y="0"/>
              </a:cxn>
            </a:cxnLst>
            <a:rect l="txL" t="txT" r="txR" b="txB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54" name="Freeform 55"/>
          <p:cNvSpPr/>
          <p:nvPr>
            <p:custDataLst>
              <p:tags r:id="rId56"/>
            </p:custDataLst>
          </p:nvPr>
        </p:nvSpPr>
        <p:spPr>
          <a:xfrm>
            <a:off x="5124450" y="4848225"/>
            <a:ext cx="581025" cy="1270"/>
          </a:xfrm>
          <a:custGeom>
            <a:avLst/>
            <a:gdLst>
              <a:gd name="txL" fmla="*/ 0 w 366"/>
              <a:gd name="txT" fmla="*/ 0 h 1"/>
              <a:gd name="txR" fmla="*/ 366 w 366"/>
              <a:gd name="txB" fmla="*/ 1 h 1"/>
            </a:gdLst>
            <a:ahLst/>
            <a:cxnLst>
              <a:cxn ang="0">
                <a:pos x="366" y="0"/>
              </a:cxn>
              <a:cxn ang="0">
                <a:pos x="0" y="0"/>
              </a:cxn>
            </a:cxnLst>
            <a:rect l="txL" t="txT" r="txR" b="txB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55" name="Freeform 56"/>
          <p:cNvSpPr/>
          <p:nvPr>
            <p:custDataLst>
              <p:tags r:id="rId57"/>
            </p:custDataLst>
          </p:nvPr>
        </p:nvSpPr>
        <p:spPr>
          <a:xfrm>
            <a:off x="6196330" y="4843780"/>
            <a:ext cx="628650" cy="423545"/>
          </a:xfrm>
          <a:custGeom>
            <a:avLst/>
            <a:gdLst>
              <a:gd name="txL" fmla="*/ 0 w 396"/>
              <a:gd name="txT" fmla="*/ 0 h 267"/>
              <a:gd name="txR" fmla="*/ 396 w 396"/>
              <a:gd name="txB" fmla="*/ 267 h 267"/>
            </a:gdLst>
            <a:ahLst/>
            <a:cxnLst>
              <a:cxn ang="0">
                <a:pos x="396" y="267"/>
              </a:cxn>
              <a:cxn ang="0">
                <a:pos x="0" y="0"/>
              </a:cxn>
            </a:cxnLst>
            <a:rect l="txL" t="txT" r="txR" b="txB"/>
            <a:pathLst>
              <a:path w="396" h="267">
                <a:moveTo>
                  <a:pt x="396" y="267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56" name="Freeform 57"/>
          <p:cNvSpPr/>
          <p:nvPr>
            <p:custDataLst>
              <p:tags r:id="rId58"/>
            </p:custDataLst>
          </p:nvPr>
        </p:nvSpPr>
        <p:spPr>
          <a:xfrm>
            <a:off x="4105275" y="4162425"/>
            <a:ext cx="1762125" cy="1023620"/>
          </a:xfrm>
          <a:custGeom>
            <a:avLst/>
            <a:gdLst>
              <a:gd name="txL" fmla="*/ 0 w 1110"/>
              <a:gd name="txT" fmla="*/ 0 h 645"/>
              <a:gd name="txR" fmla="*/ 1110 w 1110"/>
              <a:gd name="txB" fmla="*/ 645 h 645"/>
            </a:gdLst>
            <a:ahLst/>
            <a:cxnLst>
              <a:cxn ang="0">
                <a:pos x="1110" y="342"/>
              </a:cxn>
              <a:cxn ang="0">
                <a:pos x="0" y="645"/>
              </a:cxn>
            </a:cxnLst>
            <a:rect l="txL" t="txT" r="txR" b="txB"/>
            <a:pathLst>
              <a:path w="1110" h="645">
                <a:moveTo>
                  <a:pt x="1110" y="342"/>
                </a:moveTo>
                <a:cubicBezTo>
                  <a:pt x="1104" y="0"/>
                  <a:pt x="21" y="63"/>
                  <a:pt x="0" y="645"/>
                </a:cubicBez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83" name="Rectangle 59"/>
          <p:cNvSpPr/>
          <p:nvPr>
            <p:custDataLst>
              <p:tags r:id="rId59"/>
            </p:custDataLst>
          </p:nvPr>
        </p:nvSpPr>
        <p:spPr>
          <a:xfrm>
            <a:off x="3990975" y="5214620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pPr algn="ctr"/>
            <a:endParaRPr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7708" name="Text Box 60"/>
          <p:cNvSpPr txBox="1">
            <a:spLocks noChangeArrowheads="1"/>
          </p:cNvSpPr>
          <p:nvPr/>
        </p:nvSpPr>
        <p:spPr bwMode="auto">
          <a:xfrm>
            <a:off x="3937000" y="5118100"/>
            <a:ext cx="343535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algn="ctr" defTabSz="914400">
              <a:buClrTx/>
              <a:buSzTx/>
              <a:buFontTx/>
              <a:buNone/>
            </a:pPr>
            <a:r>
              <a:rPr kumimoji="0" lang="en-US" altLang="zh-CN" sz="2000" b="1" kern="1200" cap="none" spc="0" normalizeH="0" baseline="0" noProof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u</a:t>
            </a:r>
            <a:endParaRPr kumimoji="0" lang="en-US" altLang="zh-CN" sz="2000" b="1" kern="1200" cap="none" spc="0" normalizeH="0" baseline="0" noProof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5081" name="Rectangle 62"/>
          <p:cNvSpPr/>
          <p:nvPr>
            <p:custDataLst>
              <p:tags r:id="rId60"/>
            </p:custDataLst>
          </p:nvPr>
        </p:nvSpPr>
        <p:spPr>
          <a:xfrm>
            <a:off x="5848350" y="5824220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82" name="Text Box 63"/>
          <p:cNvSpPr txBox="1"/>
          <p:nvPr>
            <p:custDataLst>
              <p:tags r:id="rId61"/>
            </p:custDataLst>
          </p:nvPr>
        </p:nvSpPr>
        <p:spPr>
          <a:xfrm>
            <a:off x="5806758" y="5727700"/>
            <a:ext cx="31877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79" name="Rectangle 65"/>
          <p:cNvSpPr/>
          <p:nvPr>
            <p:custDataLst>
              <p:tags r:id="rId62"/>
            </p:custDataLst>
          </p:nvPr>
        </p:nvSpPr>
        <p:spPr>
          <a:xfrm>
            <a:off x="4765675" y="5820410"/>
            <a:ext cx="227330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80" name="Text Box 66"/>
          <p:cNvSpPr txBox="1"/>
          <p:nvPr>
            <p:custDataLst>
              <p:tags r:id="rId63"/>
            </p:custDataLst>
          </p:nvPr>
        </p:nvSpPr>
        <p:spPr>
          <a:xfrm>
            <a:off x="4715193" y="5675630"/>
            <a:ext cx="33972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77" name="Rectangle 68"/>
          <p:cNvSpPr/>
          <p:nvPr>
            <p:custDataLst>
              <p:tags r:id="rId64"/>
            </p:custDataLst>
          </p:nvPr>
        </p:nvSpPr>
        <p:spPr>
          <a:xfrm>
            <a:off x="5838190" y="4728845"/>
            <a:ext cx="226060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78" name="Text Box 69"/>
          <p:cNvSpPr txBox="1"/>
          <p:nvPr>
            <p:custDataLst>
              <p:tags r:id="rId65"/>
            </p:custDataLst>
          </p:nvPr>
        </p:nvSpPr>
        <p:spPr>
          <a:xfrm>
            <a:off x="5760403" y="4632325"/>
            <a:ext cx="39370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75" name="Rectangle 71"/>
          <p:cNvSpPr/>
          <p:nvPr>
            <p:custDataLst>
              <p:tags r:id="rId66"/>
            </p:custDataLst>
          </p:nvPr>
        </p:nvSpPr>
        <p:spPr>
          <a:xfrm>
            <a:off x="4752975" y="4728845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76" name="Text Box 72"/>
          <p:cNvSpPr txBox="1"/>
          <p:nvPr>
            <p:custDataLst>
              <p:tags r:id="rId67"/>
            </p:custDataLst>
          </p:nvPr>
        </p:nvSpPr>
        <p:spPr>
          <a:xfrm>
            <a:off x="4710748" y="4632325"/>
            <a:ext cx="31877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73" name="Rectangle 74"/>
          <p:cNvSpPr/>
          <p:nvPr>
            <p:custDataLst>
              <p:tags r:id="rId68"/>
            </p:custDataLst>
          </p:nvPr>
        </p:nvSpPr>
        <p:spPr>
          <a:xfrm>
            <a:off x="6757670" y="5281930"/>
            <a:ext cx="22669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74" name="Text Box 75"/>
          <p:cNvSpPr txBox="1"/>
          <p:nvPr>
            <p:custDataLst>
              <p:tags r:id="rId69"/>
            </p:custDataLst>
          </p:nvPr>
        </p:nvSpPr>
        <p:spPr>
          <a:xfrm>
            <a:off x="6701790" y="5137150"/>
            <a:ext cx="34480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63" name="Text Box 76"/>
          <p:cNvSpPr txBox="1"/>
          <p:nvPr>
            <p:custDataLst>
              <p:tags r:id="rId70"/>
            </p:custDataLst>
          </p:nvPr>
        </p:nvSpPr>
        <p:spPr>
          <a:xfrm>
            <a:off x="4265613" y="483743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64" name="Text Box 77"/>
          <p:cNvSpPr txBox="1"/>
          <p:nvPr>
            <p:custDataLst>
              <p:tags r:id="rId71"/>
            </p:custDataLst>
          </p:nvPr>
        </p:nvSpPr>
        <p:spPr>
          <a:xfrm>
            <a:off x="4818063" y="518477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65" name="Text Box 78"/>
          <p:cNvSpPr txBox="1"/>
          <p:nvPr>
            <p:custDataLst>
              <p:tags r:id="rId72"/>
            </p:custDataLst>
          </p:nvPr>
        </p:nvSpPr>
        <p:spPr>
          <a:xfrm>
            <a:off x="4128453" y="552323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66" name="Text Box 79"/>
          <p:cNvSpPr txBox="1"/>
          <p:nvPr>
            <p:custDataLst>
              <p:tags r:id="rId73"/>
            </p:custDataLst>
          </p:nvPr>
        </p:nvSpPr>
        <p:spPr>
          <a:xfrm>
            <a:off x="5427663" y="533273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67" name="Text Box 80"/>
          <p:cNvSpPr txBox="1"/>
          <p:nvPr>
            <p:custDataLst>
              <p:tags r:id="rId74"/>
            </p:custDataLst>
          </p:nvPr>
        </p:nvSpPr>
        <p:spPr>
          <a:xfrm>
            <a:off x="5328603" y="589470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68" name="Text Box 81"/>
          <p:cNvSpPr txBox="1"/>
          <p:nvPr>
            <p:custDataLst>
              <p:tags r:id="rId75"/>
            </p:custDataLst>
          </p:nvPr>
        </p:nvSpPr>
        <p:spPr>
          <a:xfrm>
            <a:off x="5900103" y="521335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69" name="Text Box 82"/>
          <p:cNvSpPr txBox="1"/>
          <p:nvPr>
            <p:custDataLst>
              <p:tags r:id="rId76"/>
            </p:custDataLst>
          </p:nvPr>
        </p:nvSpPr>
        <p:spPr>
          <a:xfrm>
            <a:off x="6470968" y="563245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70" name="Text Box 83"/>
          <p:cNvSpPr txBox="1"/>
          <p:nvPr>
            <p:custDataLst>
              <p:tags r:id="rId77"/>
            </p:custDataLst>
          </p:nvPr>
        </p:nvSpPr>
        <p:spPr>
          <a:xfrm>
            <a:off x="6427788" y="478028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71" name="Text Box 84"/>
          <p:cNvSpPr txBox="1"/>
          <p:nvPr>
            <p:custDataLst>
              <p:tags r:id="rId78"/>
            </p:custDataLst>
          </p:nvPr>
        </p:nvSpPr>
        <p:spPr>
          <a:xfrm>
            <a:off x="5261293" y="454215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072" name="Text Box 85"/>
          <p:cNvSpPr txBox="1"/>
          <p:nvPr>
            <p:custDataLst>
              <p:tags r:id="rId79"/>
            </p:custDataLst>
          </p:nvPr>
        </p:nvSpPr>
        <p:spPr>
          <a:xfrm>
            <a:off x="4703763" y="411797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7734" name="Line 86"/>
          <p:cNvSpPr/>
          <p:nvPr/>
        </p:nvSpPr>
        <p:spPr>
          <a:xfrm flipH="1">
            <a:off x="3765550" y="2035175"/>
            <a:ext cx="3514725" cy="309563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667735" name="Line 87"/>
          <p:cNvSpPr/>
          <p:nvPr/>
        </p:nvSpPr>
        <p:spPr>
          <a:xfrm flipH="1">
            <a:off x="3687763" y="2330450"/>
            <a:ext cx="4894262" cy="334963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667736" name="Line 88"/>
          <p:cNvSpPr/>
          <p:nvPr/>
        </p:nvSpPr>
        <p:spPr>
          <a:xfrm flipH="1">
            <a:off x="3751263" y="2692400"/>
            <a:ext cx="914400" cy="257175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667737" name="Line 89"/>
          <p:cNvSpPr/>
          <p:nvPr/>
        </p:nvSpPr>
        <p:spPr>
          <a:xfrm flipH="1">
            <a:off x="3765550" y="2949575"/>
            <a:ext cx="2239963" cy="309563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667738" name="Line 90"/>
          <p:cNvSpPr/>
          <p:nvPr/>
        </p:nvSpPr>
        <p:spPr>
          <a:xfrm flipH="1">
            <a:off x="3778250" y="3206750"/>
            <a:ext cx="5975350" cy="334963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4994" name="页脚占位符 3"/>
          <p:cNvSpPr txBox="1">
            <a:spLocks noGrp="1"/>
          </p:cNvSpPr>
          <p:nvPr>
            <p:custDataLst>
              <p:tags r:id="rId80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996" name="Rectangle 2"/>
          <p:cNvSpPr>
            <a:spLocks noGrp="1"/>
          </p:cNvSpPr>
          <p:nvPr>
            <p:custDataLst>
              <p:tags r:id="rId81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Dijkstra </a:t>
            </a:r>
            <a:r>
              <a:rPr lang="zh-CN" altLang="en-US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</a:t>
            </a:r>
            <a:r>
              <a:rPr lang="en-US" altLang="zh-CN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例子</a:t>
            </a:r>
            <a:endParaRPr lang="zh-CN" altLang="en-US" sz="36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6019" name="灯片编号占位符 6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21" name="Rectangle 3"/>
          <p:cNvSpPr>
            <a:spLocks noGrp="1"/>
          </p:cNvSpPr>
          <p:nvPr>
            <p:ph sz="half" idx="4294967295"/>
            <p:custDataLst>
              <p:tags r:id="rId5"/>
            </p:custDataLst>
          </p:nvPr>
        </p:nvSpPr>
        <p:spPr>
          <a:xfrm>
            <a:off x="2262505" y="1371600"/>
            <a:ext cx="8001000" cy="2651125"/>
          </a:xfrm>
        </p:spPr>
        <p:txBody>
          <a:bodyPr vert="horz" wrap="square" lIns="91440" tIns="45720" rIns="91440" bIns="45720" anchor="t" anchorCtr="0">
            <a:normAutofit lnSpcReduction="20000"/>
          </a:bodyPr>
          <a:p>
            <a:pPr eaLnBrk="1">
              <a:lnSpc>
                <a:spcPct val="90000"/>
              </a:lnSpc>
              <a:buSzPct val="85000"/>
              <a:buFont typeface="ZapfDingbats" pitchFamily="82" charset="2"/>
              <a:buNone/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算法复杂性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n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个节点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SzPct val="85000"/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每次迭代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需要检查所有节点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w,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不在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n(n+1)/2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对比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O(n</a:t>
            </a:r>
            <a:r>
              <a:rPr lang="en-US" altLang="zh-CN" sz="2400" baseline="30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SzPct val="85000"/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更有效的实现是可能的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O(nlogn)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spcBef>
                <a:spcPct val="40000"/>
              </a:spcBef>
              <a:buSzPct val="85000"/>
              <a:buFont typeface="ZapfDingbats" pitchFamily="82" charset="2"/>
              <a:buNone/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可能振荡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SzPct val="85000"/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如链路费用 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承载流量的量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6032" name="Freeform 5"/>
          <p:cNvSpPr/>
          <p:nvPr>
            <p:custDataLst>
              <p:tags r:id="rId6"/>
            </p:custDataLst>
          </p:nvPr>
        </p:nvSpPr>
        <p:spPr>
          <a:xfrm>
            <a:off x="1930400" y="4142105"/>
            <a:ext cx="1971675" cy="1355725"/>
          </a:xfrm>
          <a:custGeom>
            <a:avLst/>
            <a:gdLst>
              <a:gd name="txL" fmla="*/ 0 w 1242"/>
              <a:gd name="txT" fmla="*/ 0 h 854"/>
              <a:gd name="txR" fmla="*/ 1242 w 1242"/>
              <a:gd name="txB" fmla="*/ 854 h 854"/>
            </a:gdLst>
            <a:ahLst/>
            <a:cxnLst>
              <a:cxn ang="0">
                <a:pos x="1" y="381"/>
              </a:cxn>
              <a:cxn ang="0">
                <a:pos x="169" y="162"/>
              </a:cxn>
              <a:cxn ang="0">
                <a:pos x="487" y="18"/>
              </a:cxn>
              <a:cxn ang="0">
                <a:pos x="823" y="30"/>
              </a:cxn>
              <a:cxn ang="0">
                <a:pos x="1183" y="261"/>
              </a:cxn>
              <a:cxn ang="0">
                <a:pos x="1177" y="609"/>
              </a:cxn>
              <a:cxn ang="0">
                <a:pos x="928" y="780"/>
              </a:cxn>
              <a:cxn ang="0">
                <a:pos x="448" y="837"/>
              </a:cxn>
              <a:cxn ang="0">
                <a:pos x="178" y="675"/>
              </a:cxn>
              <a:cxn ang="0">
                <a:pos x="1" y="381"/>
              </a:cxn>
            </a:cxnLst>
            <a:rect l="txL" t="txT" r="txR" b="txB"/>
            <a:pathLst>
              <a:path w="1242" h="854">
                <a:moveTo>
                  <a:pt x="1" y="381"/>
                </a:moveTo>
                <a:cubicBezTo>
                  <a:pt x="0" y="296"/>
                  <a:pt x="88" y="222"/>
                  <a:pt x="169" y="162"/>
                </a:cubicBezTo>
                <a:cubicBezTo>
                  <a:pt x="250" y="102"/>
                  <a:pt x="378" y="40"/>
                  <a:pt x="487" y="18"/>
                </a:cubicBezTo>
                <a:cubicBezTo>
                  <a:pt x="616" y="6"/>
                  <a:pt x="685" y="0"/>
                  <a:pt x="823" y="30"/>
                </a:cubicBezTo>
                <a:cubicBezTo>
                  <a:pt x="961" y="60"/>
                  <a:pt x="1121" y="165"/>
                  <a:pt x="1183" y="261"/>
                </a:cubicBezTo>
                <a:cubicBezTo>
                  <a:pt x="1242" y="357"/>
                  <a:pt x="1219" y="523"/>
                  <a:pt x="1177" y="609"/>
                </a:cubicBezTo>
                <a:cubicBezTo>
                  <a:pt x="1135" y="695"/>
                  <a:pt x="1049" y="742"/>
                  <a:pt x="928" y="780"/>
                </a:cubicBezTo>
                <a:cubicBezTo>
                  <a:pt x="807" y="818"/>
                  <a:pt x="573" y="854"/>
                  <a:pt x="448" y="837"/>
                </a:cubicBezTo>
                <a:cubicBezTo>
                  <a:pt x="323" y="820"/>
                  <a:pt x="252" y="751"/>
                  <a:pt x="178" y="675"/>
                </a:cubicBezTo>
                <a:cubicBezTo>
                  <a:pt x="104" y="599"/>
                  <a:pt x="2" y="466"/>
                  <a:pt x="1" y="381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33" name="Freeform 6"/>
          <p:cNvSpPr/>
          <p:nvPr>
            <p:custDataLst>
              <p:tags r:id="rId7"/>
            </p:custDataLst>
          </p:nvPr>
        </p:nvSpPr>
        <p:spPr>
          <a:xfrm>
            <a:off x="2332355" y="4479925"/>
            <a:ext cx="390525" cy="209550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43" name="Oval 8"/>
          <p:cNvSpPr/>
          <p:nvPr>
            <p:custDataLst>
              <p:tags r:id="rId8"/>
            </p:custDataLst>
          </p:nvPr>
        </p:nvSpPr>
        <p:spPr>
          <a:xfrm>
            <a:off x="2643505" y="434975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44" name="Line 9"/>
          <p:cNvSpPr/>
          <p:nvPr>
            <p:custDataLst>
              <p:tags r:id="rId9"/>
            </p:custDataLst>
          </p:nvPr>
        </p:nvSpPr>
        <p:spPr>
          <a:xfrm>
            <a:off x="2643505" y="43389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245" name="Line 10"/>
          <p:cNvSpPr/>
          <p:nvPr>
            <p:custDataLst>
              <p:tags r:id="rId10"/>
            </p:custDataLst>
          </p:nvPr>
        </p:nvSpPr>
        <p:spPr>
          <a:xfrm>
            <a:off x="3140075" y="43389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246" name="Rectangle 11"/>
          <p:cNvSpPr/>
          <p:nvPr>
            <p:custDataLst>
              <p:tags r:id="rId11"/>
            </p:custDataLst>
          </p:nvPr>
        </p:nvSpPr>
        <p:spPr>
          <a:xfrm>
            <a:off x="2643505" y="433895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47" name="Oval 12"/>
          <p:cNvSpPr/>
          <p:nvPr>
            <p:custDataLst>
              <p:tags r:id="rId12"/>
            </p:custDataLst>
          </p:nvPr>
        </p:nvSpPr>
        <p:spPr>
          <a:xfrm>
            <a:off x="2638425" y="424497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49" name="Rectangle 14"/>
          <p:cNvSpPr/>
          <p:nvPr>
            <p:custDataLst>
              <p:tags r:id="rId13"/>
            </p:custDataLst>
          </p:nvPr>
        </p:nvSpPr>
        <p:spPr>
          <a:xfrm>
            <a:off x="2764790" y="4265930"/>
            <a:ext cx="226060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50" name="Text Box 15"/>
          <p:cNvSpPr txBox="1"/>
          <p:nvPr>
            <p:custDataLst>
              <p:tags r:id="rId14"/>
            </p:custDataLst>
          </p:nvPr>
        </p:nvSpPr>
        <p:spPr>
          <a:xfrm>
            <a:off x="2712086" y="4168775"/>
            <a:ext cx="34353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35" name="Oval 17"/>
          <p:cNvSpPr/>
          <p:nvPr>
            <p:custDataLst>
              <p:tags r:id="rId15"/>
            </p:custDataLst>
          </p:nvPr>
        </p:nvSpPr>
        <p:spPr>
          <a:xfrm>
            <a:off x="1995805" y="476440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36" name="Line 18"/>
          <p:cNvSpPr/>
          <p:nvPr>
            <p:custDataLst>
              <p:tags r:id="rId16"/>
            </p:custDataLst>
          </p:nvPr>
        </p:nvSpPr>
        <p:spPr>
          <a:xfrm>
            <a:off x="1995805" y="475361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237" name="Line 19"/>
          <p:cNvSpPr/>
          <p:nvPr>
            <p:custDataLst>
              <p:tags r:id="rId17"/>
            </p:custDataLst>
          </p:nvPr>
        </p:nvSpPr>
        <p:spPr>
          <a:xfrm>
            <a:off x="2492375" y="475361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238" name="Rectangle 20"/>
          <p:cNvSpPr/>
          <p:nvPr>
            <p:custDataLst>
              <p:tags r:id="rId18"/>
            </p:custDataLst>
          </p:nvPr>
        </p:nvSpPr>
        <p:spPr>
          <a:xfrm>
            <a:off x="1995805" y="475361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39" name="Oval 21"/>
          <p:cNvSpPr/>
          <p:nvPr>
            <p:custDataLst>
              <p:tags r:id="rId19"/>
            </p:custDataLst>
          </p:nvPr>
        </p:nvSpPr>
        <p:spPr>
          <a:xfrm>
            <a:off x="1990725" y="465963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41" name="Rectangle 23"/>
          <p:cNvSpPr/>
          <p:nvPr>
            <p:custDataLst>
              <p:tags r:id="rId20"/>
            </p:custDataLst>
          </p:nvPr>
        </p:nvSpPr>
        <p:spPr>
          <a:xfrm>
            <a:off x="2141220" y="4671060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42" name="Text Box 24"/>
          <p:cNvSpPr txBox="1"/>
          <p:nvPr>
            <p:custDataLst>
              <p:tags r:id="rId21"/>
            </p:custDataLst>
          </p:nvPr>
        </p:nvSpPr>
        <p:spPr>
          <a:xfrm>
            <a:off x="2117091" y="4573905"/>
            <a:ext cx="28257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30" name="Oval 27"/>
          <p:cNvSpPr/>
          <p:nvPr>
            <p:custDataLst>
              <p:tags r:id="rId22"/>
            </p:custDataLst>
          </p:nvPr>
        </p:nvSpPr>
        <p:spPr>
          <a:xfrm>
            <a:off x="2625725" y="5215255"/>
            <a:ext cx="495300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31" name="Line 28"/>
          <p:cNvSpPr/>
          <p:nvPr>
            <p:custDataLst>
              <p:tags r:id="rId23"/>
            </p:custDataLst>
          </p:nvPr>
        </p:nvSpPr>
        <p:spPr>
          <a:xfrm>
            <a:off x="2625725" y="52038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232" name="Line 29"/>
          <p:cNvSpPr/>
          <p:nvPr>
            <p:custDataLst>
              <p:tags r:id="rId24"/>
            </p:custDataLst>
          </p:nvPr>
        </p:nvSpPr>
        <p:spPr>
          <a:xfrm>
            <a:off x="3121025" y="52038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233" name="Rectangle 30"/>
          <p:cNvSpPr/>
          <p:nvPr>
            <p:custDataLst>
              <p:tags r:id="rId25"/>
            </p:custDataLst>
          </p:nvPr>
        </p:nvSpPr>
        <p:spPr>
          <a:xfrm>
            <a:off x="2625725" y="5203825"/>
            <a:ext cx="490220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34" name="Oval 31"/>
          <p:cNvSpPr/>
          <p:nvPr>
            <p:custDataLst>
              <p:tags r:id="rId26"/>
            </p:custDataLst>
          </p:nvPr>
        </p:nvSpPr>
        <p:spPr>
          <a:xfrm>
            <a:off x="2630170" y="5114925"/>
            <a:ext cx="495300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28" name="Rectangle 33"/>
          <p:cNvSpPr/>
          <p:nvPr>
            <p:custDataLst>
              <p:tags r:id="rId27"/>
            </p:custDataLst>
          </p:nvPr>
        </p:nvSpPr>
        <p:spPr>
          <a:xfrm>
            <a:off x="2764790" y="5132705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29" name="Text Box 34"/>
          <p:cNvSpPr txBox="1"/>
          <p:nvPr>
            <p:custDataLst>
              <p:tags r:id="rId28"/>
            </p:custDataLst>
          </p:nvPr>
        </p:nvSpPr>
        <p:spPr>
          <a:xfrm>
            <a:off x="2736216" y="5035550"/>
            <a:ext cx="29019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18" name="Oval 36"/>
          <p:cNvSpPr/>
          <p:nvPr>
            <p:custDataLst>
              <p:tags r:id="rId29"/>
            </p:custDataLst>
          </p:nvPr>
        </p:nvSpPr>
        <p:spPr>
          <a:xfrm>
            <a:off x="3284855" y="477393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19" name="Line 37"/>
          <p:cNvSpPr/>
          <p:nvPr>
            <p:custDataLst>
              <p:tags r:id="rId30"/>
            </p:custDataLst>
          </p:nvPr>
        </p:nvSpPr>
        <p:spPr>
          <a:xfrm>
            <a:off x="3284855" y="476250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220" name="Line 38"/>
          <p:cNvSpPr/>
          <p:nvPr>
            <p:custDataLst>
              <p:tags r:id="rId31"/>
            </p:custDataLst>
          </p:nvPr>
        </p:nvSpPr>
        <p:spPr>
          <a:xfrm>
            <a:off x="3781425" y="476250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221" name="Rectangle 39"/>
          <p:cNvSpPr/>
          <p:nvPr>
            <p:custDataLst>
              <p:tags r:id="rId32"/>
            </p:custDataLst>
          </p:nvPr>
        </p:nvSpPr>
        <p:spPr>
          <a:xfrm>
            <a:off x="3284855" y="476250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22" name="Oval 40"/>
          <p:cNvSpPr/>
          <p:nvPr>
            <p:custDataLst>
              <p:tags r:id="rId33"/>
            </p:custDataLst>
          </p:nvPr>
        </p:nvSpPr>
        <p:spPr>
          <a:xfrm>
            <a:off x="3279775" y="466915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24" name="Rectangle 42"/>
          <p:cNvSpPr/>
          <p:nvPr>
            <p:custDataLst>
              <p:tags r:id="rId34"/>
            </p:custDataLst>
          </p:nvPr>
        </p:nvSpPr>
        <p:spPr>
          <a:xfrm>
            <a:off x="3422015" y="4685030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25" name="Text Box 43"/>
          <p:cNvSpPr txBox="1"/>
          <p:nvPr>
            <p:custDataLst>
              <p:tags r:id="rId35"/>
            </p:custDataLst>
          </p:nvPr>
        </p:nvSpPr>
        <p:spPr>
          <a:xfrm>
            <a:off x="3397568" y="4587875"/>
            <a:ext cx="28575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38" name="Text Box 44"/>
          <p:cNvSpPr txBox="1"/>
          <p:nvPr>
            <p:custDataLst>
              <p:tags r:id="rId36"/>
            </p:custDataLst>
          </p:nvPr>
        </p:nvSpPr>
        <p:spPr>
          <a:xfrm>
            <a:off x="2329816" y="4288155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39" name="Freeform 45"/>
          <p:cNvSpPr/>
          <p:nvPr>
            <p:custDataLst>
              <p:tags r:id="rId37"/>
            </p:custDataLst>
          </p:nvPr>
        </p:nvSpPr>
        <p:spPr>
          <a:xfrm flipH="1">
            <a:off x="3018155" y="4479925"/>
            <a:ext cx="337820" cy="205105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40" name="Freeform 46"/>
          <p:cNvSpPr/>
          <p:nvPr>
            <p:custDataLst>
              <p:tags r:id="rId38"/>
            </p:custDataLst>
          </p:nvPr>
        </p:nvSpPr>
        <p:spPr>
          <a:xfrm flipH="1" flipV="1">
            <a:off x="3032125" y="4894580"/>
            <a:ext cx="314325" cy="228600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41" name="Freeform 47"/>
          <p:cNvSpPr/>
          <p:nvPr>
            <p:custDataLst>
              <p:tags r:id="rId39"/>
            </p:custDataLst>
          </p:nvPr>
        </p:nvSpPr>
        <p:spPr>
          <a:xfrm flipV="1">
            <a:off x="2393950" y="4885055"/>
            <a:ext cx="323850" cy="247650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42" name="Text Box 48"/>
          <p:cNvSpPr txBox="1"/>
          <p:nvPr>
            <p:custDataLst>
              <p:tags r:id="rId40"/>
            </p:custDataLst>
          </p:nvPr>
        </p:nvSpPr>
        <p:spPr>
          <a:xfrm>
            <a:off x="3139123" y="4340225"/>
            <a:ext cx="52006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1+e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43" name="Text Box 49"/>
          <p:cNvSpPr txBox="1"/>
          <p:nvPr>
            <p:custDataLst>
              <p:tags r:id="rId41"/>
            </p:custDataLst>
          </p:nvPr>
        </p:nvSpPr>
        <p:spPr>
          <a:xfrm>
            <a:off x="3166746" y="4888230"/>
            <a:ext cx="28384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44" name="Text Box 50"/>
          <p:cNvSpPr txBox="1"/>
          <p:nvPr>
            <p:custDataLst>
              <p:tags r:id="rId42"/>
            </p:custDataLst>
          </p:nvPr>
        </p:nvSpPr>
        <p:spPr>
          <a:xfrm>
            <a:off x="2293938" y="4911725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45" name="Line 51"/>
          <p:cNvSpPr/>
          <p:nvPr/>
        </p:nvSpPr>
        <p:spPr>
          <a:xfrm flipV="1">
            <a:off x="2865755" y="5351780"/>
            <a:ext cx="0" cy="40005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6046" name="Text Box 52"/>
          <p:cNvSpPr txBox="1"/>
          <p:nvPr/>
        </p:nvSpPr>
        <p:spPr>
          <a:xfrm>
            <a:off x="2616518" y="5564505"/>
            <a:ext cx="31750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47" name="Line 53"/>
          <p:cNvSpPr/>
          <p:nvPr/>
        </p:nvSpPr>
        <p:spPr>
          <a:xfrm flipH="1" flipV="1">
            <a:off x="2046605" y="4885055"/>
            <a:ext cx="4445" cy="338455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6048" name="Text Box 54"/>
          <p:cNvSpPr txBox="1"/>
          <p:nvPr/>
        </p:nvSpPr>
        <p:spPr>
          <a:xfrm>
            <a:off x="1884045" y="5178425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49" name="Line 55"/>
          <p:cNvSpPr/>
          <p:nvPr/>
        </p:nvSpPr>
        <p:spPr>
          <a:xfrm flipV="1">
            <a:off x="3565525" y="4918075"/>
            <a:ext cx="0" cy="428625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6050" name="Text Box 56"/>
          <p:cNvSpPr txBox="1"/>
          <p:nvPr/>
        </p:nvSpPr>
        <p:spPr>
          <a:xfrm>
            <a:off x="3417571" y="5283200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51" name="Freeform 57"/>
          <p:cNvSpPr/>
          <p:nvPr>
            <p:custDataLst>
              <p:tags r:id="rId43"/>
            </p:custDataLst>
          </p:nvPr>
        </p:nvSpPr>
        <p:spPr>
          <a:xfrm flipH="1" flipV="1">
            <a:off x="2936875" y="4851400"/>
            <a:ext cx="314325" cy="228600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52" name="Freeform 58"/>
          <p:cNvSpPr/>
          <p:nvPr>
            <p:custDataLst>
              <p:tags r:id="rId44"/>
            </p:custDataLst>
          </p:nvPr>
        </p:nvSpPr>
        <p:spPr>
          <a:xfrm flipH="1">
            <a:off x="2484755" y="4860925"/>
            <a:ext cx="304800" cy="219075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53" name="Text Box 59"/>
          <p:cNvSpPr txBox="1"/>
          <p:nvPr>
            <p:custDataLst>
              <p:tags r:id="rId45"/>
            </p:custDataLst>
          </p:nvPr>
        </p:nvSpPr>
        <p:spPr>
          <a:xfrm>
            <a:off x="2579688" y="4692650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54" name="Text Box 60"/>
          <p:cNvSpPr txBox="1"/>
          <p:nvPr>
            <p:custDataLst>
              <p:tags r:id="rId46"/>
            </p:custDataLst>
          </p:nvPr>
        </p:nvSpPr>
        <p:spPr>
          <a:xfrm>
            <a:off x="2922588" y="4673600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55" name="Freeform 61"/>
          <p:cNvSpPr/>
          <p:nvPr>
            <p:custDataLst>
              <p:tags r:id="rId47"/>
            </p:custDataLst>
          </p:nvPr>
        </p:nvSpPr>
        <p:spPr>
          <a:xfrm>
            <a:off x="4170680" y="4189730"/>
            <a:ext cx="1944370" cy="1355725"/>
          </a:xfrm>
          <a:custGeom>
            <a:avLst/>
            <a:gdLst>
              <a:gd name="txL" fmla="*/ 0 w 1225"/>
              <a:gd name="txT" fmla="*/ 0 h 854"/>
              <a:gd name="txR" fmla="*/ 1225 w 1225"/>
              <a:gd name="txB" fmla="*/ 854 h 854"/>
            </a:gdLst>
            <a:ahLst/>
            <a:cxnLst>
              <a:cxn ang="0">
                <a:pos x="0" y="387"/>
              </a:cxn>
              <a:cxn ang="0">
                <a:pos x="168" y="162"/>
              </a:cxn>
              <a:cxn ang="0">
                <a:pos x="486" y="18"/>
              </a:cxn>
              <a:cxn ang="0">
                <a:pos x="822" y="30"/>
              </a:cxn>
              <a:cxn ang="0">
                <a:pos x="1152" y="267"/>
              </a:cxn>
              <a:cxn ang="0">
                <a:pos x="1188" y="537"/>
              </a:cxn>
              <a:cxn ang="0">
                <a:pos x="927" y="780"/>
              </a:cxn>
              <a:cxn ang="0">
                <a:pos x="447" y="837"/>
              </a:cxn>
              <a:cxn ang="0">
                <a:pos x="177" y="675"/>
              </a:cxn>
              <a:cxn ang="0">
                <a:pos x="0" y="387"/>
              </a:cxn>
            </a:cxnLst>
            <a:rect l="txL" t="txT" r="txR" b="txB"/>
            <a:pathLst>
              <a:path w="1225" h="854">
                <a:moveTo>
                  <a:pt x="0" y="387"/>
                </a:moveTo>
                <a:cubicBezTo>
                  <a:pt x="0" y="243"/>
                  <a:pt x="87" y="223"/>
                  <a:pt x="168" y="162"/>
                </a:cubicBezTo>
                <a:cubicBezTo>
                  <a:pt x="249" y="101"/>
                  <a:pt x="377" y="40"/>
                  <a:pt x="486" y="18"/>
                </a:cubicBezTo>
                <a:cubicBezTo>
                  <a:pt x="615" y="6"/>
                  <a:pt x="684" y="0"/>
                  <a:pt x="822" y="30"/>
                </a:cubicBezTo>
                <a:cubicBezTo>
                  <a:pt x="960" y="60"/>
                  <a:pt x="1099" y="169"/>
                  <a:pt x="1152" y="267"/>
                </a:cubicBezTo>
                <a:cubicBezTo>
                  <a:pt x="1213" y="351"/>
                  <a:pt x="1225" y="452"/>
                  <a:pt x="1188" y="537"/>
                </a:cubicBezTo>
                <a:cubicBezTo>
                  <a:pt x="1151" y="622"/>
                  <a:pt x="1050" y="730"/>
                  <a:pt x="927" y="780"/>
                </a:cubicBezTo>
                <a:cubicBezTo>
                  <a:pt x="804" y="830"/>
                  <a:pt x="572" y="854"/>
                  <a:pt x="447" y="837"/>
                </a:cubicBezTo>
                <a:cubicBezTo>
                  <a:pt x="322" y="820"/>
                  <a:pt x="251" y="750"/>
                  <a:pt x="177" y="675"/>
                </a:cubicBezTo>
                <a:cubicBezTo>
                  <a:pt x="103" y="600"/>
                  <a:pt x="0" y="531"/>
                  <a:pt x="0" y="387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56" name="Freeform 62"/>
          <p:cNvSpPr/>
          <p:nvPr>
            <p:custDataLst>
              <p:tags r:id="rId48"/>
            </p:custDataLst>
          </p:nvPr>
        </p:nvSpPr>
        <p:spPr>
          <a:xfrm>
            <a:off x="4570730" y="4527550"/>
            <a:ext cx="390525" cy="209550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10" name="Oval 64"/>
          <p:cNvSpPr/>
          <p:nvPr>
            <p:custDataLst>
              <p:tags r:id="rId49"/>
            </p:custDataLst>
          </p:nvPr>
        </p:nvSpPr>
        <p:spPr>
          <a:xfrm>
            <a:off x="4881880" y="439737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11" name="Line 65"/>
          <p:cNvSpPr/>
          <p:nvPr>
            <p:custDataLst>
              <p:tags r:id="rId50"/>
            </p:custDataLst>
          </p:nvPr>
        </p:nvSpPr>
        <p:spPr>
          <a:xfrm>
            <a:off x="4881880" y="43865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212" name="Line 66"/>
          <p:cNvSpPr/>
          <p:nvPr>
            <p:custDataLst>
              <p:tags r:id="rId51"/>
            </p:custDataLst>
          </p:nvPr>
        </p:nvSpPr>
        <p:spPr>
          <a:xfrm>
            <a:off x="5378450" y="43865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213" name="Rectangle 67"/>
          <p:cNvSpPr/>
          <p:nvPr>
            <p:custDataLst>
              <p:tags r:id="rId52"/>
            </p:custDataLst>
          </p:nvPr>
        </p:nvSpPr>
        <p:spPr>
          <a:xfrm>
            <a:off x="4881880" y="438658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14" name="Oval 68"/>
          <p:cNvSpPr/>
          <p:nvPr>
            <p:custDataLst>
              <p:tags r:id="rId53"/>
            </p:custDataLst>
          </p:nvPr>
        </p:nvSpPr>
        <p:spPr>
          <a:xfrm>
            <a:off x="4876800" y="429260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16" name="Rectangle 70"/>
          <p:cNvSpPr/>
          <p:nvPr>
            <p:custDataLst>
              <p:tags r:id="rId54"/>
            </p:custDataLst>
          </p:nvPr>
        </p:nvSpPr>
        <p:spPr>
          <a:xfrm>
            <a:off x="5003165" y="4313555"/>
            <a:ext cx="226060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17" name="Text Box 71"/>
          <p:cNvSpPr txBox="1"/>
          <p:nvPr>
            <p:custDataLst>
              <p:tags r:id="rId55"/>
            </p:custDataLst>
          </p:nvPr>
        </p:nvSpPr>
        <p:spPr>
          <a:xfrm>
            <a:off x="4950461" y="4216400"/>
            <a:ext cx="34353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02" name="Oval 73"/>
          <p:cNvSpPr/>
          <p:nvPr>
            <p:custDataLst>
              <p:tags r:id="rId56"/>
            </p:custDataLst>
          </p:nvPr>
        </p:nvSpPr>
        <p:spPr>
          <a:xfrm>
            <a:off x="4234180" y="481203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03" name="Line 74"/>
          <p:cNvSpPr/>
          <p:nvPr>
            <p:custDataLst>
              <p:tags r:id="rId57"/>
            </p:custDataLst>
          </p:nvPr>
        </p:nvSpPr>
        <p:spPr>
          <a:xfrm>
            <a:off x="4234180" y="480123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204" name="Line 75"/>
          <p:cNvSpPr/>
          <p:nvPr>
            <p:custDataLst>
              <p:tags r:id="rId58"/>
            </p:custDataLst>
          </p:nvPr>
        </p:nvSpPr>
        <p:spPr>
          <a:xfrm>
            <a:off x="4730750" y="480123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205" name="Rectangle 76"/>
          <p:cNvSpPr/>
          <p:nvPr>
            <p:custDataLst>
              <p:tags r:id="rId59"/>
            </p:custDataLst>
          </p:nvPr>
        </p:nvSpPr>
        <p:spPr>
          <a:xfrm>
            <a:off x="4234180" y="480123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06" name="Oval 77"/>
          <p:cNvSpPr/>
          <p:nvPr>
            <p:custDataLst>
              <p:tags r:id="rId60"/>
            </p:custDataLst>
          </p:nvPr>
        </p:nvSpPr>
        <p:spPr>
          <a:xfrm>
            <a:off x="4229100" y="470725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08" name="Rectangle 79"/>
          <p:cNvSpPr/>
          <p:nvPr>
            <p:custDataLst>
              <p:tags r:id="rId61"/>
            </p:custDataLst>
          </p:nvPr>
        </p:nvSpPr>
        <p:spPr>
          <a:xfrm>
            <a:off x="4379595" y="4718685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09" name="Text Box 80"/>
          <p:cNvSpPr txBox="1"/>
          <p:nvPr>
            <p:custDataLst>
              <p:tags r:id="rId62"/>
            </p:custDataLst>
          </p:nvPr>
        </p:nvSpPr>
        <p:spPr>
          <a:xfrm>
            <a:off x="4355466" y="4621530"/>
            <a:ext cx="28257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97" name="Oval 83"/>
          <p:cNvSpPr/>
          <p:nvPr>
            <p:custDataLst>
              <p:tags r:id="rId63"/>
            </p:custDataLst>
          </p:nvPr>
        </p:nvSpPr>
        <p:spPr>
          <a:xfrm>
            <a:off x="4864100" y="5262880"/>
            <a:ext cx="495300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98" name="Line 84"/>
          <p:cNvSpPr/>
          <p:nvPr>
            <p:custDataLst>
              <p:tags r:id="rId64"/>
            </p:custDataLst>
          </p:nvPr>
        </p:nvSpPr>
        <p:spPr>
          <a:xfrm>
            <a:off x="4864100" y="525145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199" name="Line 85"/>
          <p:cNvSpPr/>
          <p:nvPr>
            <p:custDataLst>
              <p:tags r:id="rId65"/>
            </p:custDataLst>
          </p:nvPr>
        </p:nvSpPr>
        <p:spPr>
          <a:xfrm>
            <a:off x="5359400" y="525145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200" name="Rectangle 86"/>
          <p:cNvSpPr/>
          <p:nvPr>
            <p:custDataLst>
              <p:tags r:id="rId66"/>
            </p:custDataLst>
          </p:nvPr>
        </p:nvSpPr>
        <p:spPr>
          <a:xfrm>
            <a:off x="4864100" y="5251450"/>
            <a:ext cx="490220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201" name="Oval 87"/>
          <p:cNvSpPr/>
          <p:nvPr>
            <p:custDataLst>
              <p:tags r:id="rId67"/>
            </p:custDataLst>
          </p:nvPr>
        </p:nvSpPr>
        <p:spPr>
          <a:xfrm>
            <a:off x="4868545" y="5162550"/>
            <a:ext cx="495300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95" name="Rectangle 89"/>
          <p:cNvSpPr/>
          <p:nvPr>
            <p:custDataLst>
              <p:tags r:id="rId68"/>
            </p:custDataLst>
          </p:nvPr>
        </p:nvSpPr>
        <p:spPr>
          <a:xfrm>
            <a:off x="5003165" y="5180330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96" name="Text Box 90"/>
          <p:cNvSpPr txBox="1"/>
          <p:nvPr>
            <p:custDataLst>
              <p:tags r:id="rId69"/>
            </p:custDataLst>
          </p:nvPr>
        </p:nvSpPr>
        <p:spPr>
          <a:xfrm>
            <a:off x="4974591" y="5083175"/>
            <a:ext cx="29019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85" name="Oval 92"/>
          <p:cNvSpPr/>
          <p:nvPr>
            <p:custDataLst>
              <p:tags r:id="rId70"/>
            </p:custDataLst>
          </p:nvPr>
        </p:nvSpPr>
        <p:spPr>
          <a:xfrm>
            <a:off x="5523230" y="482155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86" name="Line 93"/>
          <p:cNvSpPr/>
          <p:nvPr>
            <p:custDataLst>
              <p:tags r:id="rId71"/>
            </p:custDataLst>
          </p:nvPr>
        </p:nvSpPr>
        <p:spPr>
          <a:xfrm>
            <a:off x="5523230" y="48101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187" name="Line 94"/>
          <p:cNvSpPr/>
          <p:nvPr>
            <p:custDataLst>
              <p:tags r:id="rId72"/>
            </p:custDataLst>
          </p:nvPr>
        </p:nvSpPr>
        <p:spPr>
          <a:xfrm>
            <a:off x="6019800" y="48101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188" name="Rectangle 95"/>
          <p:cNvSpPr/>
          <p:nvPr>
            <p:custDataLst>
              <p:tags r:id="rId73"/>
            </p:custDataLst>
          </p:nvPr>
        </p:nvSpPr>
        <p:spPr>
          <a:xfrm>
            <a:off x="5523230" y="481012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89" name="Oval 96"/>
          <p:cNvSpPr/>
          <p:nvPr>
            <p:custDataLst>
              <p:tags r:id="rId74"/>
            </p:custDataLst>
          </p:nvPr>
        </p:nvSpPr>
        <p:spPr>
          <a:xfrm>
            <a:off x="5518150" y="471678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91" name="Rectangle 98"/>
          <p:cNvSpPr/>
          <p:nvPr>
            <p:custDataLst>
              <p:tags r:id="rId75"/>
            </p:custDataLst>
          </p:nvPr>
        </p:nvSpPr>
        <p:spPr>
          <a:xfrm>
            <a:off x="5660390" y="4732655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92" name="Text Box 99"/>
          <p:cNvSpPr txBox="1"/>
          <p:nvPr>
            <p:custDataLst>
              <p:tags r:id="rId76"/>
            </p:custDataLst>
          </p:nvPr>
        </p:nvSpPr>
        <p:spPr>
          <a:xfrm>
            <a:off x="5635943" y="4635500"/>
            <a:ext cx="28575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61" name="Text Box 100"/>
          <p:cNvSpPr txBox="1"/>
          <p:nvPr>
            <p:custDataLst>
              <p:tags r:id="rId77"/>
            </p:custDataLst>
          </p:nvPr>
        </p:nvSpPr>
        <p:spPr>
          <a:xfrm>
            <a:off x="4330066" y="4354830"/>
            <a:ext cx="52006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2+e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62" name="Freeform 101"/>
          <p:cNvSpPr/>
          <p:nvPr>
            <p:custDataLst>
              <p:tags r:id="rId78"/>
            </p:custDataLst>
          </p:nvPr>
        </p:nvSpPr>
        <p:spPr>
          <a:xfrm flipH="1">
            <a:off x="5256530" y="4527550"/>
            <a:ext cx="337820" cy="205105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63" name="Freeform 102"/>
          <p:cNvSpPr/>
          <p:nvPr>
            <p:custDataLst>
              <p:tags r:id="rId79"/>
            </p:custDataLst>
          </p:nvPr>
        </p:nvSpPr>
        <p:spPr>
          <a:xfrm flipH="1" flipV="1">
            <a:off x="5270500" y="4942205"/>
            <a:ext cx="314325" cy="228600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64" name="Freeform 103"/>
          <p:cNvSpPr/>
          <p:nvPr>
            <p:custDataLst>
              <p:tags r:id="rId80"/>
            </p:custDataLst>
          </p:nvPr>
        </p:nvSpPr>
        <p:spPr>
          <a:xfrm flipV="1">
            <a:off x="4632325" y="4932680"/>
            <a:ext cx="323850" cy="247650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65" name="Text Box 104"/>
          <p:cNvSpPr txBox="1"/>
          <p:nvPr>
            <p:custDataLst>
              <p:tags r:id="rId81"/>
            </p:custDataLst>
          </p:nvPr>
        </p:nvSpPr>
        <p:spPr>
          <a:xfrm>
            <a:off x="5493068" y="4387850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66" name="Text Box 105"/>
          <p:cNvSpPr txBox="1"/>
          <p:nvPr>
            <p:custDataLst>
              <p:tags r:id="rId82"/>
            </p:custDataLst>
          </p:nvPr>
        </p:nvSpPr>
        <p:spPr>
          <a:xfrm>
            <a:off x="5404168" y="4935855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67" name="Text Box 106"/>
          <p:cNvSpPr txBox="1"/>
          <p:nvPr>
            <p:custDataLst>
              <p:tags r:id="rId83"/>
            </p:custDataLst>
          </p:nvPr>
        </p:nvSpPr>
        <p:spPr>
          <a:xfrm>
            <a:off x="4532313" y="4959350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68" name="Freeform 107"/>
          <p:cNvSpPr/>
          <p:nvPr>
            <p:custDataLst>
              <p:tags r:id="rId84"/>
            </p:custDataLst>
          </p:nvPr>
        </p:nvSpPr>
        <p:spPr>
          <a:xfrm flipH="1" flipV="1">
            <a:off x="5175250" y="4899025"/>
            <a:ext cx="314325" cy="228600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69" name="Freeform 108"/>
          <p:cNvSpPr/>
          <p:nvPr>
            <p:custDataLst>
              <p:tags r:id="rId85"/>
            </p:custDataLst>
          </p:nvPr>
        </p:nvSpPr>
        <p:spPr>
          <a:xfrm flipH="1">
            <a:off x="4723130" y="4908550"/>
            <a:ext cx="304800" cy="219075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70" name="Text Box 109"/>
          <p:cNvSpPr txBox="1"/>
          <p:nvPr>
            <p:custDataLst>
              <p:tags r:id="rId86"/>
            </p:custDataLst>
          </p:nvPr>
        </p:nvSpPr>
        <p:spPr>
          <a:xfrm>
            <a:off x="4750118" y="4730750"/>
            <a:ext cx="52006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1+e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71" name="Text Box 110"/>
          <p:cNvSpPr txBox="1"/>
          <p:nvPr>
            <p:custDataLst>
              <p:tags r:id="rId87"/>
            </p:custDataLst>
          </p:nvPr>
        </p:nvSpPr>
        <p:spPr>
          <a:xfrm>
            <a:off x="5160646" y="4721225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72" name="Freeform 111"/>
          <p:cNvSpPr/>
          <p:nvPr>
            <p:custDataLst>
              <p:tags r:id="rId88"/>
            </p:custDataLst>
          </p:nvPr>
        </p:nvSpPr>
        <p:spPr>
          <a:xfrm>
            <a:off x="6323330" y="4199255"/>
            <a:ext cx="1944370" cy="1355725"/>
          </a:xfrm>
          <a:custGeom>
            <a:avLst/>
            <a:gdLst>
              <a:gd name="txL" fmla="*/ 0 w 1225"/>
              <a:gd name="txT" fmla="*/ 0 h 854"/>
              <a:gd name="txR" fmla="*/ 1225 w 1225"/>
              <a:gd name="txB" fmla="*/ 854 h 854"/>
            </a:gdLst>
            <a:ahLst/>
            <a:cxnLst>
              <a:cxn ang="0">
                <a:pos x="0" y="387"/>
              </a:cxn>
              <a:cxn ang="0">
                <a:pos x="168" y="162"/>
              </a:cxn>
              <a:cxn ang="0">
                <a:pos x="486" y="18"/>
              </a:cxn>
              <a:cxn ang="0">
                <a:pos x="822" y="30"/>
              </a:cxn>
              <a:cxn ang="0">
                <a:pos x="1152" y="267"/>
              </a:cxn>
              <a:cxn ang="0">
                <a:pos x="1188" y="537"/>
              </a:cxn>
              <a:cxn ang="0">
                <a:pos x="927" y="780"/>
              </a:cxn>
              <a:cxn ang="0">
                <a:pos x="447" y="837"/>
              </a:cxn>
              <a:cxn ang="0">
                <a:pos x="177" y="675"/>
              </a:cxn>
              <a:cxn ang="0">
                <a:pos x="0" y="387"/>
              </a:cxn>
            </a:cxnLst>
            <a:rect l="txL" t="txT" r="txR" b="txB"/>
            <a:pathLst>
              <a:path w="1225" h="854">
                <a:moveTo>
                  <a:pt x="0" y="387"/>
                </a:moveTo>
                <a:cubicBezTo>
                  <a:pt x="0" y="243"/>
                  <a:pt x="87" y="223"/>
                  <a:pt x="168" y="162"/>
                </a:cubicBezTo>
                <a:cubicBezTo>
                  <a:pt x="249" y="101"/>
                  <a:pt x="377" y="40"/>
                  <a:pt x="486" y="18"/>
                </a:cubicBezTo>
                <a:cubicBezTo>
                  <a:pt x="615" y="6"/>
                  <a:pt x="684" y="0"/>
                  <a:pt x="822" y="30"/>
                </a:cubicBezTo>
                <a:cubicBezTo>
                  <a:pt x="960" y="60"/>
                  <a:pt x="1099" y="169"/>
                  <a:pt x="1152" y="267"/>
                </a:cubicBezTo>
                <a:cubicBezTo>
                  <a:pt x="1213" y="351"/>
                  <a:pt x="1225" y="452"/>
                  <a:pt x="1188" y="537"/>
                </a:cubicBezTo>
                <a:cubicBezTo>
                  <a:pt x="1151" y="622"/>
                  <a:pt x="1050" y="730"/>
                  <a:pt x="927" y="780"/>
                </a:cubicBezTo>
                <a:cubicBezTo>
                  <a:pt x="804" y="830"/>
                  <a:pt x="572" y="854"/>
                  <a:pt x="447" y="837"/>
                </a:cubicBezTo>
                <a:cubicBezTo>
                  <a:pt x="322" y="820"/>
                  <a:pt x="251" y="750"/>
                  <a:pt x="177" y="675"/>
                </a:cubicBezTo>
                <a:cubicBezTo>
                  <a:pt x="103" y="600"/>
                  <a:pt x="0" y="531"/>
                  <a:pt x="0" y="387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73" name="Freeform 112"/>
          <p:cNvSpPr/>
          <p:nvPr>
            <p:custDataLst>
              <p:tags r:id="rId89"/>
            </p:custDataLst>
          </p:nvPr>
        </p:nvSpPr>
        <p:spPr>
          <a:xfrm>
            <a:off x="6723380" y="4537075"/>
            <a:ext cx="390525" cy="209550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77" name="Oval 114"/>
          <p:cNvSpPr/>
          <p:nvPr>
            <p:custDataLst>
              <p:tags r:id="rId90"/>
            </p:custDataLst>
          </p:nvPr>
        </p:nvSpPr>
        <p:spPr>
          <a:xfrm>
            <a:off x="7034530" y="440690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78" name="Line 115"/>
          <p:cNvSpPr/>
          <p:nvPr>
            <p:custDataLst>
              <p:tags r:id="rId91"/>
            </p:custDataLst>
          </p:nvPr>
        </p:nvSpPr>
        <p:spPr>
          <a:xfrm>
            <a:off x="7034530" y="43961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179" name="Line 116"/>
          <p:cNvSpPr/>
          <p:nvPr>
            <p:custDataLst>
              <p:tags r:id="rId92"/>
            </p:custDataLst>
          </p:nvPr>
        </p:nvSpPr>
        <p:spPr>
          <a:xfrm>
            <a:off x="7531100" y="43961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180" name="Rectangle 117"/>
          <p:cNvSpPr/>
          <p:nvPr>
            <p:custDataLst>
              <p:tags r:id="rId93"/>
            </p:custDataLst>
          </p:nvPr>
        </p:nvSpPr>
        <p:spPr>
          <a:xfrm>
            <a:off x="7034530" y="439610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81" name="Oval 118"/>
          <p:cNvSpPr/>
          <p:nvPr>
            <p:custDataLst>
              <p:tags r:id="rId94"/>
            </p:custDataLst>
          </p:nvPr>
        </p:nvSpPr>
        <p:spPr>
          <a:xfrm>
            <a:off x="7029450" y="43021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83" name="Rectangle 120"/>
          <p:cNvSpPr/>
          <p:nvPr>
            <p:custDataLst>
              <p:tags r:id="rId95"/>
            </p:custDataLst>
          </p:nvPr>
        </p:nvSpPr>
        <p:spPr>
          <a:xfrm>
            <a:off x="7155815" y="4323080"/>
            <a:ext cx="226060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84" name="Text Box 121"/>
          <p:cNvSpPr txBox="1"/>
          <p:nvPr>
            <p:custDataLst>
              <p:tags r:id="rId96"/>
            </p:custDataLst>
          </p:nvPr>
        </p:nvSpPr>
        <p:spPr>
          <a:xfrm>
            <a:off x="7103111" y="4225925"/>
            <a:ext cx="34353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69" name="Oval 123"/>
          <p:cNvSpPr/>
          <p:nvPr>
            <p:custDataLst>
              <p:tags r:id="rId97"/>
            </p:custDataLst>
          </p:nvPr>
        </p:nvSpPr>
        <p:spPr>
          <a:xfrm>
            <a:off x="6386830" y="482155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70" name="Line 124"/>
          <p:cNvSpPr/>
          <p:nvPr>
            <p:custDataLst>
              <p:tags r:id="rId98"/>
            </p:custDataLst>
          </p:nvPr>
        </p:nvSpPr>
        <p:spPr>
          <a:xfrm>
            <a:off x="6386830" y="481076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171" name="Line 125"/>
          <p:cNvSpPr/>
          <p:nvPr>
            <p:custDataLst>
              <p:tags r:id="rId99"/>
            </p:custDataLst>
          </p:nvPr>
        </p:nvSpPr>
        <p:spPr>
          <a:xfrm>
            <a:off x="6883400" y="481076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172" name="Rectangle 126"/>
          <p:cNvSpPr/>
          <p:nvPr>
            <p:custDataLst>
              <p:tags r:id="rId100"/>
            </p:custDataLst>
          </p:nvPr>
        </p:nvSpPr>
        <p:spPr>
          <a:xfrm>
            <a:off x="6386830" y="481076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73" name="Oval 127"/>
          <p:cNvSpPr/>
          <p:nvPr>
            <p:custDataLst>
              <p:tags r:id="rId101"/>
            </p:custDataLst>
          </p:nvPr>
        </p:nvSpPr>
        <p:spPr>
          <a:xfrm>
            <a:off x="6381750" y="471678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75" name="Rectangle 129"/>
          <p:cNvSpPr/>
          <p:nvPr>
            <p:custDataLst>
              <p:tags r:id="rId102"/>
            </p:custDataLst>
          </p:nvPr>
        </p:nvSpPr>
        <p:spPr>
          <a:xfrm>
            <a:off x="6532245" y="4728210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76" name="Text Box 130"/>
          <p:cNvSpPr txBox="1"/>
          <p:nvPr>
            <p:custDataLst>
              <p:tags r:id="rId103"/>
            </p:custDataLst>
          </p:nvPr>
        </p:nvSpPr>
        <p:spPr>
          <a:xfrm>
            <a:off x="6508116" y="4631055"/>
            <a:ext cx="28257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64" name="Oval 133"/>
          <p:cNvSpPr/>
          <p:nvPr>
            <p:custDataLst>
              <p:tags r:id="rId104"/>
            </p:custDataLst>
          </p:nvPr>
        </p:nvSpPr>
        <p:spPr>
          <a:xfrm>
            <a:off x="7016750" y="5272405"/>
            <a:ext cx="495300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65" name="Line 134"/>
          <p:cNvSpPr/>
          <p:nvPr>
            <p:custDataLst>
              <p:tags r:id="rId105"/>
            </p:custDataLst>
          </p:nvPr>
        </p:nvSpPr>
        <p:spPr>
          <a:xfrm>
            <a:off x="7016750" y="526097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166" name="Line 135"/>
          <p:cNvSpPr/>
          <p:nvPr>
            <p:custDataLst>
              <p:tags r:id="rId106"/>
            </p:custDataLst>
          </p:nvPr>
        </p:nvSpPr>
        <p:spPr>
          <a:xfrm>
            <a:off x="7512050" y="526097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167" name="Rectangle 136"/>
          <p:cNvSpPr/>
          <p:nvPr>
            <p:custDataLst>
              <p:tags r:id="rId107"/>
            </p:custDataLst>
          </p:nvPr>
        </p:nvSpPr>
        <p:spPr>
          <a:xfrm>
            <a:off x="7016750" y="5260975"/>
            <a:ext cx="490220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68" name="Oval 137"/>
          <p:cNvSpPr/>
          <p:nvPr>
            <p:custDataLst>
              <p:tags r:id="rId108"/>
            </p:custDataLst>
          </p:nvPr>
        </p:nvSpPr>
        <p:spPr>
          <a:xfrm>
            <a:off x="7021195" y="5172075"/>
            <a:ext cx="495300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62" name="Rectangle 139"/>
          <p:cNvSpPr/>
          <p:nvPr>
            <p:custDataLst>
              <p:tags r:id="rId109"/>
            </p:custDataLst>
          </p:nvPr>
        </p:nvSpPr>
        <p:spPr>
          <a:xfrm>
            <a:off x="7155815" y="5189855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63" name="Text Box 140"/>
          <p:cNvSpPr txBox="1"/>
          <p:nvPr>
            <p:custDataLst>
              <p:tags r:id="rId110"/>
            </p:custDataLst>
          </p:nvPr>
        </p:nvSpPr>
        <p:spPr>
          <a:xfrm>
            <a:off x="7127241" y="5092700"/>
            <a:ext cx="29019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52" name="Oval 142"/>
          <p:cNvSpPr/>
          <p:nvPr>
            <p:custDataLst>
              <p:tags r:id="rId111"/>
            </p:custDataLst>
          </p:nvPr>
        </p:nvSpPr>
        <p:spPr>
          <a:xfrm>
            <a:off x="7675880" y="483108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53" name="Line 143"/>
          <p:cNvSpPr/>
          <p:nvPr>
            <p:custDataLst>
              <p:tags r:id="rId112"/>
            </p:custDataLst>
          </p:nvPr>
        </p:nvSpPr>
        <p:spPr>
          <a:xfrm>
            <a:off x="7675880" y="481965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154" name="Line 144"/>
          <p:cNvSpPr/>
          <p:nvPr>
            <p:custDataLst>
              <p:tags r:id="rId113"/>
            </p:custDataLst>
          </p:nvPr>
        </p:nvSpPr>
        <p:spPr>
          <a:xfrm>
            <a:off x="8172450" y="481965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155" name="Rectangle 145"/>
          <p:cNvSpPr/>
          <p:nvPr>
            <p:custDataLst>
              <p:tags r:id="rId114"/>
            </p:custDataLst>
          </p:nvPr>
        </p:nvSpPr>
        <p:spPr>
          <a:xfrm>
            <a:off x="7675880" y="481965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56" name="Oval 146"/>
          <p:cNvSpPr/>
          <p:nvPr>
            <p:custDataLst>
              <p:tags r:id="rId115"/>
            </p:custDataLst>
          </p:nvPr>
        </p:nvSpPr>
        <p:spPr>
          <a:xfrm>
            <a:off x="7670800" y="472630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58" name="Rectangle 148"/>
          <p:cNvSpPr/>
          <p:nvPr>
            <p:custDataLst>
              <p:tags r:id="rId116"/>
            </p:custDataLst>
          </p:nvPr>
        </p:nvSpPr>
        <p:spPr>
          <a:xfrm>
            <a:off x="7813040" y="4742180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59" name="Text Box 149"/>
          <p:cNvSpPr txBox="1"/>
          <p:nvPr>
            <p:custDataLst>
              <p:tags r:id="rId117"/>
            </p:custDataLst>
          </p:nvPr>
        </p:nvSpPr>
        <p:spPr>
          <a:xfrm>
            <a:off x="7788593" y="4645025"/>
            <a:ext cx="28575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78" name="Text Box 150"/>
          <p:cNvSpPr txBox="1"/>
          <p:nvPr>
            <p:custDataLst>
              <p:tags r:id="rId118"/>
            </p:custDataLst>
          </p:nvPr>
        </p:nvSpPr>
        <p:spPr>
          <a:xfrm>
            <a:off x="6599238" y="4364355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79" name="Freeform 151"/>
          <p:cNvSpPr/>
          <p:nvPr>
            <p:custDataLst>
              <p:tags r:id="rId119"/>
            </p:custDataLst>
          </p:nvPr>
        </p:nvSpPr>
        <p:spPr>
          <a:xfrm flipH="1">
            <a:off x="7409180" y="4537075"/>
            <a:ext cx="337820" cy="205105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80" name="Freeform 152"/>
          <p:cNvSpPr/>
          <p:nvPr>
            <p:custDataLst>
              <p:tags r:id="rId120"/>
            </p:custDataLst>
          </p:nvPr>
        </p:nvSpPr>
        <p:spPr>
          <a:xfrm flipH="1" flipV="1">
            <a:off x="7423150" y="4951730"/>
            <a:ext cx="314325" cy="228600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81" name="Freeform 153"/>
          <p:cNvSpPr/>
          <p:nvPr>
            <p:custDataLst>
              <p:tags r:id="rId121"/>
            </p:custDataLst>
          </p:nvPr>
        </p:nvSpPr>
        <p:spPr>
          <a:xfrm flipV="1">
            <a:off x="6784975" y="4942205"/>
            <a:ext cx="323850" cy="247650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82" name="Text Box 154"/>
          <p:cNvSpPr txBox="1"/>
          <p:nvPr>
            <p:custDataLst>
              <p:tags r:id="rId122"/>
            </p:custDataLst>
          </p:nvPr>
        </p:nvSpPr>
        <p:spPr>
          <a:xfrm>
            <a:off x="7530466" y="4397375"/>
            <a:ext cx="52006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2+e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83" name="Text Box 155"/>
          <p:cNvSpPr txBox="1"/>
          <p:nvPr>
            <p:custDataLst>
              <p:tags r:id="rId123"/>
            </p:custDataLst>
          </p:nvPr>
        </p:nvSpPr>
        <p:spPr>
          <a:xfrm>
            <a:off x="7441248" y="4983480"/>
            <a:ext cx="52006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1+e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84" name="Text Box 156"/>
          <p:cNvSpPr txBox="1"/>
          <p:nvPr>
            <p:custDataLst>
              <p:tags r:id="rId124"/>
            </p:custDataLst>
          </p:nvPr>
        </p:nvSpPr>
        <p:spPr>
          <a:xfrm>
            <a:off x="6684646" y="4968875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85" name="Freeform 157"/>
          <p:cNvSpPr/>
          <p:nvPr>
            <p:custDataLst>
              <p:tags r:id="rId125"/>
            </p:custDataLst>
          </p:nvPr>
        </p:nvSpPr>
        <p:spPr>
          <a:xfrm flipH="1" flipV="1">
            <a:off x="7327900" y="4908550"/>
            <a:ext cx="314325" cy="228600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86" name="Freeform 158"/>
          <p:cNvSpPr/>
          <p:nvPr>
            <p:custDataLst>
              <p:tags r:id="rId126"/>
            </p:custDataLst>
          </p:nvPr>
        </p:nvSpPr>
        <p:spPr>
          <a:xfrm flipH="1">
            <a:off x="6875780" y="4918075"/>
            <a:ext cx="304800" cy="219075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87" name="Text Box 159"/>
          <p:cNvSpPr txBox="1"/>
          <p:nvPr>
            <p:custDataLst>
              <p:tags r:id="rId127"/>
            </p:custDataLst>
          </p:nvPr>
        </p:nvSpPr>
        <p:spPr>
          <a:xfrm>
            <a:off x="7018338" y="4740275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88" name="Text Box 160"/>
          <p:cNvSpPr txBox="1"/>
          <p:nvPr>
            <p:custDataLst>
              <p:tags r:id="rId128"/>
            </p:custDataLst>
          </p:nvPr>
        </p:nvSpPr>
        <p:spPr>
          <a:xfrm>
            <a:off x="7313613" y="4730750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89" name="Freeform 161"/>
          <p:cNvSpPr/>
          <p:nvPr>
            <p:custDataLst>
              <p:tags r:id="rId129"/>
            </p:custDataLst>
          </p:nvPr>
        </p:nvSpPr>
        <p:spPr>
          <a:xfrm>
            <a:off x="8418830" y="4218305"/>
            <a:ext cx="1944370" cy="1355725"/>
          </a:xfrm>
          <a:custGeom>
            <a:avLst/>
            <a:gdLst>
              <a:gd name="txL" fmla="*/ 0 w 1225"/>
              <a:gd name="txT" fmla="*/ 0 h 854"/>
              <a:gd name="txR" fmla="*/ 1225 w 1225"/>
              <a:gd name="txB" fmla="*/ 854 h 854"/>
            </a:gdLst>
            <a:ahLst/>
            <a:cxnLst>
              <a:cxn ang="0">
                <a:pos x="0" y="387"/>
              </a:cxn>
              <a:cxn ang="0">
                <a:pos x="168" y="162"/>
              </a:cxn>
              <a:cxn ang="0">
                <a:pos x="486" y="18"/>
              </a:cxn>
              <a:cxn ang="0">
                <a:pos x="822" y="30"/>
              </a:cxn>
              <a:cxn ang="0">
                <a:pos x="1152" y="267"/>
              </a:cxn>
              <a:cxn ang="0">
                <a:pos x="1188" y="537"/>
              </a:cxn>
              <a:cxn ang="0">
                <a:pos x="927" y="780"/>
              </a:cxn>
              <a:cxn ang="0">
                <a:pos x="447" y="837"/>
              </a:cxn>
              <a:cxn ang="0">
                <a:pos x="177" y="675"/>
              </a:cxn>
              <a:cxn ang="0">
                <a:pos x="0" y="387"/>
              </a:cxn>
            </a:cxnLst>
            <a:rect l="txL" t="txT" r="txR" b="txB"/>
            <a:pathLst>
              <a:path w="1225" h="854">
                <a:moveTo>
                  <a:pt x="0" y="387"/>
                </a:moveTo>
                <a:cubicBezTo>
                  <a:pt x="0" y="243"/>
                  <a:pt x="87" y="223"/>
                  <a:pt x="168" y="162"/>
                </a:cubicBezTo>
                <a:cubicBezTo>
                  <a:pt x="249" y="101"/>
                  <a:pt x="377" y="40"/>
                  <a:pt x="486" y="18"/>
                </a:cubicBezTo>
                <a:cubicBezTo>
                  <a:pt x="615" y="6"/>
                  <a:pt x="684" y="0"/>
                  <a:pt x="822" y="30"/>
                </a:cubicBezTo>
                <a:cubicBezTo>
                  <a:pt x="960" y="60"/>
                  <a:pt x="1099" y="169"/>
                  <a:pt x="1152" y="267"/>
                </a:cubicBezTo>
                <a:cubicBezTo>
                  <a:pt x="1213" y="351"/>
                  <a:pt x="1225" y="452"/>
                  <a:pt x="1188" y="537"/>
                </a:cubicBezTo>
                <a:cubicBezTo>
                  <a:pt x="1151" y="622"/>
                  <a:pt x="1050" y="730"/>
                  <a:pt x="927" y="780"/>
                </a:cubicBezTo>
                <a:cubicBezTo>
                  <a:pt x="804" y="830"/>
                  <a:pt x="572" y="854"/>
                  <a:pt x="447" y="837"/>
                </a:cubicBezTo>
                <a:cubicBezTo>
                  <a:pt x="322" y="820"/>
                  <a:pt x="251" y="750"/>
                  <a:pt x="177" y="675"/>
                </a:cubicBezTo>
                <a:cubicBezTo>
                  <a:pt x="103" y="600"/>
                  <a:pt x="0" y="531"/>
                  <a:pt x="0" y="387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90" name="Freeform 162"/>
          <p:cNvSpPr/>
          <p:nvPr>
            <p:custDataLst>
              <p:tags r:id="rId130"/>
            </p:custDataLst>
          </p:nvPr>
        </p:nvSpPr>
        <p:spPr>
          <a:xfrm>
            <a:off x="8818880" y="4556125"/>
            <a:ext cx="390525" cy="209550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44" name="Oval 164"/>
          <p:cNvSpPr/>
          <p:nvPr>
            <p:custDataLst>
              <p:tags r:id="rId131"/>
            </p:custDataLst>
          </p:nvPr>
        </p:nvSpPr>
        <p:spPr>
          <a:xfrm>
            <a:off x="9130030" y="442595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45" name="Line 165"/>
          <p:cNvSpPr/>
          <p:nvPr>
            <p:custDataLst>
              <p:tags r:id="rId132"/>
            </p:custDataLst>
          </p:nvPr>
        </p:nvSpPr>
        <p:spPr>
          <a:xfrm>
            <a:off x="9130030" y="44151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146" name="Line 166"/>
          <p:cNvSpPr/>
          <p:nvPr>
            <p:custDataLst>
              <p:tags r:id="rId133"/>
            </p:custDataLst>
          </p:nvPr>
        </p:nvSpPr>
        <p:spPr>
          <a:xfrm>
            <a:off x="9626600" y="44151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147" name="Rectangle 167"/>
          <p:cNvSpPr/>
          <p:nvPr>
            <p:custDataLst>
              <p:tags r:id="rId134"/>
            </p:custDataLst>
          </p:nvPr>
        </p:nvSpPr>
        <p:spPr>
          <a:xfrm>
            <a:off x="9130030" y="441515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48" name="Oval 168"/>
          <p:cNvSpPr/>
          <p:nvPr>
            <p:custDataLst>
              <p:tags r:id="rId135"/>
            </p:custDataLst>
          </p:nvPr>
        </p:nvSpPr>
        <p:spPr>
          <a:xfrm>
            <a:off x="9124950" y="432117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50" name="Rectangle 170"/>
          <p:cNvSpPr/>
          <p:nvPr>
            <p:custDataLst>
              <p:tags r:id="rId136"/>
            </p:custDataLst>
          </p:nvPr>
        </p:nvSpPr>
        <p:spPr>
          <a:xfrm>
            <a:off x="9251315" y="4342130"/>
            <a:ext cx="226060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51" name="Text Box 171"/>
          <p:cNvSpPr txBox="1"/>
          <p:nvPr>
            <p:custDataLst>
              <p:tags r:id="rId137"/>
            </p:custDataLst>
          </p:nvPr>
        </p:nvSpPr>
        <p:spPr>
          <a:xfrm>
            <a:off x="9198611" y="4244975"/>
            <a:ext cx="34353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36" name="Oval 173"/>
          <p:cNvSpPr/>
          <p:nvPr>
            <p:custDataLst>
              <p:tags r:id="rId138"/>
            </p:custDataLst>
          </p:nvPr>
        </p:nvSpPr>
        <p:spPr>
          <a:xfrm>
            <a:off x="8482330" y="484060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37" name="Line 174"/>
          <p:cNvSpPr/>
          <p:nvPr>
            <p:custDataLst>
              <p:tags r:id="rId139"/>
            </p:custDataLst>
          </p:nvPr>
        </p:nvSpPr>
        <p:spPr>
          <a:xfrm>
            <a:off x="8482330" y="482981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138" name="Line 175"/>
          <p:cNvSpPr/>
          <p:nvPr>
            <p:custDataLst>
              <p:tags r:id="rId140"/>
            </p:custDataLst>
          </p:nvPr>
        </p:nvSpPr>
        <p:spPr>
          <a:xfrm>
            <a:off x="8978900" y="482981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139" name="Rectangle 176"/>
          <p:cNvSpPr/>
          <p:nvPr>
            <p:custDataLst>
              <p:tags r:id="rId141"/>
            </p:custDataLst>
          </p:nvPr>
        </p:nvSpPr>
        <p:spPr>
          <a:xfrm>
            <a:off x="8482330" y="482981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40" name="Oval 177"/>
          <p:cNvSpPr/>
          <p:nvPr>
            <p:custDataLst>
              <p:tags r:id="rId142"/>
            </p:custDataLst>
          </p:nvPr>
        </p:nvSpPr>
        <p:spPr>
          <a:xfrm>
            <a:off x="8477250" y="473583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42" name="Rectangle 179"/>
          <p:cNvSpPr/>
          <p:nvPr>
            <p:custDataLst>
              <p:tags r:id="rId143"/>
            </p:custDataLst>
          </p:nvPr>
        </p:nvSpPr>
        <p:spPr>
          <a:xfrm>
            <a:off x="8627745" y="4747260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43" name="Text Box 180"/>
          <p:cNvSpPr txBox="1"/>
          <p:nvPr>
            <p:custDataLst>
              <p:tags r:id="rId144"/>
            </p:custDataLst>
          </p:nvPr>
        </p:nvSpPr>
        <p:spPr>
          <a:xfrm>
            <a:off x="8603616" y="4650105"/>
            <a:ext cx="28257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31" name="Oval 183"/>
          <p:cNvSpPr/>
          <p:nvPr>
            <p:custDataLst>
              <p:tags r:id="rId145"/>
            </p:custDataLst>
          </p:nvPr>
        </p:nvSpPr>
        <p:spPr>
          <a:xfrm>
            <a:off x="9112250" y="5291455"/>
            <a:ext cx="495300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32" name="Line 184"/>
          <p:cNvSpPr/>
          <p:nvPr>
            <p:custDataLst>
              <p:tags r:id="rId146"/>
            </p:custDataLst>
          </p:nvPr>
        </p:nvSpPr>
        <p:spPr>
          <a:xfrm>
            <a:off x="9112250" y="52800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133" name="Line 185"/>
          <p:cNvSpPr/>
          <p:nvPr>
            <p:custDataLst>
              <p:tags r:id="rId147"/>
            </p:custDataLst>
          </p:nvPr>
        </p:nvSpPr>
        <p:spPr>
          <a:xfrm>
            <a:off x="9607550" y="52800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134" name="Rectangle 186"/>
          <p:cNvSpPr/>
          <p:nvPr>
            <p:custDataLst>
              <p:tags r:id="rId148"/>
            </p:custDataLst>
          </p:nvPr>
        </p:nvSpPr>
        <p:spPr>
          <a:xfrm>
            <a:off x="9112250" y="5280025"/>
            <a:ext cx="490220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35" name="Oval 187"/>
          <p:cNvSpPr/>
          <p:nvPr>
            <p:custDataLst>
              <p:tags r:id="rId149"/>
            </p:custDataLst>
          </p:nvPr>
        </p:nvSpPr>
        <p:spPr>
          <a:xfrm>
            <a:off x="9116695" y="5191125"/>
            <a:ext cx="495300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29" name="Rectangle 189"/>
          <p:cNvSpPr/>
          <p:nvPr>
            <p:custDataLst>
              <p:tags r:id="rId150"/>
            </p:custDataLst>
          </p:nvPr>
        </p:nvSpPr>
        <p:spPr>
          <a:xfrm>
            <a:off x="9251315" y="5208905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30" name="Text Box 190"/>
          <p:cNvSpPr txBox="1"/>
          <p:nvPr>
            <p:custDataLst>
              <p:tags r:id="rId151"/>
            </p:custDataLst>
          </p:nvPr>
        </p:nvSpPr>
        <p:spPr>
          <a:xfrm>
            <a:off x="9222741" y="5111750"/>
            <a:ext cx="29019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19" name="Oval 192"/>
          <p:cNvSpPr/>
          <p:nvPr>
            <p:custDataLst>
              <p:tags r:id="rId152"/>
            </p:custDataLst>
          </p:nvPr>
        </p:nvSpPr>
        <p:spPr>
          <a:xfrm>
            <a:off x="9771380" y="485013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20" name="Line 193"/>
          <p:cNvSpPr/>
          <p:nvPr>
            <p:custDataLst>
              <p:tags r:id="rId153"/>
            </p:custDataLst>
          </p:nvPr>
        </p:nvSpPr>
        <p:spPr>
          <a:xfrm>
            <a:off x="9771380" y="483870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121" name="Line 194"/>
          <p:cNvSpPr/>
          <p:nvPr>
            <p:custDataLst>
              <p:tags r:id="rId154"/>
            </p:custDataLst>
          </p:nvPr>
        </p:nvSpPr>
        <p:spPr>
          <a:xfrm>
            <a:off x="10267950" y="483870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6122" name="Rectangle 195"/>
          <p:cNvSpPr/>
          <p:nvPr>
            <p:custDataLst>
              <p:tags r:id="rId155"/>
            </p:custDataLst>
          </p:nvPr>
        </p:nvSpPr>
        <p:spPr>
          <a:xfrm>
            <a:off x="9771380" y="483870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23" name="Oval 196"/>
          <p:cNvSpPr/>
          <p:nvPr>
            <p:custDataLst>
              <p:tags r:id="rId156"/>
            </p:custDataLst>
          </p:nvPr>
        </p:nvSpPr>
        <p:spPr>
          <a:xfrm>
            <a:off x="9766300" y="474535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25" name="Rectangle 198"/>
          <p:cNvSpPr/>
          <p:nvPr>
            <p:custDataLst>
              <p:tags r:id="rId157"/>
            </p:custDataLst>
          </p:nvPr>
        </p:nvSpPr>
        <p:spPr>
          <a:xfrm>
            <a:off x="9908540" y="4761230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26" name="Text Box 199"/>
          <p:cNvSpPr txBox="1"/>
          <p:nvPr>
            <p:custDataLst>
              <p:tags r:id="rId158"/>
            </p:custDataLst>
          </p:nvPr>
        </p:nvSpPr>
        <p:spPr>
          <a:xfrm>
            <a:off x="9884093" y="4664075"/>
            <a:ext cx="28575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95" name="Text Box 200"/>
          <p:cNvSpPr txBox="1"/>
          <p:nvPr>
            <p:custDataLst>
              <p:tags r:id="rId159"/>
            </p:custDataLst>
          </p:nvPr>
        </p:nvSpPr>
        <p:spPr>
          <a:xfrm>
            <a:off x="8578216" y="4383405"/>
            <a:ext cx="52006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2+e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96" name="Freeform 201"/>
          <p:cNvSpPr/>
          <p:nvPr>
            <p:custDataLst>
              <p:tags r:id="rId160"/>
            </p:custDataLst>
          </p:nvPr>
        </p:nvSpPr>
        <p:spPr>
          <a:xfrm flipH="1">
            <a:off x="9504680" y="4556125"/>
            <a:ext cx="337820" cy="205105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97" name="Freeform 202"/>
          <p:cNvSpPr/>
          <p:nvPr>
            <p:custDataLst>
              <p:tags r:id="rId161"/>
            </p:custDataLst>
          </p:nvPr>
        </p:nvSpPr>
        <p:spPr>
          <a:xfrm flipH="1" flipV="1">
            <a:off x="9518650" y="4970780"/>
            <a:ext cx="314325" cy="228600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98" name="Freeform 203"/>
          <p:cNvSpPr/>
          <p:nvPr>
            <p:custDataLst>
              <p:tags r:id="rId162"/>
            </p:custDataLst>
          </p:nvPr>
        </p:nvSpPr>
        <p:spPr>
          <a:xfrm flipV="1">
            <a:off x="8880475" y="4961255"/>
            <a:ext cx="323850" cy="247650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99" name="Text Box 204"/>
          <p:cNvSpPr txBox="1"/>
          <p:nvPr>
            <p:custDataLst>
              <p:tags r:id="rId163"/>
            </p:custDataLst>
          </p:nvPr>
        </p:nvSpPr>
        <p:spPr>
          <a:xfrm>
            <a:off x="9741218" y="4416425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00" name="Text Box 205"/>
          <p:cNvSpPr txBox="1"/>
          <p:nvPr>
            <p:custDataLst>
              <p:tags r:id="rId164"/>
            </p:custDataLst>
          </p:nvPr>
        </p:nvSpPr>
        <p:spPr>
          <a:xfrm>
            <a:off x="9653271" y="4964430"/>
            <a:ext cx="28384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01" name="Text Box 206"/>
          <p:cNvSpPr txBox="1"/>
          <p:nvPr>
            <p:custDataLst>
              <p:tags r:id="rId165"/>
            </p:custDataLst>
          </p:nvPr>
        </p:nvSpPr>
        <p:spPr>
          <a:xfrm>
            <a:off x="8780463" y="4987925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02" name="Freeform 207"/>
          <p:cNvSpPr/>
          <p:nvPr>
            <p:custDataLst>
              <p:tags r:id="rId166"/>
            </p:custDataLst>
          </p:nvPr>
        </p:nvSpPr>
        <p:spPr>
          <a:xfrm flipH="1" flipV="1">
            <a:off x="9423400" y="4927600"/>
            <a:ext cx="314325" cy="228600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03" name="Freeform 208"/>
          <p:cNvSpPr/>
          <p:nvPr>
            <p:custDataLst>
              <p:tags r:id="rId167"/>
            </p:custDataLst>
          </p:nvPr>
        </p:nvSpPr>
        <p:spPr>
          <a:xfrm flipH="1">
            <a:off x="8971280" y="4937125"/>
            <a:ext cx="304800" cy="219075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 anchorCtr="0"/>
          <a:p>
            <a:endParaRPr lang="zh-CN" altLang="en-US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04" name="Text Box 209"/>
          <p:cNvSpPr txBox="1"/>
          <p:nvPr>
            <p:custDataLst>
              <p:tags r:id="rId168"/>
            </p:custDataLst>
          </p:nvPr>
        </p:nvSpPr>
        <p:spPr>
          <a:xfrm>
            <a:off x="8998268" y="4759325"/>
            <a:ext cx="52006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1+e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05" name="Text Box 210"/>
          <p:cNvSpPr txBox="1"/>
          <p:nvPr>
            <p:custDataLst>
              <p:tags r:id="rId169"/>
            </p:custDataLst>
          </p:nvPr>
        </p:nvSpPr>
        <p:spPr>
          <a:xfrm>
            <a:off x="9408796" y="4749800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06" name="Text Box 211"/>
          <p:cNvSpPr txBox="1"/>
          <p:nvPr>
            <p:custDataLst>
              <p:tags r:id="rId170"/>
            </p:custDataLst>
          </p:nvPr>
        </p:nvSpPr>
        <p:spPr>
          <a:xfrm>
            <a:off x="2571433" y="5810250"/>
            <a:ext cx="69088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最初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107" name="Text Box 212"/>
          <p:cNvSpPr txBox="1"/>
          <p:nvPr>
            <p:custDataLst>
              <p:tags r:id="rId171"/>
            </p:custDataLst>
          </p:nvPr>
        </p:nvSpPr>
        <p:spPr>
          <a:xfrm>
            <a:off x="4567555" y="5669280"/>
            <a:ext cx="18141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 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重计算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6108" name="Text Box 213"/>
          <p:cNvSpPr txBox="1"/>
          <p:nvPr>
            <p:custDataLst>
              <p:tags r:id="rId172"/>
            </p:custDataLst>
          </p:nvPr>
        </p:nvSpPr>
        <p:spPr>
          <a:xfrm>
            <a:off x="6586538" y="5678805"/>
            <a:ext cx="128143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 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重计算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6109" name="Text Box 214"/>
          <p:cNvSpPr txBox="1"/>
          <p:nvPr>
            <p:custDataLst>
              <p:tags r:id="rId173"/>
            </p:custDataLst>
          </p:nvPr>
        </p:nvSpPr>
        <p:spPr>
          <a:xfrm>
            <a:off x="8656638" y="5659755"/>
            <a:ext cx="112268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重计算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6110" name="Line 215"/>
          <p:cNvSpPr/>
          <p:nvPr/>
        </p:nvSpPr>
        <p:spPr>
          <a:xfrm flipV="1">
            <a:off x="5123180" y="5408930"/>
            <a:ext cx="0" cy="24765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6111" name="Line 216"/>
          <p:cNvSpPr/>
          <p:nvPr/>
        </p:nvSpPr>
        <p:spPr>
          <a:xfrm flipV="1">
            <a:off x="4456430" y="4951730"/>
            <a:ext cx="0" cy="24765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6112" name="Line 217"/>
          <p:cNvSpPr/>
          <p:nvPr/>
        </p:nvSpPr>
        <p:spPr>
          <a:xfrm flipV="1">
            <a:off x="5789930" y="4956175"/>
            <a:ext cx="0" cy="24765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6113" name="Line 218"/>
          <p:cNvSpPr/>
          <p:nvPr/>
        </p:nvSpPr>
        <p:spPr>
          <a:xfrm flipV="1">
            <a:off x="6623050" y="4961255"/>
            <a:ext cx="0" cy="24765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6114" name="Line 219"/>
          <p:cNvSpPr/>
          <p:nvPr/>
        </p:nvSpPr>
        <p:spPr>
          <a:xfrm flipV="1">
            <a:off x="7285355" y="5408930"/>
            <a:ext cx="0" cy="24765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6115" name="Line 220"/>
          <p:cNvSpPr/>
          <p:nvPr/>
        </p:nvSpPr>
        <p:spPr>
          <a:xfrm flipV="1">
            <a:off x="7947025" y="4961255"/>
            <a:ext cx="0" cy="24765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6116" name="Line 221"/>
          <p:cNvSpPr/>
          <p:nvPr/>
        </p:nvSpPr>
        <p:spPr>
          <a:xfrm flipV="1">
            <a:off x="8733155" y="4980305"/>
            <a:ext cx="0" cy="24765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6117" name="Line 222"/>
          <p:cNvSpPr/>
          <p:nvPr/>
        </p:nvSpPr>
        <p:spPr>
          <a:xfrm flipV="1">
            <a:off x="9385300" y="5427980"/>
            <a:ext cx="0" cy="24765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6118" name="Line 223"/>
          <p:cNvSpPr/>
          <p:nvPr/>
        </p:nvSpPr>
        <p:spPr>
          <a:xfrm flipV="1">
            <a:off x="10038080" y="4989830"/>
            <a:ext cx="0" cy="24765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6023" name="Text Box 224"/>
          <p:cNvSpPr txBox="1"/>
          <p:nvPr/>
        </p:nvSpPr>
        <p:spPr>
          <a:xfrm>
            <a:off x="4870450" y="5535613"/>
            <a:ext cx="31750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24" name="Text Box 225"/>
          <p:cNvSpPr txBox="1"/>
          <p:nvPr/>
        </p:nvSpPr>
        <p:spPr>
          <a:xfrm>
            <a:off x="5648325" y="5121275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1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25" name="Text Box 226"/>
          <p:cNvSpPr txBox="1"/>
          <p:nvPr/>
        </p:nvSpPr>
        <p:spPr>
          <a:xfrm>
            <a:off x="4295775" y="5222875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26" name="Text Box 227"/>
          <p:cNvSpPr txBox="1"/>
          <p:nvPr/>
        </p:nvSpPr>
        <p:spPr>
          <a:xfrm>
            <a:off x="7080250" y="5549900"/>
            <a:ext cx="31750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27" name="Text Box 228"/>
          <p:cNvSpPr txBox="1"/>
          <p:nvPr/>
        </p:nvSpPr>
        <p:spPr>
          <a:xfrm>
            <a:off x="7858125" y="5135563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28" name="Text Box 229"/>
          <p:cNvSpPr txBox="1"/>
          <p:nvPr/>
        </p:nvSpPr>
        <p:spPr>
          <a:xfrm>
            <a:off x="6505575" y="5237163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29" name="Text Box 230"/>
          <p:cNvSpPr txBox="1"/>
          <p:nvPr/>
        </p:nvSpPr>
        <p:spPr>
          <a:xfrm>
            <a:off x="9185275" y="5543550"/>
            <a:ext cx="31750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30" name="Text Box 231"/>
          <p:cNvSpPr txBox="1"/>
          <p:nvPr/>
        </p:nvSpPr>
        <p:spPr>
          <a:xfrm>
            <a:off x="9963150" y="5129213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1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31" name="Text Box 232"/>
          <p:cNvSpPr txBox="1"/>
          <p:nvPr/>
        </p:nvSpPr>
        <p:spPr>
          <a:xfrm>
            <a:off x="8610600" y="5230813"/>
            <a:ext cx="28702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18" name="页脚占位符 5"/>
          <p:cNvSpPr txBox="1">
            <a:spLocks noGrp="1"/>
          </p:cNvSpPr>
          <p:nvPr>
            <p:custDataLst>
              <p:tags r:id="rId174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020" name="Rectangle 2"/>
          <p:cNvSpPr>
            <a:spLocks noGrp="1"/>
          </p:cNvSpPr>
          <p:nvPr>
            <p:custDataLst>
              <p:tags r:id="rId175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Dijkstra</a:t>
            </a:r>
            <a:r>
              <a:rPr lang="zh-CN" altLang="en-US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</a:t>
            </a:r>
            <a:r>
              <a:rPr lang="en-US" altLang="zh-CN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讨论</a:t>
            </a:r>
            <a:endParaRPr lang="zh-CN" altLang="en-US" sz="36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7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7043" name="灯片编号占位符 6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045" name="Rectangle 3"/>
          <p:cNvSpPr>
            <a:spLocks noGrp="1"/>
          </p:cNvSpPr>
          <p:nvPr>
            <p:ph sz="half" idx="4294967295"/>
            <p:custDataLst>
              <p:tags r:id="rId5"/>
            </p:custDataLst>
          </p:nvPr>
        </p:nvSpPr>
        <p:spPr>
          <a:xfrm>
            <a:off x="2057400" y="1600200"/>
            <a:ext cx="7751763" cy="4648200"/>
          </a:xfrm>
        </p:spPr>
        <p:txBody>
          <a:bodyPr vert="horz" wrap="square" lIns="91440" tIns="45720" rIns="91440" bIns="45720" anchor="t" anchorCtr="0">
            <a:normAutofit lnSpcReduction="20000"/>
          </a:bodyPr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4. 1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概述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虚电路和数据报网络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4.3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路由器的构成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4.4 IP: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网际协议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数据报格式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IPv4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编址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NAT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ICMP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IPv6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7042" name="页脚占位符 5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044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网络层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7046" name="Rectangle 4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122988" y="1568450"/>
            <a:ext cx="3503612" cy="4648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4.5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选路概念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4.6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选路算法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链路状态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距离矢量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等级选路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4.7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互联网中选路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RIP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OSPF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BGP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4.8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广播和多播选路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8067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066" name="页脚占位符 4"/>
          <p:cNvSpPr txBox="1">
            <a:spLocks noGrp="1"/>
          </p:cNvSpPr>
          <p:nvPr>
            <p:custDataLst>
              <p:tags r:id="rId5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415" y="0"/>
            <a:ext cx="8526145" cy="64585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9091" name="灯片编号占位符 4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098" name="Freeform 4"/>
          <p:cNvSpPr/>
          <p:nvPr>
            <p:custDataLst>
              <p:tags r:id="rId5"/>
            </p:custDataLst>
          </p:nvPr>
        </p:nvSpPr>
        <p:spPr>
          <a:xfrm>
            <a:off x="1800225" y="1470025"/>
            <a:ext cx="3571875" cy="2237105"/>
          </a:xfrm>
          <a:custGeom>
            <a:avLst/>
            <a:gdLst>
              <a:gd name="txL" fmla="*/ 0 w 2250"/>
              <a:gd name="txT" fmla="*/ 0 h 1409"/>
              <a:gd name="txR" fmla="*/ 2250 w 2250"/>
              <a:gd name="txB" fmla="*/ 1409 h 1409"/>
            </a:gdLst>
            <a:ahLst/>
            <a:cxnLst>
              <a:cxn ang="0">
                <a:pos x="0" y="624"/>
              </a:cxn>
              <a:cxn ang="0">
                <a:pos x="219" y="321"/>
              </a:cxn>
              <a:cxn ang="0">
                <a:pos x="529" y="35"/>
              </a:cxn>
              <a:cxn ang="0">
                <a:pos x="1551" y="111"/>
              </a:cxn>
              <a:cxn ang="0">
                <a:pos x="1968" y="483"/>
              </a:cxn>
              <a:cxn ang="0">
                <a:pos x="2199" y="906"/>
              </a:cxn>
              <a:cxn ang="0">
                <a:pos x="1659" y="1314"/>
              </a:cxn>
              <a:cxn ang="0">
                <a:pos x="993" y="1386"/>
              </a:cxn>
              <a:cxn ang="0">
                <a:pos x="465" y="1356"/>
              </a:cxn>
              <a:cxn ang="0">
                <a:pos x="102" y="1068"/>
              </a:cxn>
              <a:cxn ang="0">
                <a:pos x="0" y="624"/>
              </a:cxn>
            </a:cxnLst>
            <a:rect l="txL" t="txT" r="txR" b="txB"/>
            <a:pathLst>
              <a:path w="2250" h="1409">
                <a:moveTo>
                  <a:pt x="0" y="624"/>
                </a:moveTo>
                <a:cubicBezTo>
                  <a:pt x="5" y="506"/>
                  <a:pt x="131" y="419"/>
                  <a:pt x="219" y="321"/>
                </a:cubicBezTo>
                <a:cubicBezTo>
                  <a:pt x="307" y="223"/>
                  <a:pt x="307" y="70"/>
                  <a:pt x="529" y="35"/>
                </a:cubicBezTo>
                <a:cubicBezTo>
                  <a:pt x="751" y="0"/>
                  <a:pt x="1311" y="36"/>
                  <a:pt x="1551" y="111"/>
                </a:cubicBezTo>
                <a:cubicBezTo>
                  <a:pt x="1791" y="186"/>
                  <a:pt x="1860" y="351"/>
                  <a:pt x="1968" y="483"/>
                </a:cubicBezTo>
                <a:cubicBezTo>
                  <a:pt x="2076" y="615"/>
                  <a:pt x="2250" y="767"/>
                  <a:pt x="2199" y="906"/>
                </a:cubicBezTo>
                <a:cubicBezTo>
                  <a:pt x="2148" y="1045"/>
                  <a:pt x="1860" y="1234"/>
                  <a:pt x="1659" y="1314"/>
                </a:cubicBezTo>
                <a:cubicBezTo>
                  <a:pt x="1458" y="1394"/>
                  <a:pt x="1192" y="1379"/>
                  <a:pt x="993" y="1386"/>
                </a:cubicBezTo>
                <a:cubicBezTo>
                  <a:pt x="794" y="1393"/>
                  <a:pt x="613" y="1409"/>
                  <a:pt x="465" y="1356"/>
                </a:cubicBezTo>
                <a:cubicBezTo>
                  <a:pt x="317" y="1303"/>
                  <a:pt x="180" y="1190"/>
                  <a:pt x="102" y="1068"/>
                </a:cubicBezTo>
                <a:cubicBezTo>
                  <a:pt x="24" y="946"/>
                  <a:pt x="21" y="716"/>
                  <a:pt x="0" y="624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099" name="Freeform 5"/>
          <p:cNvSpPr/>
          <p:nvPr>
            <p:custDataLst>
              <p:tags r:id="rId6"/>
            </p:custDataLst>
          </p:nvPr>
        </p:nvSpPr>
        <p:spPr>
          <a:xfrm>
            <a:off x="2333625" y="2341880"/>
            <a:ext cx="542925" cy="295275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00" name="Oval 6"/>
          <p:cNvSpPr/>
          <p:nvPr>
            <p:custDataLst>
              <p:tags r:id="rId7"/>
            </p:custDataLst>
          </p:nvPr>
        </p:nvSpPr>
        <p:spPr>
          <a:xfrm>
            <a:off x="1920875" y="272605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01" name="Line 7"/>
          <p:cNvSpPr/>
          <p:nvPr>
            <p:custDataLst>
              <p:tags r:id="rId8"/>
            </p:custDataLst>
          </p:nvPr>
        </p:nvSpPr>
        <p:spPr>
          <a:xfrm>
            <a:off x="1920875" y="27146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9102" name="Line 8"/>
          <p:cNvSpPr/>
          <p:nvPr>
            <p:custDataLst>
              <p:tags r:id="rId9"/>
            </p:custDataLst>
          </p:nvPr>
        </p:nvSpPr>
        <p:spPr>
          <a:xfrm>
            <a:off x="2418080" y="27146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9103" name="Rectangle 9"/>
          <p:cNvSpPr/>
          <p:nvPr>
            <p:custDataLst>
              <p:tags r:id="rId10"/>
            </p:custDataLst>
          </p:nvPr>
        </p:nvSpPr>
        <p:spPr>
          <a:xfrm>
            <a:off x="1920875" y="271462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04" name="Oval 10"/>
          <p:cNvSpPr/>
          <p:nvPr>
            <p:custDataLst>
              <p:tags r:id="rId11"/>
            </p:custDataLst>
          </p:nvPr>
        </p:nvSpPr>
        <p:spPr>
          <a:xfrm>
            <a:off x="1916430" y="262128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05" name="Oval 11"/>
          <p:cNvSpPr/>
          <p:nvPr>
            <p:custDataLst>
              <p:tags r:id="rId12"/>
            </p:custDataLst>
          </p:nvPr>
        </p:nvSpPr>
        <p:spPr>
          <a:xfrm>
            <a:off x="2673350" y="334010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06" name="Line 12"/>
          <p:cNvSpPr/>
          <p:nvPr>
            <p:custDataLst>
              <p:tags r:id="rId13"/>
            </p:custDataLst>
          </p:nvPr>
        </p:nvSpPr>
        <p:spPr>
          <a:xfrm>
            <a:off x="2673350" y="33293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9107" name="Line 13"/>
          <p:cNvSpPr/>
          <p:nvPr>
            <p:custDataLst>
              <p:tags r:id="rId14"/>
            </p:custDataLst>
          </p:nvPr>
        </p:nvSpPr>
        <p:spPr>
          <a:xfrm>
            <a:off x="3170555" y="33293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9108" name="Rectangle 14"/>
          <p:cNvSpPr/>
          <p:nvPr>
            <p:custDataLst>
              <p:tags r:id="rId15"/>
            </p:custDataLst>
          </p:nvPr>
        </p:nvSpPr>
        <p:spPr>
          <a:xfrm>
            <a:off x="2673350" y="332930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09" name="Oval 15"/>
          <p:cNvSpPr/>
          <p:nvPr>
            <p:custDataLst>
              <p:tags r:id="rId16"/>
            </p:custDataLst>
          </p:nvPr>
        </p:nvSpPr>
        <p:spPr>
          <a:xfrm>
            <a:off x="2668905" y="32353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10" name="Oval 16"/>
          <p:cNvSpPr/>
          <p:nvPr>
            <p:custDataLst>
              <p:tags r:id="rId17"/>
            </p:custDataLst>
          </p:nvPr>
        </p:nvSpPr>
        <p:spPr>
          <a:xfrm>
            <a:off x="2667000" y="224472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11" name="Line 17"/>
          <p:cNvSpPr/>
          <p:nvPr>
            <p:custDataLst>
              <p:tags r:id="rId18"/>
            </p:custDataLst>
          </p:nvPr>
        </p:nvSpPr>
        <p:spPr>
          <a:xfrm>
            <a:off x="2667000" y="223393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9112" name="Line 18"/>
          <p:cNvSpPr/>
          <p:nvPr>
            <p:custDataLst>
              <p:tags r:id="rId19"/>
            </p:custDataLst>
          </p:nvPr>
        </p:nvSpPr>
        <p:spPr>
          <a:xfrm>
            <a:off x="3164205" y="223393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9113" name="Rectangle 19"/>
          <p:cNvSpPr/>
          <p:nvPr>
            <p:custDataLst>
              <p:tags r:id="rId20"/>
            </p:custDataLst>
          </p:nvPr>
        </p:nvSpPr>
        <p:spPr>
          <a:xfrm>
            <a:off x="2667000" y="223393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14" name="Oval 20"/>
          <p:cNvSpPr/>
          <p:nvPr>
            <p:custDataLst>
              <p:tags r:id="rId21"/>
            </p:custDataLst>
          </p:nvPr>
        </p:nvSpPr>
        <p:spPr>
          <a:xfrm>
            <a:off x="2662555" y="213995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15" name="Oval 21"/>
          <p:cNvSpPr/>
          <p:nvPr>
            <p:custDataLst>
              <p:tags r:id="rId22"/>
            </p:custDataLst>
          </p:nvPr>
        </p:nvSpPr>
        <p:spPr>
          <a:xfrm>
            <a:off x="3751580" y="2238375"/>
            <a:ext cx="495300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16" name="Line 22"/>
          <p:cNvSpPr/>
          <p:nvPr>
            <p:custDataLst>
              <p:tags r:id="rId23"/>
            </p:custDataLst>
          </p:nvPr>
        </p:nvSpPr>
        <p:spPr>
          <a:xfrm>
            <a:off x="3751580" y="22275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9117" name="Line 23"/>
          <p:cNvSpPr/>
          <p:nvPr>
            <p:custDataLst>
              <p:tags r:id="rId24"/>
            </p:custDataLst>
          </p:nvPr>
        </p:nvSpPr>
        <p:spPr>
          <a:xfrm>
            <a:off x="4246880" y="22275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9118" name="Rectangle 24"/>
          <p:cNvSpPr/>
          <p:nvPr>
            <p:custDataLst>
              <p:tags r:id="rId25"/>
            </p:custDataLst>
          </p:nvPr>
        </p:nvSpPr>
        <p:spPr>
          <a:xfrm>
            <a:off x="3751580" y="2227580"/>
            <a:ext cx="49085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19" name="Oval 25"/>
          <p:cNvSpPr/>
          <p:nvPr>
            <p:custDataLst>
              <p:tags r:id="rId26"/>
            </p:custDataLst>
          </p:nvPr>
        </p:nvSpPr>
        <p:spPr>
          <a:xfrm>
            <a:off x="3756025" y="2138680"/>
            <a:ext cx="495300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20" name="Oval 26"/>
          <p:cNvSpPr/>
          <p:nvPr>
            <p:custDataLst>
              <p:tags r:id="rId27"/>
            </p:custDataLst>
          </p:nvPr>
        </p:nvSpPr>
        <p:spPr>
          <a:xfrm>
            <a:off x="3767455" y="333565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21" name="Line 27"/>
          <p:cNvSpPr/>
          <p:nvPr>
            <p:custDataLst>
              <p:tags r:id="rId28"/>
            </p:custDataLst>
          </p:nvPr>
        </p:nvSpPr>
        <p:spPr>
          <a:xfrm>
            <a:off x="3767455" y="33242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9122" name="Line 28"/>
          <p:cNvSpPr/>
          <p:nvPr>
            <p:custDataLst>
              <p:tags r:id="rId29"/>
            </p:custDataLst>
          </p:nvPr>
        </p:nvSpPr>
        <p:spPr>
          <a:xfrm>
            <a:off x="4264025" y="33242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9123" name="Rectangle 29"/>
          <p:cNvSpPr/>
          <p:nvPr>
            <p:custDataLst>
              <p:tags r:id="rId30"/>
            </p:custDataLst>
          </p:nvPr>
        </p:nvSpPr>
        <p:spPr>
          <a:xfrm>
            <a:off x="3767455" y="332422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24" name="Oval 30"/>
          <p:cNvSpPr/>
          <p:nvPr>
            <p:custDataLst>
              <p:tags r:id="rId31"/>
            </p:custDataLst>
          </p:nvPr>
        </p:nvSpPr>
        <p:spPr>
          <a:xfrm>
            <a:off x="3762375" y="323088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25" name="Oval 31"/>
          <p:cNvSpPr/>
          <p:nvPr>
            <p:custDataLst>
              <p:tags r:id="rId32"/>
            </p:custDataLst>
          </p:nvPr>
        </p:nvSpPr>
        <p:spPr>
          <a:xfrm>
            <a:off x="4664075" y="279400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26" name="Line 32"/>
          <p:cNvSpPr/>
          <p:nvPr>
            <p:custDataLst>
              <p:tags r:id="rId33"/>
            </p:custDataLst>
          </p:nvPr>
        </p:nvSpPr>
        <p:spPr>
          <a:xfrm>
            <a:off x="4664075" y="27832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9127" name="Line 33"/>
          <p:cNvSpPr/>
          <p:nvPr>
            <p:custDataLst>
              <p:tags r:id="rId34"/>
            </p:custDataLst>
          </p:nvPr>
        </p:nvSpPr>
        <p:spPr>
          <a:xfrm>
            <a:off x="5161280" y="27832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9128" name="Rectangle 34"/>
          <p:cNvSpPr/>
          <p:nvPr>
            <p:custDataLst>
              <p:tags r:id="rId35"/>
            </p:custDataLst>
          </p:nvPr>
        </p:nvSpPr>
        <p:spPr>
          <a:xfrm>
            <a:off x="4664075" y="278320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29" name="Oval 35"/>
          <p:cNvSpPr/>
          <p:nvPr>
            <p:custDataLst>
              <p:tags r:id="rId36"/>
            </p:custDataLst>
          </p:nvPr>
        </p:nvSpPr>
        <p:spPr>
          <a:xfrm>
            <a:off x="4659630" y="26892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30" name="Freeform 36"/>
          <p:cNvSpPr/>
          <p:nvPr>
            <p:custDataLst>
              <p:tags r:id="rId37"/>
            </p:custDataLst>
          </p:nvPr>
        </p:nvSpPr>
        <p:spPr>
          <a:xfrm>
            <a:off x="4015105" y="2384425"/>
            <a:ext cx="1905" cy="828675"/>
          </a:xfrm>
          <a:custGeom>
            <a:avLst/>
            <a:gdLst>
              <a:gd name="txL" fmla="*/ 0 w 1"/>
              <a:gd name="txT" fmla="*/ 0 h 522"/>
              <a:gd name="txR" fmla="*/ 1 w 1"/>
              <a:gd name="txB" fmla="*/ 522 h 522"/>
            </a:gdLst>
            <a:ahLst/>
            <a:cxnLst>
              <a:cxn ang="0">
                <a:pos x="0" y="0"/>
              </a:cxn>
              <a:cxn ang="0">
                <a:pos x="0" y="522"/>
              </a:cxn>
            </a:cxnLst>
            <a:rect l="txL" t="txT" r="txR" b="txB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31" name="Freeform 37"/>
          <p:cNvSpPr/>
          <p:nvPr>
            <p:custDataLst>
              <p:tags r:id="rId38"/>
            </p:custDataLst>
          </p:nvPr>
        </p:nvSpPr>
        <p:spPr>
          <a:xfrm>
            <a:off x="2914650" y="2393950"/>
            <a:ext cx="1905" cy="852805"/>
          </a:xfrm>
          <a:custGeom>
            <a:avLst/>
            <a:gdLst>
              <a:gd name="txL" fmla="*/ 0 w 1"/>
              <a:gd name="txT" fmla="*/ 0 h 537"/>
              <a:gd name="txR" fmla="*/ 1 w 1"/>
              <a:gd name="txB" fmla="*/ 537 h 537"/>
            </a:gdLst>
            <a:ahLst/>
            <a:cxnLst>
              <a:cxn ang="0">
                <a:pos x="0" y="0"/>
              </a:cxn>
              <a:cxn ang="0">
                <a:pos x="0" y="537"/>
              </a:cxn>
            </a:cxnLst>
            <a:rect l="txL" t="txT" r="txR" b="txB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32" name="Freeform 38"/>
          <p:cNvSpPr/>
          <p:nvPr>
            <p:custDataLst>
              <p:tags r:id="rId39"/>
            </p:custDataLst>
          </p:nvPr>
        </p:nvSpPr>
        <p:spPr>
          <a:xfrm>
            <a:off x="3176905" y="2370455"/>
            <a:ext cx="800100" cy="952500"/>
          </a:xfrm>
          <a:custGeom>
            <a:avLst/>
            <a:gdLst>
              <a:gd name="txL" fmla="*/ 0 w 378"/>
              <a:gd name="txT" fmla="*/ 0 h 174"/>
              <a:gd name="txR" fmla="*/ 378 w 378"/>
              <a:gd name="txB" fmla="*/ 174 h 174"/>
            </a:gdLst>
            <a:ahLst/>
            <a:cxnLst>
              <a:cxn ang="0">
                <a:pos x="0" y="174"/>
              </a:cxn>
              <a:cxn ang="0">
                <a:pos x="378" y="0"/>
              </a:cxn>
            </a:cxnLst>
            <a:rect l="txL" t="txT" r="txR" b="txB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33" name="Freeform 39"/>
          <p:cNvSpPr/>
          <p:nvPr>
            <p:custDataLst>
              <p:tags r:id="rId40"/>
            </p:custDataLst>
          </p:nvPr>
        </p:nvSpPr>
        <p:spPr>
          <a:xfrm>
            <a:off x="4267200" y="2922905"/>
            <a:ext cx="581025" cy="428625"/>
          </a:xfrm>
          <a:custGeom>
            <a:avLst/>
            <a:gdLst>
              <a:gd name="txL" fmla="*/ 0 w 366"/>
              <a:gd name="txT" fmla="*/ 0 h 270"/>
              <a:gd name="txR" fmla="*/ 366 w 366"/>
              <a:gd name="txB" fmla="*/ 270 h 270"/>
            </a:gdLst>
            <a:ahLst/>
            <a:cxnLst>
              <a:cxn ang="0">
                <a:pos x="0" y="270"/>
              </a:cxn>
              <a:cxn ang="0">
                <a:pos x="366" y="0"/>
              </a:cxn>
            </a:cxnLst>
            <a:rect l="txL" t="txT" r="txR" b="txB"/>
            <a:pathLst>
              <a:path w="366" h="270">
                <a:moveTo>
                  <a:pt x="0" y="270"/>
                </a:moveTo>
                <a:lnTo>
                  <a:pt x="366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34" name="Freeform 40"/>
          <p:cNvSpPr/>
          <p:nvPr>
            <p:custDataLst>
              <p:tags r:id="rId41"/>
            </p:custDataLst>
          </p:nvPr>
        </p:nvSpPr>
        <p:spPr>
          <a:xfrm>
            <a:off x="3186430" y="3370580"/>
            <a:ext cx="581025" cy="1905"/>
          </a:xfrm>
          <a:custGeom>
            <a:avLst/>
            <a:gdLst>
              <a:gd name="txL" fmla="*/ 0 w 366"/>
              <a:gd name="txT" fmla="*/ 0 h 1"/>
              <a:gd name="txR" fmla="*/ 366 w 366"/>
              <a:gd name="txB" fmla="*/ 1 h 1"/>
            </a:gdLst>
            <a:ahLst/>
            <a:cxnLst>
              <a:cxn ang="0">
                <a:pos x="366" y="0"/>
              </a:cxn>
              <a:cxn ang="0">
                <a:pos x="0" y="0"/>
              </a:cxn>
            </a:cxnLst>
            <a:rect l="txL" t="txT" r="txR" b="txB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35" name="Freeform 41"/>
          <p:cNvSpPr/>
          <p:nvPr>
            <p:custDataLst>
              <p:tags r:id="rId42"/>
            </p:custDataLst>
          </p:nvPr>
        </p:nvSpPr>
        <p:spPr>
          <a:xfrm>
            <a:off x="2247900" y="2856230"/>
            <a:ext cx="438150" cy="419100"/>
          </a:xfrm>
          <a:custGeom>
            <a:avLst/>
            <a:gdLst>
              <a:gd name="txL" fmla="*/ 0 w 276"/>
              <a:gd name="txT" fmla="*/ 0 h 264"/>
              <a:gd name="txR" fmla="*/ 276 w 276"/>
              <a:gd name="txB" fmla="*/ 264 h 264"/>
            </a:gdLst>
            <a:ahLst/>
            <a:cxnLst>
              <a:cxn ang="0">
                <a:pos x="276" y="264"/>
              </a:cxn>
              <a:cxn ang="0">
                <a:pos x="0" y="0"/>
              </a:cxn>
            </a:cxnLst>
            <a:rect l="txL" t="txT" r="txR" b="txB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36" name="Freeform 42"/>
          <p:cNvSpPr/>
          <p:nvPr>
            <p:custDataLst>
              <p:tags r:id="rId43"/>
            </p:custDataLst>
          </p:nvPr>
        </p:nvSpPr>
        <p:spPr>
          <a:xfrm>
            <a:off x="3176905" y="2275205"/>
            <a:ext cx="581025" cy="1905"/>
          </a:xfrm>
          <a:custGeom>
            <a:avLst/>
            <a:gdLst>
              <a:gd name="txL" fmla="*/ 0 w 366"/>
              <a:gd name="txT" fmla="*/ 0 h 1"/>
              <a:gd name="txR" fmla="*/ 366 w 366"/>
              <a:gd name="txB" fmla="*/ 1 h 1"/>
            </a:gdLst>
            <a:ahLst/>
            <a:cxnLst>
              <a:cxn ang="0">
                <a:pos x="366" y="0"/>
              </a:cxn>
              <a:cxn ang="0">
                <a:pos x="0" y="0"/>
              </a:cxn>
            </a:cxnLst>
            <a:rect l="txL" t="txT" r="txR" b="txB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37" name="Freeform 43"/>
          <p:cNvSpPr/>
          <p:nvPr>
            <p:custDataLst>
              <p:tags r:id="rId44"/>
            </p:custDataLst>
          </p:nvPr>
        </p:nvSpPr>
        <p:spPr>
          <a:xfrm>
            <a:off x="4248150" y="2270125"/>
            <a:ext cx="628650" cy="424180"/>
          </a:xfrm>
          <a:custGeom>
            <a:avLst/>
            <a:gdLst>
              <a:gd name="txL" fmla="*/ 0 w 396"/>
              <a:gd name="txT" fmla="*/ 0 h 267"/>
              <a:gd name="txR" fmla="*/ 396 w 396"/>
              <a:gd name="txB" fmla="*/ 267 h 267"/>
            </a:gdLst>
            <a:ahLst/>
            <a:cxnLst>
              <a:cxn ang="0">
                <a:pos x="396" y="267"/>
              </a:cxn>
              <a:cxn ang="0">
                <a:pos x="0" y="0"/>
              </a:cxn>
            </a:cxnLst>
            <a:rect l="txL" t="txT" r="txR" b="txB"/>
            <a:pathLst>
              <a:path w="396" h="267">
                <a:moveTo>
                  <a:pt x="396" y="267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38" name="Freeform 44"/>
          <p:cNvSpPr/>
          <p:nvPr>
            <p:custDataLst>
              <p:tags r:id="rId45"/>
            </p:custDataLst>
          </p:nvPr>
        </p:nvSpPr>
        <p:spPr>
          <a:xfrm>
            <a:off x="2157730" y="1589405"/>
            <a:ext cx="1762125" cy="1024255"/>
          </a:xfrm>
          <a:custGeom>
            <a:avLst/>
            <a:gdLst>
              <a:gd name="txL" fmla="*/ 0 w 1110"/>
              <a:gd name="txT" fmla="*/ 0 h 645"/>
              <a:gd name="txR" fmla="*/ 1110 w 1110"/>
              <a:gd name="txB" fmla="*/ 645 h 645"/>
            </a:gdLst>
            <a:ahLst/>
            <a:cxnLst>
              <a:cxn ang="0">
                <a:pos x="1110" y="342"/>
              </a:cxn>
              <a:cxn ang="0">
                <a:pos x="0" y="645"/>
              </a:cxn>
            </a:cxnLst>
            <a:rect l="txL" t="txT" r="txR" b="txB"/>
            <a:pathLst>
              <a:path w="1110" h="645">
                <a:moveTo>
                  <a:pt x="1110" y="342"/>
                </a:moveTo>
                <a:cubicBezTo>
                  <a:pt x="1104" y="0"/>
                  <a:pt x="21" y="63"/>
                  <a:pt x="0" y="645"/>
                </a:cubicBez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65" name="Rectangle 46"/>
          <p:cNvSpPr/>
          <p:nvPr>
            <p:custDataLst>
              <p:tags r:id="rId46"/>
            </p:custDataLst>
          </p:nvPr>
        </p:nvSpPr>
        <p:spPr>
          <a:xfrm>
            <a:off x="2042795" y="2642235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1791" name="Text Box 47"/>
          <p:cNvSpPr txBox="1">
            <a:spLocks noChangeArrowheads="1"/>
          </p:cNvSpPr>
          <p:nvPr/>
        </p:nvSpPr>
        <p:spPr bwMode="auto">
          <a:xfrm>
            <a:off x="1988820" y="2545080"/>
            <a:ext cx="343535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algn="ctr" defTabSz="914400">
              <a:buClrTx/>
              <a:buSzTx/>
              <a:buFontTx/>
              <a:buNone/>
            </a:pPr>
            <a:r>
              <a:rPr kumimoji="0" lang="en-US" altLang="zh-CN" sz="2000" b="1" kern="1200" cap="none" spc="0" normalizeH="0" baseline="0" noProof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u</a:t>
            </a:r>
            <a:endParaRPr kumimoji="0" lang="en-US" altLang="zh-CN" sz="2000" b="1" kern="1200" cap="none" spc="0" normalizeH="0" baseline="0" noProof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9163" name="Rectangle 49"/>
          <p:cNvSpPr/>
          <p:nvPr>
            <p:custDataLst>
              <p:tags r:id="rId47"/>
            </p:custDataLst>
          </p:nvPr>
        </p:nvSpPr>
        <p:spPr>
          <a:xfrm>
            <a:off x="3900170" y="3251835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64" name="Text Box 50"/>
          <p:cNvSpPr txBox="1"/>
          <p:nvPr>
            <p:custDataLst>
              <p:tags r:id="rId48"/>
            </p:custDataLst>
          </p:nvPr>
        </p:nvSpPr>
        <p:spPr>
          <a:xfrm>
            <a:off x="3858578" y="3154680"/>
            <a:ext cx="31877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61" name="Rectangle 52"/>
          <p:cNvSpPr/>
          <p:nvPr>
            <p:custDataLst>
              <p:tags r:id="rId49"/>
            </p:custDataLst>
          </p:nvPr>
        </p:nvSpPr>
        <p:spPr>
          <a:xfrm>
            <a:off x="2817495" y="3246755"/>
            <a:ext cx="227330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62" name="Text Box 53"/>
          <p:cNvSpPr txBox="1"/>
          <p:nvPr>
            <p:custDataLst>
              <p:tags r:id="rId50"/>
            </p:custDataLst>
          </p:nvPr>
        </p:nvSpPr>
        <p:spPr>
          <a:xfrm>
            <a:off x="2767013" y="3101975"/>
            <a:ext cx="33972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59" name="Rectangle 55"/>
          <p:cNvSpPr/>
          <p:nvPr>
            <p:custDataLst>
              <p:tags r:id="rId51"/>
            </p:custDataLst>
          </p:nvPr>
        </p:nvSpPr>
        <p:spPr>
          <a:xfrm>
            <a:off x="3890645" y="2156460"/>
            <a:ext cx="226060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60" name="Text Box 56"/>
          <p:cNvSpPr txBox="1"/>
          <p:nvPr>
            <p:custDataLst>
              <p:tags r:id="rId52"/>
            </p:custDataLst>
          </p:nvPr>
        </p:nvSpPr>
        <p:spPr>
          <a:xfrm>
            <a:off x="3812858" y="2059305"/>
            <a:ext cx="39370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57" name="Rectangle 58"/>
          <p:cNvSpPr/>
          <p:nvPr>
            <p:custDataLst>
              <p:tags r:id="rId53"/>
            </p:custDataLst>
          </p:nvPr>
        </p:nvSpPr>
        <p:spPr>
          <a:xfrm>
            <a:off x="2804795" y="2156460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58" name="Text Box 59"/>
          <p:cNvSpPr txBox="1"/>
          <p:nvPr>
            <p:custDataLst>
              <p:tags r:id="rId54"/>
            </p:custDataLst>
          </p:nvPr>
        </p:nvSpPr>
        <p:spPr>
          <a:xfrm>
            <a:off x="2762568" y="2059305"/>
            <a:ext cx="31877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55" name="Rectangle 61"/>
          <p:cNvSpPr/>
          <p:nvPr>
            <p:custDataLst>
              <p:tags r:id="rId55"/>
            </p:custDataLst>
          </p:nvPr>
        </p:nvSpPr>
        <p:spPr>
          <a:xfrm>
            <a:off x="4809490" y="2708910"/>
            <a:ext cx="22669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56" name="Text Box 62"/>
          <p:cNvSpPr txBox="1"/>
          <p:nvPr>
            <p:custDataLst>
              <p:tags r:id="rId56"/>
            </p:custDataLst>
          </p:nvPr>
        </p:nvSpPr>
        <p:spPr>
          <a:xfrm>
            <a:off x="4753610" y="2564130"/>
            <a:ext cx="34480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45" name="Text Box 63"/>
          <p:cNvSpPr txBox="1"/>
          <p:nvPr>
            <p:custDataLst>
              <p:tags r:id="rId57"/>
            </p:custDataLst>
          </p:nvPr>
        </p:nvSpPr>
        <p:spPr>
          <a:xfrm>
            <a:off x="2318068" y="226377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46" name="Text Box 64"/>
          <p:cNvSpPr txBox="1"/>
          <p:nvPr>
            <p:custDataLst>
              <p:tags r:id="rId58"/>
            </p:custDataLst>
          </p:nvPr>
        </p:nvSpPr>
        <p:spPr>
          <a:xfrm>
            <a:off x="2870518" y="261175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47" name="Text Box 65"/>
          <p:cNvSpPr txBox="1"/>
          <p:nvPr>
            <p:custDataLst>
              <p:tags r:id="rId59"/>
            </p:custDataLst>
          </p:nvPr>
        </p:nvSpPr>
        <p:spPr>
          <a:xfrm>
            <a:off x="2180273" y="294957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48" name="Text Box 66"/>
          <p:cNvSpPr txBox="1"/>
          <p:nvPr>
            <p:custDataLst>
              <p:tags r:id="rId60"/>
            </p:custDataLst>
          </p:nvPr>
        </p:nvSpPr>
        <p:spPr>
          <a:xfrm>
            <a:off x="3480118" y="275907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49" name="Text Box 67"/>
          <p:cNvSpPr txBox="1"/>
          <p:nvPr>
            <p:custDataLst>
              <p:tags r:id="rId61"/>
            </p:custDataLst>
          </p:nvPr>
        </p:nvSpPr>
        <p:spPr>
          <a:xfrm>
            <a:off x="3380423" y="332105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50" name="Text Box 68"/>
          <p:cNvSpPr txBox="1"/>
          <p:nvPr>
            <p:custDataLst>
              <p:tags r:id="rId62"/>
            </p:custDataLst>
          </p:nvPr>
        </p:nvSpPr>
        <p:spPr>
          <a:xfrm>
            <a:off x="3951923" y="264033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51" name="Text Box 69"/>
          <p:cNvSpPr txBox="1"/>
          <p:nvPr>
            <p:custDataLst>
              <p:tags r:id="rId63"/>
            </p:custDataLst>
          </p:nvPr>
        </p:nvSpPr>
        <p:spPr>
          <a:xfrm>
            <a:off x="4522788" y="305943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52" name="Text Box 70"/>
          <p:cNvSpPr txBox="1"/>
          <p:nvPr>
            <p:custDataLst>
              <p:tags r:id="rId64"/>
            </p:custDataLst>
          </p:nvPr>
        </p:nvSpPr>
        <p:spPr>
          <a:xfrm>
            <a:off x="4480243" y="220662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53" name="Text Box 71"/>
          <p:cNvSpPr txBox="1"/>
          <p:nvPr>
            <p:custDataLst>
              <p:tags r:id="rId65"/>
            </p:custDataLst>
          </p:nvPr>
        </p:nvSpPr>
        <p:spPr>
          <a:xfrm>
            <a:off x="3313113" y="196850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154" name="Text Box 72"/>
          <p:cNvSpPr txBox="1"/>
          <p:nvPr>
            <p:custDataLst>
              <p:tags r:id="rId66"/>
            </p:custDataLst>
          </p:nvPr>
        </p:nvSpPr>
        <p:spPr>
          <a:xfrm>
            <a:off x="2756218" y="154495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094" name="Text Box 73"/>
          <p:cNvSpPr txBox="1"/>
          <p:nvPr>
            <p:custDataLst>
              <p:tags r:id="rId67"/>
            </p:custDataLst>
          </p:nvPr>
        </p:nvSpPr>
        <p:spPr>
          <a:xfrm>
            <a:off x="5178425" y="1776413"/>
            <a:ext cx="550926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Clearly, d</a:t>
            </a:r>
            <a:r>
              <a:rPr lang="en-US" altLang="zh-CN" sz="2400" baseline="-25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(z) = 5, d</a:t>
            </a:r>
            <a:r>
              <a:rPr lang="en-US" altLang="zh-CN" sz="2400" baseline="-25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(z) = 3, d</a:t>
            </a:r>
            <a:r>
              <a:rPr lang="en-US" altLang="zh-CN" sz="2400" baseline="-25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(z) = 3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095" name="Text Box 74"/>
          <p:cNvSpPr txBox="1"/>
          <p:nvPr>
            <p:custDataLst>
              <p:tags r:id="rId68"/>
            </p:custDataLst>
          </p:nvPr>
        </p:nvSpPr>
        <p:spPr>
          <a:xfrm>
            <a:off x="5799138" y="2935288"/>
            <a:ext cx="4401820" cy="23069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400" baseline="-25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u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(z) = min { c(u,v) + d</a:t>
            </a:r>
            <a:r>
              <a:rPr lang="en-US" altLang="zh-CN" sz="2400" baseline="-25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(z),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c(u,x) + d</a:t>
            </a:r>
            <a:r>
              <a:rPr lang="en-US" altLang="zh-CN" sz="2400" baseline="-25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(z),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c(u,w) + d</a:t>
            </a:r>
            <a:r>
              <a:rPr lang="en-US" altLang="zh-CN" sz="2400" baseline="-25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(z) }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         = min {2 + 5,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1 + 3,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5 + 3}  = 4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096" name="Text Box 75"/>
          <p:cNvSpPr txBox="1"/>
          <p:nvPr/>
        </p:nvSpPr>
        <p:spPr>
          <a:xfrm>
            <a:off x="1933575" y="5594350"/>
            <a:ext cx="632841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取最小的节点是在最短路中的下一跳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➜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转发表</a:t>
            </a: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9097" name="Text Box 76"/>
          <p:cNvSpPr txBox="1"/>
          <p:nvPr>
            <p:custDataLst>
              <p:tags r:id="rId69"/>
            </p:custDataLst>
          </p:nvPr>
        </p:nvSpPr>
        <p:spPr>
          <a:xfrm>
            <a:off x="5386388" y="2473325"/>
            <a:ext cx="293370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B-F equation says: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090" name="页脚占位符 3"/>
          <p:cNvSpPr txBox="1">
            <a:spLocks noGrp="1"/>
          </p:cNvSpPr>
          <p:nvPr>
            <p:custDataLst>
              <p:tags r:id="rId70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092" name="Rectangle 2"/>
          <p:cNvSpPr>
            <a:spLocks noGrp="1"/>
          </p:cNvSpPr>
          <p:nvPr>
            <p:custDataLst>
              <p:tags r:id="rId71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Bellman-Ford 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例子 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(2)</a:t>
            </a:r>
            <a:endParaRPr lang="en-US" altLang="zh-CN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7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0115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117" name="Rectangle 3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2057400" y="1600200"/>
            <a:ext cx="7772400" cy="2414588"/>
          </a:xfrm>
        </p:spPr>
        <p:txBody>
          <a:bodyPr vert="horz" wrap="square" lIns="91440" tIns="45720" rIns="91440" bIns="45720" anchor="t" anchorCtr="0"/>
          <a:p>
            <a:pPr eaLnBrk="1">
              <a:buNone/>
            </a:pPr>
            <a:r>
              <a:rPr lang="zh-CN" altLang="en-US" u="sng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基本思想</a:t>
            </a:r>
            <a:r>
              <a:rPr lang="en-US" altLang="zh-CN" u="sng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每个节点周期性的发送它自己的距离矢量以估计到其邻居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当节点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接收到来自邻居的新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DV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估计，它使用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B-F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方程更新其自己的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DV :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0118" name="Rectangle 4"/>
          <p:cNvSpPr/>
          <p:nvPr/>
        </p:nvSpPr>
        <p:spPr>
          <a:xfrm>
            <a:off x="2281238" y="3906838"/>
            <a:ext cx="75025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r>
              <a:rPr lang="en-US" altLang="zh-CN" sz="24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</a:t>
            </a:r>
            <a:r>
              <a:rPr lang="en-US" altLang="zh-CN" sz="2400" i="1" baseline="-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(y) </a:t>
            </a:r>
            <a:r>
              <a:rPr lang="en-US" altLang="zh-CN" sz="24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" charset="0"/>
              </a:rPr>
              <a:t>←</a:t>
            </a:r>
            <a:r>
              <a:rPr lang="en-US" altLang="zh-CN" sz="24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min</a:t>
            </a:r>
            <a:r>
              <a:rPr lang="en-US" altLang="zh-CN" sz="2400" i="1" baseline="-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v</a:t>
            </a:r>
            <a:r>
              <a:rPr lang="en-US" altLang="zh-CN" sz="24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{c(x,v) + D</a:t>
            </a:r>
            <a:r>
              <a:rPr lang="en-US" altLang="zh-CN" sz="2400" i="1" baseline="-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v</a:t>
            </a:r>
            <a:r>
              <a:rPr lang="en-US" altLang="zh-CN" sz="24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(y)}    for each node y </a:t>
            </a:r>
            <a:r>
              <a:rPr lang="en-US" altLang="zh-CN" sz="24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∊ N</a:t>
            </a:r>
            <a:endParaRPr lang="en-US" altLang="zh-CN" sz="2400" i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119" name="Rectangle 5"/>
          <p:cNvSpPr/>
          <p:nvPr>
            <p:custDataLst>
              <p:tags r:id="rId6"/>
            </p:custDataLst>
          </p:nvPr>
        </p:nvSpPr>
        <p:spPr>
          <a:xfrm>
            <a:off x="1909763" y="4640263"/>
            <a:ext cx="7772400" cy="150018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eaLnBrk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在规模较小、正常的条件下，估计值</a:t>
            </a:r>
            <a:r>
              <a:rPr lang="en-US" altLang="zh-CN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sz="2400" i="1" baseline="-30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en-US" altLang="zh-CN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(y)</a:t>
            </a:r>
            <a:r>
              <a:rPr lang="zh-CN" altLang="en-US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收敛在实际最小费用 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sz="2400" baseline="-25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(y) 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0114" name="页脚占位符 4"/>
          <p:cNvSpPr txBox="1">
            <a:spLocks noGrp="1"/>
          </p:cNvSpPr>
          <p:nvPr>
            <p:custDataLst>
              <p:tags r:id="rId7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116" name="Rectangle 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距离矢量算法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(3)</a:t>
            </a:r>
            <a:endParaRPr lang="en-US" altLang="zh-CN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1139" name="灯片编号占位符 6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1141" name="Rectangle 3"/>
          <p:cNvSpPr>
            <a:spLocks noGrp="1"/>
          </p:cNvSpPr>
          <p:nvPr>
            <p:ph sz="half" idx="4294967295"/>
            <p:custDataLst>
              <p:tags r:id="rId5"/>
            </p:custDataLst>
          </p:nvPr>
        </p:nvSpPr>
        <p:spPr>
          <a:xfrm>
            <a:off x="2085975" y="1362075"/>
            <a:ext cx="3781425" cy="4648200"/>
          </a:xfrm>
        </p:spPr>
        <p:txBody>
          <a:bodyPr vert="horz" wrap="square" lIns="91440" tIns="45720" rIns="91440" bIns="45720" anchor="t" anchorCtr="0"/>
          <a:p>
            <a:pPr eaLnBrk="1">
              <a:buSzPct val="85000"/>
              <a:buFont typeface="ZapfDingbats" pitchFamily="82" charset="2"/>
              <a:buNone/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迭代、异步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每次本地迭代由下列引起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本地链路费用改变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DV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从邻居更新报文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  <a:buFont typeface="ZapfDingbats" pitchFamily="82" charset="2"/>
              <a:buNone/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分布式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每个节点</a:t>
            </a:r>
            <a:r>
              <a:rPr lang="zh-CN" altLang="en-US" sz="2000" i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仅当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DV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改变时通知邻居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1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如果必要，邻居则通知它们的邻居</a:t>
            </a:r>
            <a:endParaRPr lang="zh-CN" altLang="en-US" sz="1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1144" name="Text Box 5"/>
          <p:cNvSpPr txBox="1"/>
          <p:nvPr>
            <p:custDataLst>
              <p:tags r:id="rId6"/>
            </p:custDataLst>
          </p:nvPr>
        </p:nvSpPr>
        <p:spPr>
          <a:xfrm>
            <a:off x="6781800" y="1762125"/>
            <a:ext cx="3524250" cy="4184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等待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来自邻居本地费用报文的变化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重新计算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估计值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如果到任何目的地的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DV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已经变化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通知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邻居 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spcBef>
                <a:spcPct val="50000"/>
              </a:spcBef>
            </a:pP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1145" name="Line 6"/>
          <p:cNvSpPr/>
          <p:nvPr>
            <p:custDataLst>
              <p:tags r:id="rId7"/>
            </p:custDataLst>
          </p:nvPr>
        </p:nvSpPr>
        <p:spPr>
          <a:xfrm>
            <a:off x="8324850" y="3067050"/>
            <a:ext cx="0" cy="590550"/>
          </a:xfrm>
          <a:prstGeom prst="line">
            <a:avLst/>
          </a:prstGeom>
          <a:ln w="1905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1146" name="Line 7"/>
          <p:cNvSpPr/>
          <p:nvPr>
            <p:custDataLst>
              <p:tags r:id="rId8"/>
            </p:custDataLst>
          </p:nvPr>
        </p:nvSpPr>
        <p:spPr>
          <a:xfrm>
            <a:off x="8315325" y="4086225"/>
            <a:ext cx="0" cy="590550"/>
          </a:xfrm>
          <a:prstGeom prst="line">
            <a:avLst/>
          </a:prstGeom>
          <a:ln w="1905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1147" name="Freeform 8"/>
          <p:cNvSpPr/>
          <p:nvPr>
            <p:custDataLst>
              <p:tags r:id="rId9"/>
            </p:custDataLst>
          </p:nvPr>
        </p:nvSpPr>
        <p:spPr>
          <a:xfrm>
            <a:off x="6753225" y="2171700"/>
            <a:ext cx="1552575" cy="3581400"/>
          </a:xfrm>
          <a:custGeom>
            <a:avLst/>
            <a:gdLst>
              <a:gd name="txL" fmla="*/ 0 w 978"/>
              <a:gd name="txT" fmla="*/ 0 h 2256"/>
              <a:gd name="txR" fmla="*/ 978 w 978"/>
              <a:gd name="txB" fmla="*/ 2256 h 2256"/>
            </a:gdLst>
            <a:ahLst/>
            <a:cxnLst>
              <a:cxn ang="0">
                <a:pos x="960" y="2010"/>
              </a:cxn>
              <a:cxn ang="0">
                <a:pos x="961" y="2256"/>
              </a:cxn>
              <a:cxn ang="0">
                <a:pos x="0" y="2256"/>
              </a:cxn>
              <a:cxn ang="0">
                <a:pos x="0" y="0"/>
              </a:cxn>
              <a:cxn ang="0">
                <a:pos x="978" y="0"/>
              </a:cxn>
              <a:cxn ang="0">
                <a:pos x="978" y="155"/>
              </a:cxn>
            </a:cxnLst>
            <a:rect l="txL" t="txT" r="txR" b="txB"/>
            <a:pathLst>
              <a:path w="978" h="2256">
                <a:moveTo>
                  <a:pt x="960" y="2010"/>
                </a:moveTo>
                <a:lnTo>
                  <a:pt x="961" y="2256"/>
                </a:lnTo>
                <a:lnTo>
                  <a:pt x="0" y="2256"/>
                </a:lnTo>
                <a:lnTo>
                  <a:pt x="0" y="0"/>
                </a:lnTo>
                <a:lnTo>
                  <a:pt x="978" y="0"/>
                </a:lnTo>
                <a:lnTo>
                  <a:pt x="978" y="155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1143" name="Text Box 9"/>
          <p:cNvSpPr txBox="1"/>
          <p:nvPr/>
        </p:nvSpPr>
        <p:spPr>
          <a:xfrm>
            <a:off x="6511449" y="1379538"/>
            <a:ext cx="148209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每个节点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1138" name="页脚占位符 5"/>
          <p:cNvSpPr txBox="1">
            <a:spLocks noGrp="1"/>
          </p:cNvSpPr>
          <p:nvPr>
            <p:custDataLst>
              <p:tags r:id="rId10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1140" name="Rectangle 2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61214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32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距离矢量算法</a:t>
            </a:r>
            <a:r>
              <a:rPr lang="en-US" altLang="zh-CN" sz="32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(4)</a:t>
            </a:r>
            <a:endParaRPr lang="en-US" altLang="zh-CN" sz="32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3122" name="Slide Number Placeholder 3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pPr mar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4-</a:t>
            </a:r>
            <a:fld id="{9A0DB2DC-4C9A-4742-B13C-FB6460FD3503}" type="slidenum">
              <a:rPr lang="en-US" altLang="zh-CN"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200">
              <a:solidFill>
                <a:schemeClr val="dk1">
                  <a:tint val="75000"/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25" name="Text Box 5"/>
          <p:cNvSpPr txBox="1"/>
          <p:nvPr>
            <p:custDataLst>
              <p:tags r:id="rId5"/>
            </p:custDataLst>
          </p:nvPr>
        </p:nvSpPr>
        <p:spPr>
          <a:xfrm>
            <a:off x="2743200" y="1290638"/>
            <a:ext cx="9899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   y   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26" name="Text Box 6"/>
          <p:cNvSpPr txBox="1"/>
          <p:nvPr>
            <p:custDataLst>
              <p:tags r:id="rId6"/>
            </p:custDataLst>
          </p:nvPr>
        </p:nvSpPr>
        <p:spPr>
          <a:xfrm>
            <a:off x="2438400" y="1671638"/>
            <a:ext cx="3003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27" name="Text Box 7"/>
          <p:cNvSpPr txBox="1"/>
          <p:nvPr>
            <p:custDataLst>
              <p:tags r:id="rId7"/>
            </p:custDataLst>
          </p:nvPr>
        </p:nvSpPr>
        <p:spPr>
          <a:xfrm>
            <a:off x="2438400" y="1976438"/>
            <a:ext cx="30543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28" name="Text Box 8"/>
          <p:cNvSpPr txBox="1"/>
          <p:nvPr>
            <p:custDataLst>
              <p:tags r:id="rId8"/>
            </p:custDataLst>
          </p:nvPr>
        </p:nvSpPr>
        <p:spPr>
          <a:xfrm>
            <a:off x="2438400" y="2281238"/>
            <a:ext cx="3041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29" name="Text Box 9"/>
          <p:cNvSpPr txBox="1"/>
          <p:nvPr>
            <p:custDataLst>
              <p:tags r:id="rId9"/>
            </p:custDataLst>
          </p:nvPr>
        </p:nvSpPr>
        <p:spPr>
          <a:xfrm>
            <a:off x="2743200" y="1671638"/>
            <a:ext cx="9829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0  2   7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30" name="Text Box 10"/>
          <p:cNvSpPr txBox="1"/>
          <p:nvPr>
            <p:custDataLst>
              <p:tags r:id="rId10"/>
            </p:custDataLst>
          </p:nvPr>
        </p:nvSpPr>
        <p:spPr>
          <a:xfrm>
            <a:off x="2743200" y="20526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31" name="Text Box 11"/>
          <p:cNvSpPr txBox="1"/>
          <p:nvPr>
            <p:custDataLst>
              <p:tags r:id="rId11"/>
            </p:custDataLst>
          </p:nvPr>
        </p:nvSpPr>
        <p:spPr>
          <a:xfrm>
            <a:off x="2971800" y="20526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32" name="Text Box 12"/>
          <p:cNvSpPr txBox="1"/>
          <p:nvPr>
            <p:custDataLst>
              <p:tags r:id="rId12"/>
            </p:custDataLst>
          </p:nvPr>
        </p:nvSpPr>
        <p:spPr>
          <a:xfrm>
            <a:off x="3352800" y="20526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33" name="Text Box 13"/>
          <p:cNvSpPr txBox="1"/>
          <p:nvPr>
            <p:custDataLst>
              <p:tags r:id="rId13"/>
            </p:custDataLst>
          </p:nvPr>
        </p:nvSpPr>
        <p:spPr>
          <a:xfrm>
            <a:off x="2743200" y="23574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34" name="Text Box 14"/>
          <p:cNvSpPr txBox="1"/>
          <p:nvPr>
            <p:custDataLst>
              <p:tags r:id="rId14"/>
            </p:custDataLst>
          </p:nvPr>
        </p:nvSpPr>
        <p:spPr>
          <a:xfrm>
            <a:off x="2971800" y="23574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35" name="Text Box 15"/>
          <p:cNvSpPr txBox="1"/>
          <p:nvPr>
            <p:custDataLst>
              <p:tags r:id="rId15"/>
            </p:custDataLst>
          </p:nvPr>
        </p:nvSpPr>
        <p:spPr>
          <a:xfrm>
            <a:off x="3352800" y="23574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36" name="Text Box 16"/>
          <p:cNvSpPr txBox="1"/>
          <p:nvPr>
            <p:custDataLst>
              <p:tags r:id="rId16"/>
            </p:custDataLst>
          </p:nvPr>
        </p:nvSpPr>
        <p:spPr>
          <a:xfrm rot="-5400000">
            <a:off x="4173538" y="2025650"/>
            <a:ext cx="58102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from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37" name="Text Box 17"/>
          <p:cNvSpPr txBox="1"/>
          <p:nvPr>
            <p:custDataLst>
              <p:tags r:id="rId17"/>
            </p:custDataLst>
          </p:nvPr>
        </p:nvSpPr>
        <p:spPr>
          <a:xfrm>
            <a:off x="2876550" y="1158875"/>
            <a:ext cx="76390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cost to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38" name="Text Box 18"/>
          <p:cNvSpPr txBox="1"/>
          <p:nvPr>
            <p:custDataLst>
              <p:tags r:id="rId18"/>
            </p:custDataLst>
          </p:nvPr>
        </p:nvSpPr>
        <p:spPr>
          <a:xfrm rot="-5400000">
            <a:off x="2041525" y="3810000"/>
            <a:ext cx="58102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from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39" name="Text Box 19"/>
          <p:cNvSpPr txBox="1"/>
          <p:nvPr>
            <p:custDataLst>
              <p:tags r:id="rId19"/>
            </p:custDataLst>
          </p:nvPr>
        </p:nvSpPr>
        <p:spPr>
          <a:xfrm rot="-5400000">
            <a:off x="2041525" y="5618163"/>
            <a:ext cx="58102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from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40" name="Line 20"/>
          <p:cNvSpPr/>
          <p:nvPr>
            <p:custDataLst>
              <p:tags r:id="rId20"/>
            </p:custDataLst>
          </p:nvPr>
        </p:nvSpPr>
        <p:spPr>
          <a:xfrm>
            <a:off x="4800600" y="1447800"/>
            <a:ext cx="0" cy="12192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141" name="Line 21"/>
          <p:cNvSpPr/>
          <p:nvPr>
            <p:custDataLst>
              <p:tags r:id="rId21"/>
            </p:custDataLst>
          </p:nvPr>
        </p:nvSpPr>
        <p:spPr>
          <a:xfrm>
            <a:off x="4495800" y="1676400"/>
            <a:ext cx="137160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142" name="Text Box 22"/>
          <p:cNvSpPr txBox="1"/>
          <p:nvPr>
            <p:custDataLst>
              <p:tags r:id="rId22"/>
            </p:custDataLst>
          </p:nvPr>
        </p:nvSpPr>
        <p:spPr>
          <a:xfrm>
            <a:off x="4800600" y="1290638"/>
            <a:ext cx="9899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   y   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43" name="Text Box 23"/>
          <p:cNvSpPr txBox="1"/>
          <p:nvPr>
            <p:custDataLst>
              <p:tags r:id="rId23"/>
            </p:custDataLst>
          </p:nvPr>
        </p:nvSpPr>
        <p:spPr>
          <a:xfrm>
            <a:off x="4495800" y="1671638"/>
            <a:ext cx="3003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44" name="Text Box 24"/>
          <p:cNvSpPr txBox="1"/>
          <p:nvPr>
            <p:custDataLst>
              <p:tags r:id="rId24"/>
            </p:custDataLst>
          </p:nvPr>
        </p:nvSpPr>
        <p:spPr>
          <a:xfrm>
            <a:off x="4495800" y="1976438"/>
            <a:ext cx="30543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45" name="Text Box 25"/>
          <p:cNvSpPr txBox="1"/>
          <p:nvPr>
            <p:custDataLst>
              <p:tags r:id="rId25"/>
            </p:custDataLst>
          </p:nvPr>
        </p:nvSpPr>
        <p:spPr>
          <a:xfrm>
            <a:off x="4495800" y="2281238"/>
            <a:ext cx="3041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46" name="Text Box 26"/>
          <p:cNvSpPr txBox="1"/>
          <p:nvPr>
            <p:custDataLst>
              <p:tags r:id="rId26"/>
            </p:custDataLst>
          </p:nvPr>
        </p:nvSpPr>
        <p:spPr>
          <a:xfrm>
            <a:off x="4821238" y="1671638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47" name="Line 29"/>
          <p:cNvSpPr/>
          <p:nvPr>
            <p:custDataLst>
              <p:tags r:id="rId27"/>
            </p:custDataLst>
          </p:nvPr>
        </p:nvSpPr>
        <p:spPr>
          <a:xfrm>
            <a:off x="2743200" y="3200400"/>
            <a:ext cx="0" cy="12192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148" name="Line 30"/>
          <p:cNvSpPr/>
          <p:nvPr>
            <p:custDataLst>
              <p:tags r:id="rId28"/>
            </p:custDataLst>
          </p:nvPr>
        </p:nvSpPr>
        <p:spPr>
          <a:xfrm>
            <a:off x="2438400" y="3429000"/>
            <a:ext cx="137160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149" name="Text Box 31"/>
          <p:cNvSpPr txBox="1"/>
          <p:nvPr>
            <p:custDataLst>
              <p:tags r:id="rId29"/>
            </p:custDataLst>
          </p:nvPr>
        </p:nvSpPr>
        <p:spPr>
          <a:xfrm>
            <a:off x="2743200" y="3043238"/>
            <a:ext cx="9899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   y   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50" name="Text Box 32"/>
          <p:cNvSpPr txBox="1"/>
          <p:nvPr>
            <p:custDataLst>
              <p:tags r:id="rId30"/>
            </p:custDataLst>
          </p:nvPr>
        </p:nvSpPr>
        <p:spPr>
          <a:xfrm>
            <a:off x="2438400" y="3424238"/>
            <a:ext cx="3003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51" name="Text Box 33"/>
          <p:cNvSpPr txBox="1"/>
          <p:nvPr>
            <p:custDataLst>
              <p:tags r:id="rId31"/>
            </p:custDataLst>
          </p:nvPr>
        </p:nvSpPr>
        <p:spPr>
          <a:xfrm>
            <a:off x="2438400" y="3729038"/>
            <a:ext cx="30543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52" name="Text Box 34"/>
          <p:cNvSpPr txBox="1"/>
          <p:nvPr>
            <p:custDataLst>
              <p:tags r:id="rId32"/>
            </p:custDataLst>
          </p:nvPr>
        </p:nvSpPr>
        <p:spPr>
          <a:xfrm>
            <a:off x="2438400" y="4033838"/>
            <a:ext cx="3041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53" name="Text Box 35"/>
          <p:cNvSpPr txBox="1"/>
          <p:nvPr>
            <p:custDataLst>
              <p:tags r:id="rId33"/>
            </p:custDataLst>
          </p:nvPr>
        </p:nvSpPr>
        <p:spPr>
          <a:xfrm>
            <a:off x="3048000" y="34242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54" name="Text Box 36"/>
          <p:cNvSpPr txBox="1"/>
          <p:nvPr>
            <p:custDataLst>
              <p:tags r:id="rId34"/>
            </p:custDataLst>
          </p:nvPr>
        </p:nvSpPr>
        <p:spPr>
          <a:xfrm>
            <a:off x="3352800" y="34242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55" name="Text Box 37"/>
          <p:cNvSpPr txBox="1"/>
          <p:nvPr>
            <p:custDataLst>
              <p:tags r:id="rId35"/>
            </p:custDataLst>
          </p:nvPr>
        </p:nvSpPr>
        <p:spPr>
          <a:xfrm>
            <a:off x="2743200" y="41100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56" name="Text Box 38"/>
          <p:cNvSpPr txBox="1"/>
          <p:nvPr>
            <p:custDataLst>
              <p:tags r:id="rId36"/>
            </p:custDataLst>
          </p:nvPr>
        </p:nvSpPr>
        <p:spPr>
          <a:xfrm>
            <a:off x="2971800" y="41100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57" name="Text Box 39"/>
          <p:cNvSpPr txBox="1"/>
          <p:nvPr>
            <p:custDataLst>
              <p:tags r:id="rId37"/>
            </p:custDataLst>
          </p:nvPr>
        </p:nvSpPr>
        <p:spPr>
          <a:xfrm>
            <a:off x="3352800" y="41100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58" name="Text Box 40"/>
          <p:cNvSpPr txBox="1"/>
          <p:nvPr>
            <p:custDataLst>
              <p:tags r:id="rId38"/>
            </p:custDataLst>
          </p:nvPr>
        </p:nvSpPr>
        <p:spPr>
          <a:xfrm>
            <a:off x="2865438" y="2933700"/>
            <a:ext cx="76390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cost to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61" name="Text Box 43"/>
          <p:cNvSpPr txBox="1"/>
          <p:nvPr>
            <p:custDataLst>
              <p:tags r:id="rId39"/>
            </p:custDataLst>
          </p:nvPr>
        </p:nvSpPr>
        <p:spPr>
          <a:xfrm>
            <a:off x="2743200" y="4872038"/>
            <a:ext cx="9899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   y   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62" name="Text Box 44"/>
          <p:cNvSpPr txBox="1"/>
          <p:nvPr>
            <p:custDataLst>
              <p:tags r:id="rId40"/>
            </p:custDataLst>
          </p:nvPr>
        </p:nvSpPr>
        <p:spPr>
          <a:xfrm>
            <a:off x="2438400" y="5253038"/>
            <a:ext cx="3003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63" name="Text Box 45"/>
          <p:cNvSpPr txBox="1"/>
          <p:nvPr>
            <p:custDataLst>
              <p:tags r:id="rId41"/>
            </p:custDataLst>
          </p:nvPr>
        </p:nvSpPr>
        <p:spPr>
          <a:xfrm>
            <a:off x="2438400" y="5557838"/>
            <a:ext cx="30543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64" name="Text Box 46"/>
          <p:cNvSpPr txBox="1"/>
          <p:nvPr>
            <p:custDataLst>
              <p:tags r:id="rId42"/>
            </p:custDataLst>
          </p:nvPr>
        </p:nvSpPr>
        <p:spPr>
          <a:xfrm>
            <a:off x="2438400" y="5862638"/>
            <a:ext cx="3041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65" name="Text Box 47"/>
          <p:cNvSpPr txBox="1"/>
          <p:nvPr>
            <p:custDataLst>
              <p:tags r:id="rId43"/>
            </p:custDataLst>
          </p:nvPr>
        </p:nvSpPr>
        <p:spPr>
          <a:xfrm>
            <a:off x="2743200" y="5638800"/>
            <a:ext cx="9906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66" name="Text Box 48"/>
          <p:cNvSpPr txBox="1"/>
          <p:nvPr>
            <p:custDataLst>
              <p:tags r:id="rId44"/>
            </p:custDataLst>
          </p:nvPr>
        </p:nvSpPr>
        <p:spPr>
          <a:xfrm>
            <a:off x="2971800" y="56340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67" name="Text Box 49"/>
          <p:cNvSpPr txBox="1"/>
          <p:nvPr>
            <p:custDataLst>
              <p:tags r:id="rId45"/>
            </p:custDataLst>
          </p:nvPr>
        </p:nvSpPr>
        <p:spPr>
          <a:xfrm>
            <a:off x="3352800" y="56340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68" name="Text Box 50"/>
          <p:cNvSpPr txBox="1"/>
          <p:nvPr>
            <p:custDataLst>
              <p:tags r:id="rId46"/>
            </p:custDataLst>
          </p:nvPr>
        </p:nvSpPr>
        <p:spPr>
          <a:xfrm>
            <a:off x="2743200" y="5938838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69" name="Text Box 51"/>
          <p:cNvSpPr txBox="1"/>
          <p:nvPr>
            <p:custDataLst>
              <p:tags r:id="rId47"/>
            </p:custDataLst>
          </p:nvPr>
        </p:nvSpPr>
        <p:spPr>
          <a:xfrm>
            <a:off x="2971800" y="5938838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70" name="Text Box 52"/>
          <p:cNvSpPr txBox="1"/>
          <p:nvPr>
            <p:custDataLst>
              <p:tags r:id="rId48"/>
            </p:custDataLst>
          </p:nvPr>
        </p:nvSpPr>
        <p:spPr>
          <a:xfrm>
            <a:off x="3352800" y="5938838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71" name="Text Box 53"/>
          <p:cNvSpPr txBox="1"/>
          <p:nvPr>
            <p:custDataLst>
              <p:tags r:id="rId49"/>
            </p:custDataLst>
          </p:nvPr>
        </p:nvSpPr>
        <p:spPr>
          <a:xfrm>
            <a:off x="2887663" y="4740275"/>
            <a:ext cx="76390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cost to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72" name="Text Box 54"/>
          <p:cNvSpPr txBox="1"/>
          <p:nvPr>
            <p:custDataLst>
              <p:tags r:id="rId50"/>
            </p:custDataLst>
          </p:nvPr>
        </p:nvSpPr>
        <p:spPr>
          <a:xfrm>
            <a:off x="2743200" y="3500438"/>
            <a:ext cx="105727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2   0   1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73" name="Text Box 55"/>
          <p:cNvSpPr txBox="1"/>
          <p:nvPr>
            <p:custDataLst>
              <p:tags r:id="rId51"/>
            </p:custDataLst>
          </p:nvPr>
        </p:nvSpPr>
        <p:spPr>
          <a:xfrm>
            <a:off x="2743200" y="5257800"/>
            <a:ext cx="9906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 ∞  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74" name="Text Box 56"/>
          <p:cNvSpPr txBox="1"/>
          <p:nvPr>
            <p:custDataLst>
              <p:tags r:id="rId52"/>
            </p:custDataLst>
          </p:nvPr>
        </p:nvSpPr>
        <p:spPr>
          <a:xfrm>
            <a:off x="4784725" y="2006600"/>
            <a:ext cx="105727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2   0   1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75" name="Text Box 57"/>
          <p:cNvSpPr txBox="1"/>
          <p:nvPr>
            <p:custDataLst>
              <p:tags r:id="rId53"/>
            </p:custDataLst>
          </p:nvPr>
        </p:nvSpPr>
        <p:spPr>
          <a:xfrm>
            <a:off x="4784725" y="2322513"/>
            <a:ext cx="105727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7   1   0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76" name="Line 58"/>
          <p:cNvSpPr/>
          <p:nvPr>
            <p:custDataLst>
              <p:tags r:id="rId54"/>
            </p:custDataLst>
          </p:nvPr>
        </p:nvSpPr>
        <p:spPr>
          <a:xfrm>
            <a:off x="3733800" y="1981200"/>
            <a:ext cx="685800" cy="15240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3177" name="Line 59"/>
          <p:cNvSpPr/>
          <p:nvPr>
            <p:custDataLst>
              <p:tags r:id="rId55"/>
            </p:custDataLst>
          </p:nvPr>
        </p:nvSpPr>
        <p:spPr>
          <a:xfrm>
            <a:off x="3657600" y="2057400"/>
            <a:ext cx="685800" cy="31242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3178" name="Line 60"/>
          <p:cNvSpPr/>
          <p:nvPr>
            <p:custDataLst>
              <p:tags r:id="rId56"/>
            </p:custDataLst>
          </p:nvPr>
        </p:nvSpPr>
        <p:spPr>
          <a:xfrm flipV="1">
            <a:off x="3657600" y="2514600"/>
            <a:ext cx="762000" cy="12954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3179" name="Line 61"/>
          <p:cNvSpPr/>
          <p:nvPr>
            <p:custDataLst>
              <p:tags r:id="rId57"/>
            </p:custDataLst>
          </p:nvPr>
        </p:nvSpPr>
        <p:spPr>
          <a:xfrm>
            <a:off x="3657600" y="4114800"/>
            <a:ext cx="609600" cy="11430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3180" name="Line 62"/>
          <p:cNvSpPr/>
          <p:nvPr>
            <p:custDataLst>
              <p:tags r:id="rId58"/>
            </p:custDataLst>
          </p:nvPr>
        </p:nvSpPr>
        <p:spPr>
          <a:xfrm flipV="1">
            <a:off x="3657600" y="2590800"/>
            <a:ext cx="838200" cy="34290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3183" name="Text Box 65"/>
          <p:cNvSpPr txBox="1"/>
          <p:nvPr>
            <p:custDataLst>
              <p:tags r:id="rId59"/>
            </p:custDataLst>
          </p:nvPr>
        </p:nvSpPr>
        <p:spPr>
          <a:xfrm>
            <a:off x="7593013" y="6137275"/>
            <a:ext cx="6527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time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200" name="Freeform 67"/>
          <p:cNvSpPr/>
          <p:nvPr>
            <p:custDataLst>
              <p:tags r:id="rId60"/>
            </p:custDataLst>
          </p:nvPr>
        </p:nvSpPr>
        <p:spPr>
          <a:xfrm>
            <a:off x="8156575" y="2911475"/>
            <a:ext cx="2184400" cy="1212850"/>
          </a:xfrm>
          <a:custGeom>
            <a:avLst/>
            <a:gdLst>
              <a:gd name="txL" fmla="*/ 0 w 1376"/>
              <a:gd name="txT" fmla="*/ 0 h 764"/>
              <a:gd name="txR" fmla="*/ 1376 w 1376"/>
              <a:gd name="txB" fmla="*/ 764 h 764"/>
            </a:gdLst>
            <a:ahLst/>
            <a:cxnLst>
              <a:cxn ang="0">
                <a:pos x="113" y="348"/>
              </a:cxn>
              <a:cxn ang="0">
                <a:pos x="395" y="162"/>
              </a:cxn>
              <a:cxn ang="0">
                <a:pos x="710" y="9"/>
              </a:cxn>
              <a:cxn ang="0">
                <a:pos x="1160" y="219"/>
              </a:cxn>
              <a:cxn ang="0">
                <a:pos x="1367" y="510"/>
              </a:cxn>
              <a:cxn ang="0">
                <a:pos x="1103" y="726"/>
              </a:cxn>
              <a:cxn ang="0">
                <a:pos x="578" y="738"/>
              </a:cxn>
              <a:cxn ang="0">
                <a:pos x="77" y="630"/>
              </a:cxn>
              <a:cxn ang="0">
                <a:pos x="113" y="348"/>
              </a:cxn>
            </a:cxnLst>
            <a:rect l="txL" t="txT" r="txR" b="txB"/>
            <a:pathLst>
              <a:path w="1376" h="764">
                <a:moveTo>
                  <a:pt x="113" y="348"/>
                </a:moveTo>
                <a:cubicBezTo>
                  <a:pt x="166" y="270"/>
                  <a:pt x="296" y="218"/>
                  <a:pt x="395" y="162"/>
                </a:cubicBezTo>
                <a:cubicBezTo>
                  <a:pt x="494" y="106"/>
                  <a:pt x="583" y="0"/>
                  <a:pt x="710" y="9"/>
                </a:cubicBezTo>
                <a:cubicBezTo>
                  <a:pt x="837" y="18"/>
                  <a:pt x="1051" y="136"/>
                  <a:pt x="1160" y="219"/>
                </a:cubicBezTo>
                <a:cubicBezTo>
                  <a:pt x="1269" y="302"/>
                  <a:pt x="1376" y="426"/>
                  <a:pt x="1367" y="510"/>
                </a:cubicBezTo>
                <a:cubicBezTo>
                  <a:pt x="1358" y="594"/>
                  <a:pt x="1234" y="688"/>
                  <a:pt x="1103" y="726"/>
                </a:cubicBezTo>
                <a:cubicBezTo>
                  <a:pt x="972" y="764"/>
                  <a:pt x="749" y="754"/>
                  <a:pt x="578" y="738"/>
                </a:cubicBezTo>
                <a:cubicBezTo>
                  <a:pt x="407" y="722"/>
                  <a:pt x="154" y="695"/>
                  <a:pt x="77" y="630"/>
                </a:cubicBezTo>
                <a:cubicBezTo>
                  <a:pt x="0" y="565"/>
                  <a:pt x="60" y="426"/>
                  <a:pt x="113" y="348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202" name="Freeform 69"/>
          <p:cNvSpPr/>
          <p:nvPr>
            <p:custDataLst>
              <p:tags r:id="rId61"/>
            </p:custDataLst>
          </p:nvPr>
        </p:nvSpPr>
        <p:spPr>
          <a:xfrm>
            <a:off x="8726805" y="3330575"/>
            <a:ext cx="352425" cy="285750"/>
          </a:xfrm>
          <a:custGeom>
            <a:avLst/>
            <a:gdLst>
              <a:gd name="txL" fmla="*/ 0 w 222"/>
              <a:gd name="txT" fmla="*/ 0 h 180"/>
              <a:gd name="txR" fmla="*/ 222 w 222"/>
              <a:gd name="txB" fmla="*/ 180 h 180"/>
            </a:gdLst>
            <a:ahLst/>
            <a:cxnLst>
              <a:cxn ang="0">
                <a:pos x="0" y="180"/>
              </a:cxn>
              <a:cxn ang="0">
                <a:pos x="222" y="0"/>
              </a:cxn>
            </a:cxnLst>
            <a:rect l="txL" t="txT" r="txR" b="txB"/>
            <a:pathLst>
              <a:path w="222" h="180">
                <a:moveTo>
                  <a:pt x="0" y="180"/>
                </a:moveTo>
                <a:lnTo>
                  <a:pt x="222" y="0"/>
                </a:lnTo>
              </a:path>
            </a:pathLst>
          </a:cu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203" name="Oval 70"/>
          <p:cNvSpPr/>
          <p:nvPr>
            <p:custDataLst>
              <p:tags r:id="rId62"/>
            </p:custDataLst>
          </p:nvPr>
        </p:nvSpPr>
        <p:spPr>
          <a:xfrm>
            <a:off x="8314055" y="370522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204" name="Line 71"/>
          <p:cNvSpPr/>
          <p:nvPr>
            <p:custDataLst>
              <p:tags r:id="rId63"/>
            </p:custDataLst>
          </p:nvPr>
        </p:nvSpPr>
        <p:spPr>
          <a:xfrm>
            <a:off x="8314055" y="3694430"/>
            <a:ext cx="1905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205" name="Line 72"/>
          <p:cNvSpPr/>
          <p:nvPr>
            <p:custDataLst>
              <p:tags r:id="rId64"/>
            </p:custDataLst>
          </p:nvPr>
        </p:nvSpPr>
        <p:spPr>
          <a:xfrm>
            <a:off x="8810625" y="3694430"/>
            <a:ext cx="1905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206" name="Rectangle 73"/>
          <p:cNvSpPr/>
          <p:nvPr>
            <p:custDataLst>
              <p:tags r:id="rId65"/>
            </p:custDataLst>
          </p:nvPr>
        </p:nvSpPr>
        <p:spPr>
          <a:xfrm>
            <a:off x="8314055" y="369443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207" name="Oval 74"/>
          <p:cNvSpPr/>
          <p:nvPr>
            <p:custDataLst>
              <p:tags r:id="rId66"/>
            </p:custDataLst>
          </p:nvPr>
        </p:nvSpPr>
        <p:spPr>
          <a:xfrm>
            <a:off x="8308975" y="360045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208" name="Freeform 75"/>
          <p:cNvSpPr/>
          <p:nvPr>
            <p:custDataLst>
              <p:tags r:id="rId67"/>
            </p:custDataLst>
          </p:nvPr>
        </p:nvSpPr>
        <p:spPr>
          <a:xfrm>
            <a:off x="9369425" y="3330575"/>
            <a:ext cx="342900" cy="300355"/>
          </a:xfrm>
          <a:custGeom>
            <a:avLst/>
            <a:gdLst>
              <a:gd name="txL" fmla="*/ 0 w 216"/>
              <a:gd name="txT" fmla="*/ 0 h 189"/>
              <a:gd name="txR" fmla="*/ 216 w 216"/>
              <a:gd name="txB" fmla="*/ 189 h 189"/>
            </a:gdLst>
            <a:ahLst/>
            <a:cxnLst>
              <a:cxn ang="0">
                <a:pos x="0" y="0"/>
              </a:cxn>
              <a:cxn ang="0">
                <a:pos x="216" y="189"/>
              </a:cxn>
            </a:cxnLst>
            <a:rect l="txL" t="txT" r="txR" b="txB"/>
            <a:pathLst>
              <a:path w="216" h="189">
                <a:moveTo>
                  <a:pt x="0" y="0"/>
                </a:moveTo>
                <a:lnTo>
                  <a:pt x="216" y="189"/>
                </a:lnTo>
              </a:path>
            </a:pathLst>
          </a:cu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209" name="Freeform 76"/>
          <p:cNvSpPr/>
          <p:nvPr>
            <p:custDataLst>
              <p:tags r:id="rId68"/>
            </p:custDataLst>
          </p:nvPr>
        </p:nvSpPr>
        <p:spPr>
          <a:xfrm>
            <a:off x="8816975" y="3749675"/>
            <a:ext cx="857250" cy="5080"/>
          </a:xfrm>
          <a:custGeom>
            <a:avLst/>
            <a:gdLst>
              <a:gd name="txL" fmla="*/ 0 w 540"/>
              <a:gd name="txT" fmla="*/ 0 h 3"/>
              <a:gd name="txR" fmla="*/ 540 w 540"/>
              <a:gd name="txB" fmla="*/ 3 h 3"/>
            </a:gdLst>
            <a:ahLst/>
            <a:cxnLst>
              <a:cxn ang="0">
                <a:pos x="540" y="3"/>
              </a:cxn>
              <a:cxn ang="0">
                <a:pos x="0" y="0"/>
              </a:cxn>
            </a:cxnLst>
            <a:rect l="txL" t="txT" r="txR" b="txB"/>
            <a:pathLst>
              <a:path w="540" h="3">
                <a:moveTo>
                  <a:pt x="540" y="3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232" name="Rectangle 78"/>
          <p:cNvSpPr/>
          <p:nvPr>
            <p:custDataLst>
              <p:tags r:id="rId69"/>
            </p:custDataLst>
          </p:nvPr>
        </p:nvSpPr>
        <p:spPr>
          <a:xfrm>
            <a:off x="8434070" y="3621405"/>
            <a:ext cx="22796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233" name="Text Box 79"/>
          <p:cNvSpPr txBox="1"/>
          <p:nvPr>
            <p:custDataLst>
              <p:tags r:id="rId70"/>
            </p:custDataLst>
          </p:nvPr>
        </p:nvSpPr>
        <p:spPr>
          <a:xfrm>
            <a:off x="8395970" y="3517900"/>
            <a:ext cx="3136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225" name="Line 82"/>
          <p:cNvSpPr/>
          <p:nvPr>
            <p:custDataLst>
              <p:tags r:id="rId71"/>
            </p:custDataLst>
          </p:nvPr>
        </p:nvSpPr>
        <p:spPr>
          <a:xfrm>
            <a:off x="9655810" y="37134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226" name="Line 83"/>
          <p:cNvSpPr/>
          <p:nvPr>
            <p:custDataLst>
              <p:tags r:id="rId72"/>
            </p:custDataLst>
          </p:nvPr>
        </p:nvSpPr>
        <p:spPr>
          <a:xfrm>
            <a:off x="10152380" y="37134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231" name="Text Box 88"/>
          <p:cNvSpPr txBox="1"/>
          <p:nvPr>
            <p:custDataLst>
              <p:tags r:id="rId73"/>
            </p:custDataLst>
          </p:nvPr>
        </p:nvSpPr>
        <p:spPr>
          <a:xfrm>
            <a:off x="9733598" y="3489325"/>
            <a:ext cx="34480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24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212" name="Text Box 89"/>
          <p:cNvSpPr txBox="1"/>
          <p:nvPr>
            <p:custDataLst>
              <p:tags r:id="rId74"/>
            </p:custDataLst>
          </p:nvPr>
        </p:nvSpPr>
        <p:spPr>
          <a:xfrm>
            <a:off x="9477693" y="320548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18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213" name="Text Box 90"/>
          <p:cNvSpPr txBox="1"/>
          <p:nvPr>
            <p:custDataLst>
              <p:tags r:id="rId75"/>
            </p:custDataLst>
          </p:nvPr>
        </p:nvSpPr>
        <p:spPr>
          <a:xfrm>
            <a:off x="8639493" y="320040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18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214" name="Text Box 91"/>
          <p:cNvSpPr txBox="1"/>
          <p:nvPr>
            <p:custDataLst>
              <p:tags r:id="rId76"/>
            </p:custDataLst>
          </p:nvPr>
        </p:nvSpPr>
        <p:spPr>
          <a:xfrm>
            <a:off x="9091613" y="372935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endParaRPr lang="en-US" altLang="zh-CN" sz="18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217" name="Line 94"/>
          <p:cNvSpPr/>
          <p:nvPr>
            <p:custDataLst>
              <p:tags r:id="rId77"/>
            </p:custDataLst>
          </p:nvPr>
        </p:nvSpPr>
        <p:spPr>
          <a:xfrm>
            <a:off x="8989060" y="319913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218" name="Line 95"/>
          <p:cNvSpPr/>
          <p:nvPr>
            <p:custDataLst>
              <p:tags r:id="rId78"/>
            </p:custDataLst>
          </p:nvPr>
        </p:nvSpPr>
        <p:spPr>
          <a:xfrm>
            <a:off x="9485630" y="319913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223" name="Text Box 100"/>
          <p:cNvSpPr txBox="1"/>
          <p:nvPr>
            <p:custDataLst>
              <p:tags r:id="rId79"/>
            </p:custDataLst>
          </p:nvPr>
        </p:nvSpPr>
        <p:spPr>
          <a:xfrm>
            <a:off x="9079865" y="3022600"/>
            <a:ext cx="31877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20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85" name="Text Box 101"/>
          <p:cNvSpPr txBox="1"/>
          <p:nvPr/>
        </p:nvSpPr>
        <p:spPr>
          <a:xfrm>
            <a:off x="1725930" y="1104900"/>
            <a:ext cx="982345" cy="561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node x</a:t>
            </a:r>
            <a:endParaRPr lang="en-US" altLang="zh-CN" sz="1800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table</a:t>
            </a:r>
            <a:endParaRPr lang="en-US" altLang="zh-CN" sz="1800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86" name="Oval 104"/>
          <p:cNvSpPr/>
          <p:nvPr>
            <p:custDataLst>
              <p:tags r:id="rId80"/>
            </p:custDataLst>
          </p:nvPr>
        </p:nvSpPr>
        <p:spPr>
          <a:xfrm>
            <a:off x="2743200" y="1676400"/>
            <a:ext cx="1066800" cy="381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87" name="Oval 105"/>
          <p:cNvSpPr/>
          <p:nvPr>
            <p:custDataLst>
              <p:tags r:id="rId81"/>
            </p:custDataLst>
          </p:nvPr>
        </p:nvSpPr>
        <p:spPr>
          <a:xfrm>
            <a:off x="2743200" y="3733800"/>
            <a:ext cx="1066800" cy="381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88" name="Oval 106"/>
          <p:cNvSpPr/>
          <p:nvPr>
            <p:custDataLst>
              <p:tags r:id="rId82"/>
            </p:custDataLst>
          </p:nvPr>
        </p:nvSpPr>
        <p:spPr>
          <a:xfrm>
            <a:off x="2743200" y="5943600"/>
            <a:ext cx="1066800" cy="381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89" name="Oval 107"/>
          <p:cNvSpPr/>
          <p:nvPr>
            <p:custDataLst>
              <p:tags r:id="rId83"/>
            </p:custDataLst>
          </p:nvPr>
        </p:nvSpPr>
        <p:spPr>
          <a:xfrm>
            <a:off x="4821238" y="1676400"/>
            <a:ext cx="1066800" cy="381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8172" name="Rectangle 108"/>
          <p:cNvSpPr/>
          <p:nvPr/>
        </p:nvSpPr>
        <p:spPr>
          <a:xfrm>
            <a:off x="2967991" y="185420"/>
            <a:ext cx="461137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just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fr-FR" altLang="zh-CN" sz="18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fr-FR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(y) = min{c(x,y) + D</a:t>
            </a:r>
            <a:r>
              <a:rPr lang="fr-FR" altLang="zh-CN" sz="18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fr-FR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(y), c(x,z) + D</a:t>
            </a:r>
            <a:r>
              <a:rPr lang="fr-FR" altLang="zh-CN" sz="18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r>
              <a:rPr lang="fr-FR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(y)} </a:t>
            </a:r>
            <a:br>
              <a:rPr lang="fr-FR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fr-FR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            = min{2+0 , 7+1} = 2</a:t>
            </a:r>
            <a:endParaRPr lang="fr-FR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8173" name="Line 109"/>
          <p:cNvSpPr/>
          <p:nvPr>
            <p:custDataLst>
              <p:tags r:id="rId84"/>
            </p:custDataLst>
          </p:nvPr>
        </p:nvSpPr>
        <p:spPr>
          <a:xfrm flipH="1">
            <a:off x="5284788" y="809625"/>
            <a:ext cx="809625" cy="966788"/>
          </a:xfrm>
          <a:prstGeom prst="line">
            <a:avLst/>
          </a:prstGeom>
          <a:ln w="1270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28174" name="Rectangle 110"/>
          <p:cNvSpPr/>
          <p:nvPr>
            <p:custDataLst>
              <p:tags r:id="rId85"/>
            </p:custDataLst>
          </p:nvPr>
        </p:nvSpPr>
        <p:spPr>
          <a:xfrm>
            <a:off x="7809230" y="26035"/>
            <a:ext cx="2866390" cy="108775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just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zh-CN" sz="18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fr-FR" altLang="zh-CN" sz="1800" i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fr-FR" altLang="zh-CN" sz="18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(z) = </a:t>
            </a:r>
            <a:r>
              <a:rPr lang="fr-FR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min{</a:t>
            </a:r>
            <a:r>
              <a:rPr lang="fr-FR" altLang="zh-CN" sz="18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c(x,y) + </a:t>
            </a:r>
            <a:br>
              <a:rPr lang="fr-FR" altLang="zh-CN" sz="18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fr-FR" altLang="zh-CN" sz="18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      D</a:t>
            </a:r>
            <a:r>
              <a:rPr lang="fr-FR" altLang="zh-CN" sz="1800" i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fr-FR" altLang="zh-CN" sz="18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(z), c(x,z) + D</a:t>
            </a:r>
            <a:r>
              <a:rPr lang="fr-FR" altLang="zh-CN" sz="1800" i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r>
              <a:rPr lang="fr-FR" altLang="zh-CN" sz="18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(z)</a:t>
            </a:r>
            <a:r>
              <a:rPr lang="fr-FR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} </a:t>
            </a:r>
            <a:endParaRPr lang="fr-FR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just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= min{2+1 , 7+0} = 3</a:t>
            </a:r>
            <a:endParaRPr lang="fr-FR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8175" name="Line 111"/>
          <p:cNvSpPr/>
          <p:nvPr>
            <p:custDataLst>
              <p:tags r:id="rId86"/>
            </p:custDataLst>
          </p:nvPr>
        </p:nvSpPr>
        <p:spPr>
          <a:xfrm flipH="1">
            <a:off x="5703888" y="482600"/>
            <a:ext cx="2586037" cy="1333500"/>
          </a:xfrm>
          <a:prstGeom prst="line">
            <a:avLst/>
          </a:prstGeom>
          <a:ln w="9525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28176" name="Text Box 112"/>
          <p:cNvSpPr txBox="1"/>
          <p:nvPr>
            <p:custDataLst>
              <p:tags r:id="rId87"/>
            </p:custDataLst>
          </p:nvPr>
        </p:nvSpPr>
        <p:spPr>
          <a:xfrm>
            <a:off x="5446713" y="1674813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8177" name="Text Box 113"/>
          <p:cNvSpPr txBox="1"/>
          <p:nvPr>
            <p:custDataLst>
              <p:tags r:id="rId88"/>
            </p:custDataLst>
          </p:nvPr>
        </p:nvSpPr>
        <p:spPr>
          <a:xfrm>
            <a:off x="5103813" y="1679575"/>
            <a:ext cx="3429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 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96" name="Text Box 114"/>
          <p:cNvSpPr txBox="1"/>
          <p:nvPr/>
        </p:nvSpPr>
        <p:spPr>
          <a:xfrm>
            <a:off x="1748155" y="2851150"/>
            <a:ext cx="988695" cy="561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node y</a:t>
            </a:r>
            <a:endParaRPr lang="en-US" altLang="zh-CN" sz="1800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table</a:t>
            </a:r>
            <a:endParaRPr lang="en-US" altLang="zh-CN" sz="1800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97" name="Text Box 115"/>
          <p:cNvSpPr txBox="1"/>
          <p:nvPr/>
        </p:nvSpPr>
        <p:spPr>
          <a:xfrm>
            <a:off x="1758315" y="4699000"/>
            <a:ext cx="984885" cy="561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node z</a:t>
            </a:r>
            <a:endParaRPr lang="en-US" altLang="zh-CN" sz="1800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table</a:t>
            </a:r>
            <a:endParaRPr lang="en-US" altLang="zh-CN" sz="1800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98" name="Text Box 117"/>
          <p:cNvSpPr txBox="1"/>
          <p:nvPr>
            <p:custDataLst>
              <p:tags r:id="rId89"/>
            </p:custDataLst>
          </p:nvPr>
        </p:nvSpPr>
        <p:spPr>
          <a:xfrm>
            <a:off x="4937125" y="1143000"/>
            <a:ext cx="76390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cost to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99" name="Text Box 118"/>
          <p:cNvSpPr txBox="1"/>
          <p:nvPr>
            <p:custDataLst>
              <p:tags r:id="rId90"/>
            </p:custDataLst>
          </p:nvPr>
        </p:nvSpPr>
        <p:spPr>
          <a:xfrm rot="-5400000">
            <a:off x="2084388" y="2066925"/>
            <a:ext cx="58102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from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21" name="Footer Placeholder 2"/>
          <p:cNvSpPr txBox="1">
            <a:spLocks noGrp="1"/>
          </p:cNvSpPr>
          <p:nvPr>
            <p:custDataLst>
              <p:tags r:id="rId91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Network Layer</a:t>
            </a:r>
            <a:endParaRPr lang="en-US" altLang="zh-CN" sz="12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9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172" grpId="0"/>
      <p:bldP spid="728174" grpId="0"/>
      <p:bldP spid="728176" grpId="0"/>
      <p:bldP spid="72817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4146" name="Slide Number Placeholder 3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pPr mar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4-</a:t>
            </a:r>
            <a:fld id="{9A0DB2DC-4C9A-4742-B13C-FB6460FD3503}" type="slidenum">
              <a:rPr lang="en-US" altLang="zh-CN"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200">
              <a:solidFill>
                <a:schemeClr val="dk1">
                  <a:tint val="75000"/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47" name="Line 20"/>
          <p:cNvSpPr/>
          <p:nvPr>
            <p:custDataLst>
              <p:tags r:id="rId5"/>
            </p:custDataLst>
          </p:nvPr>
        </p:nvSpPr>
        <p:spPr>
          <a:xfrm>
            <a:off x="7010400" y="1524000"/>
            <a:ext cx="0" cy="12192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148" name="Line 21"/>
          <p:cNvSpPr/>
          <p:nvPr>
            <p:custDataLst>
              <p:tags r:id="rId6"/>
            </p:custDataLst>
          </p:nvPr>
        </p:nvSpPr>
        <p:spPr>
          <a:xfrm>
            <a:off x="6705600" y="1752600"/>
            <a:ext cx="137160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149" name="Text Box 22"/>
          <p:cNvSpPr txBox="1"/>
          <p:nvPr>
            <p:custDataLst>
              <p:tags r:id="rId7"/>
            </p:custDataLst>
          </p:nvPr>
        </p:nvSpPr>
        <p:spPr>
          <a:xfrm>
            <a:off x="7010400" y="1366838"/>
            <a:ext cx="9899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   y   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50" name="Text Box 23"/>
          <p:cNvSpPr txBox="1"/>
          <p:nvPr>
            <p:custDataLst>
              <p:tags r:id="rId8"/>
            </p:custDataLst>
          </p:nvPr>
        </p:nvSpPr>
        <p:spPr>
          <a:xfrm>
            <a:off x="6705600" y="1747838"/>
            <a:ext cx="3003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51" name="Text Box 24"/>
          <p:cNvSpPr txBox="1"/>
          <p:nvPr>
            <p:custDataLst>
              <p:tags r:id="rId9"/>
            </p:custDataLst>
          </p:nvPr>
        </p:nvSpPr>
        <p:spPr>
          <a:xfrm>
            <a:off x="6705600" y="2052638"/>
            <a:ext cx="30543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52" name="Text Box 25"/>
          <p:cNvSpPr txBox="1"/>
          <p:nvPr>
            <p:custDataLst>
              <p:tags r:id="rId10"/>
            </p:custDataLst>
          </p:nvPr>
        </p:nvSpPr>
        <p:spPr>
          <a:xfrm>
            <a:off x="6705600" y="2357438"/>
            <a:ext cx="3041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53" name="Text Box 26"/>
          <p:cNvSpPr txBox="1"/>
          <p:nvPr>
            <p:custDataLst>
              <p:tags r:id="rId11"/>
            </p:custDataLst>
          </p:nvPr>
        </p:nvSpPr>
        <p:spPr>
          <a:xfrm>
            <a:off x="7010400" y="1747838"/>
            <a:ext cx="9829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0  2   3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54" name="Text Box 27"/>
          <p:cNvSpPr txBox="1"/>
          <p:nvPr>
            <p:custDataLst>
              <p:tags r:id="rId12"/>
            </p:custDataLst>
          </p:nvPr>
        </p:nvSpPr>
        <p:spPr>
          <a:xfrm rot="-5400000">
            <a:off x="6343650" y="2166938"/>
            <a:ext cx="58102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from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55" name="Text Box 28"/>
          <p:cNvSpPr txBox="1"/>
          <p:nvPr>
            <p:custDataLst>
              <p:tags r:id="rId13"/>
            </p:custDataLst>
          </p:nvPr>
        </p:nvSpPr>
        <p:spPr>
          <a:xfrm>
            <a:off x="7132638" y="1223963"/>
            <a:ext cx="76390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cost to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56" name="Line 50"/>
          <p:cNvSpPr/>
          <p:nvPr>
            <p:custDataLst>
              <p:tags r:id="rId14"/>
            </p:custDataLst>
          </p:nvPr>
        </p:nvSpPr>
        <p:spPr>
          <a:xfrm>
            <a:off x="4800600" y="3200400"/>
            <a:ext cx="0" cy="12192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157" name="Line 51"/>
          <p:cNvSpPr/>
          <p:nvPr>
            <p:custDataLst>
              <p:tags r:id="rId15"/>
            </p:custDataLst>
          </p:nvPr>
        </p:nvSpPr>
        <p:spPr>
          <a:xfrm>
            <a:off x="4495800" y="3429000"/>
            <a:ext cx="137160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158" name="Text Box 52"/>
          <p:cNvSpPr txBox="1"/>
          <p:nvPr>
            <p:custDataLst>
              <p:tags r:id="rId16"/>
            </p:custDataLst>
          </p:nvPr>
        </p:nvSpPr>
        <p:spPr>
          <a:xfrm>
            <a:off x="4800600" y="3043238"/>
            <a:ext cx="9899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   y   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59" name="Text Box 53"/>
          <p:cNvSpPr txBox="1"/>
          <p:nvPr>
            <p:custDataLst>
              <p:tags r:id="rId17"/>
            </p:custDataLst>
          </p:nvPr>
        </p:nvSpPr>
        <p:spPr>
          <a:xfrm>
            <a:off x="4495800" y="3424238"/>
            <a:ext cx="3003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60" name="Text Box 54"/>
          <p:cNvSpPr txBox="1"/>
          <p:nvPr>
            <p:custDataLst>
              <p:tags r:id="rId18"/>
            </p:custDataLst>
          </p:nvPr>
        </p:nvSpPr>
        <p:spPr>
          <a:xfrm>
            <a:off x="4495800" y="3729038"/>
            <a:ext cx="30543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61" name="Text Box 55"/>
          <p:cNvSpPr txBox="1"/>
          <p:nvPr>
            <p:custDataLst>
              <p:tags r:id="rId19"/>
            </p:custDataLst>
          </p:nvPr>
        </p:nvSpPr>
        <p:spPr>
          <a:xfrm>
            <a:off x="4495800" y="4033838"/>
            <a:ext cx="3041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62" name="Text Box 56"/>
          <p:cNvSpPr txBox="1"/>
          <p:nvPr>
            <p:custDataLst>
              <p:tags r:id="rId20"/>
            </p:custDataLst>
          </p:nvPr>
        </p:nvSpPr>
        <p:spPr>
          <a:xfrm>
            <a:off x="4800600" y="3424238"/>
            <a:ext cx="9829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0  2   7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63" name="Text Box 57"/>
          <p:cNvSpPr txBox="1"/>
          <p:nvPr>
            <p:custDataLst>
              <p:tags r:id="rId21"/>
            </p:custDataLst>
          </p:nvPr>
        </p:nvSpPr>
        <p:spPr>
          <a:xfrm rot="-5400000">
            <a:off x="4167188" y="3821113"/>
            <a:ext cx="58102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from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64" name="Text Box 58"/>
          <p:cNvSpPr txBox="1"/>
          <p:nvPr>
            <p:custDataLst>
              <p:tags r:id="rId22"/>
            </p:custDataLst>
          </p:nvPr>
        </p:nvSpPr>
        <p:spPr>
          <a:xfrm>
            <a:off x="4945063" y="2900363"/>
            <a:ext cx="76390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cost to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65" name="Line 59"/>
          <p:cNvSpPr/>
          <p:nvPr>
            <p:custDataLst>
              <p:tags r:id="rId23"/>
            </p:custDataLst>
          </p:nvPr>
        </p:nvSpPr>
        <p:spPr>
          <a:xfrm>
            <a:off x="7010400" y="3276600"/>
            <a:ext cx="0" cy="12192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166" name="Line 60"/>
          <p:cNvSpPr/>
          <p:nvPr>
            <p:custDataLst>
              <p:tags r:id="rId24"/>
            </p:custDataLst>
          </p:nvPr>
        </p:nvSpPr>
        <p:spPr>
          <a:xfrm>
            <a:off x="6705600" y="3505200"/>
            <a:ext cx="137160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167" name="Text Box 61"/>
          <p:cNvSpPr txBox="1"/>
          <p:nvPr>
            <p:custDataLst>
              <p:tags r:id="rId25"/>
            </p:custDataLst>
          </p:nvPr>
        </p:nvSpPr>
        <p:spPr>
          <a:xfrm>
            <a:off x="7010400" y="3119438"/>
            <a:ext cx="9899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   y   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68" name="Text Box 62"/>
          <p:cNvSpPr txBox="1"/>
          <p:nvPr>
            <p:custDataLst>
              <p:tags r:id="rId26"/>
            </p:custDataLst>
          </p:nvPr>
        </p:nvSpPr>
        <p:spPr>
          <a:xfrm>
            <a:off x="6705600" y="3500438"/>
            <a:ext cx="3003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69" name="Text Box 63"/>
          <p:cNvSpPr txBox="1"/>
          <p:nvPr>
            <p:custDataLst>
              <p:tags r:id="rId27"/>
            </p:custDataLst>
          </p:nvPr>
        </p:nvSpPr>
        <p:spPr>
          <a:xfrm>
            <a:off x="6705600" y="3805238"/>
            <a:ext cx="30543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70" name="Text Box 64"/>
          <p:cNvSpPr txBox="1"/>
          <p:nvPr>
            <p:custDataLst>
              <p:tags r:id="rId28"/>
            </p:custDataLst>
          </p:nvPr>
        </p:nvSpPr>
        <p:spPr>
          <a:xfrm>
            <a:off x="6705600" y="4110038"/>
            <a:ext cx="3041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71" name="Text Box 65"/>
          <p:cNvSpPr txBox="1"/>
          <p:nvPr>
            <p:custDataLst>
              <p:tags r:id="rId29"/>
            </p:custDataLst>
          </p:nvPr>
        </p:nvSpPr>
        <p:spPr>
          <a:xfrm>
            <a:off x="7010400" y="3500438"/>
            <a:ext cx="9829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0  2   3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72" name="Text Box 66"/>
          <p:cNvSpPr txBox="1"/>
          <p:nvPr>
            <p:custDataLst>
              <p:tags r:id="rId30"/>
            </p:custDataLst>
          </p:nvPr>
        </p:nvSpPr>
        <p:spPr>
          <a:xfrm rot="-5400000">
            <a:off x="6343650" y="3897313"/>
            <a:ext cx="58102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from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73" name="Text Box 67"/>
          <p:cNvSpPr txBox="1"/>
          <p:nvPr>
            <p:custDataLst>
              <p:tags r:id="rId31"/>
            </p:custDataLst>
          </p:nvPr>
        </p:nvSpPr>
        <p:spPr>
          <a:xfrm>
            <a:off x="7121525" y="2965450"/>
            <a:ext cx="76390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cost to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74" name="Line 68"/>
          <p:cNvSpPr/>
          <p:nvPr>
            <p:custDataLst>
              <p:tags r:id="rId32"/>
            </p:custDataLst>
          </p:nvPr>
        </p:nvSpPr>
        <p:spPr>
          <a:xfrm>
            <a:off x="6934200" y="4953000"/>
            <a:ext cx="0" cy="12192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175" name="Line 69"/>
          <p:cNvSpPr/>
          <p:nvPr>
            <p:custDataLst>
              <p:tags r:id="rId33"/>
            </p:custDataLst>
          </p:nvPr>
        </p:nvSpPr>
        <p:spPr>
          <a:xfrm>
            <a:off x="6629400" y="5181600"/>
            <a:ext cx="137160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176" name="Text Box 70"/>
          <p:cNvSpPr txBox="1"/>
          <p:nvPr>
            <p:custDataLst>
              <p:tags r:id="rId34"/>
            </p:custDataLst>
          </p:nvPr>
        </p:nvSpPr>
        <p:spPr>
          <a:xfrm>
            <a:off x="6934200" y="4795838"/>
            <a:ext cx="9899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   y   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77" name="Text Box 71"/>
          <p:cNvSpPr txBox="1"/>
          <p:nvPr>
            <p:custDataLst>
              <p:tags r:id="rId35"/>
            </p:custDataLst>
          </p:nvPr>
        </p:nvSpPr>
        <p:spPr>
          <a:xfrm>
            <a:off x="6629400" y="5176838"/>
            <a:ext cx="3003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78" name="Text Box 72"/>
          <p:cNvSpPr txBox="1"/>
          <p:nvPr>
            <p:custDataLst>
              <p:tags r:id="rId36"/>
            </p:custDataLst>
          </p:nvPr>
        </p:nvSpPr>
        <p:spPr>
          <a:xfrm>
            <a:off x="6629400" y="5481638"/>
            <a:ext cx="30543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79" name="Text Box 73"/>
          <p:cNvSpPr txBox="1"/>
          <p:nvPr>
            <p:custDataLst>
              <p:tags r:id="rId37"/>
            </p:custDataLst>
          </p:nvPr>
        </p:nvSpPr>
        <p:spPr>
          <a:xfrm>
            <a:off x="6629400" y="5786438"/>
            <a:ext cx="3041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80" name="Text Box 74"/>
          <p:cNvSpPr txBox="1"/>
          <p:nvPr>
            <p:custDataLst>
              <p:tags r:id="rId38"/>
            </p:custDataLst>
          </p:nvPr>
        </p:nvSpPr>
        <p:spPr>
          <a:xfrm>
            <a:off x="6934200" y="5176838"/>
            <a:ext cx="9829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0  2   3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81" name="Text Box 75"/>
          <p:cNvSpPr txBox="1"/>
          <p:nvPr>
            <p:custDataLst>
              <p:tags r:id="rId39"/>
            </p:custDataLst>
          </p:nvPr>
        </p:nvSpPr>
        <p:spPr>
          <a:xfrm rot="-5400000">
            <a:off x="6278563" y="5562600"/>
            <a:ext cx="58102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from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82" name="Text Box 76"/>
          <p:cNvSpPr txBox="1"/>
          <p:nvPr>
            <p:custDataLst>
              <p:tags r:id="rId40"/>
            </p:custDataLst>
          </p:nvPr>
        </p:nvSpPr>
        <p:spPr>
          <a:xfrm>
            <a:off x="7045325" y="4664075"/>
            <a:ext cx="76390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cost to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83" name="Line 77"/>
          <p:cNvSpPr/>
          <p:nvPr>
            <p:custDataLst>
              <p:tags r:id="rId41"/>
            </p:custDataLst>
          </p:nvPr>
        </p:nvSpPr>
        <p:spPr>
          <a:xfrm>
            <a:off x="4800600" y="4953000"/>
            <a:ext cx="0" cy="12192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184" name="Line 78"/>
          <p:cNvSpPr/>
          <p:nvPr>
            <p:custDataLst>
              <p:tags r:id="rId42"/>
            </p:custDataLst>
          </p:nvPr>
        </p:nvSpPr>
        <p:spPr>
          <a:xfrm>
            <a:off x="4495800" y="5181600"/>
            <a:ext cx="137160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185" name="Text Box 79"/>
          <p:cNvSpPr txBox="1"/>
          <p:nvPr>
            <p:custDataLst>
              <p:tags r:id="rId43"/>
            </p:custDataLst>
          </p:nvPr>
        </p:nvSpPr>
        <p:spPr>
          <a:xfrm>
            <a:off x="4800600" y="4795838"/>
            <a:ext cx="9899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   y   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86" name="Text Box 80"/>
          <p:cNvSpPr txBox="1"/>
          <p:nvPr>
            <p:custDataLst>
              <p:tags r:id="rId44"/>
            </p:custDataLst>
          </p:nvPr>
        </p:nvSpPr>
        <p:spPr>
          <a:xfrm>
            <a:off x="4495800" y="5176838"/>
            <a:ext cx="3003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87" name="Text Box 81"/>
          <p:cNvSpPr txBox="1"/>
          <p:nvPr>
            <p:custDataLst>
              <p:tags r:id="rId45"/>
            </p:custDataLst>
          </p:nvPr>
        </p:nvSpPr>
        <p:spPr>
          <a:xfrm>
            <a:off x="4495800" y="5481638"/>
            <a:ext cx="30543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88" name="Text Box 82"/>
          <p:cNvSpPr txBox="1"/>
          <p:nvPr>
            <p:custDataLst>
              <p:tags r:id="rId46"/>
            </p:custDataLst>
          </p:nvPr>
        </p:nvSpPr>
        <p:spPr>
          <a:xfrm>
            <a:off x="4495800" y="5786438"/>
            <a:ext cx="3041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89" name="Text Box 83"/>
          <p:cNvSpPr txBox="1"/>
          <p:nvPr>
            <p:custDataLst>
              <p:tags r:id="rId47"/>
            </p:custDataLst>
          </p:nvPr>
        </p:nvSpPr>
        <p:spPr>
          <a:xfrm>
            <a:off x="4800600" y="5176838"/>
            <a:ext cx="9829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0  2   7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90" name="Text Box 84"/>
          <p:cNvSpPr txBox="1"/>
          <p:nvPr>
            <p:custDataLst>
              <p:tags r:id="rId48"/>
            </p:custDataLst>
          </p:nvPr>
        </p:nvSpPr>
        <p:spPr>
          <a:xfrm rot="-5400000">
            <a:off x="4167188" y="5530850"/>
            <a:ext cx="58102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from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91" name="Text Box 85"/>
          <p:cNvSpPr txBox="1"/>
          <p:nvPr>
            <p:custDataLst>
              <p:tags r:id="rId49"/>
            </p:custDataLst>
          </p:nvPr>
        </p:nvSpPr>
        <p:spPr>
          <a:xfrm>
            <a:off x="4933950" y="4664075"/>
            <a:ext cx="76390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cost to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92" name="Text Box 103"/>
          <p:cNvSpPr txBox="1"/>
          <p:nvPr>
            <p:custDataLst>
              <p:tags r:id="rId50"/>
            </p:custDataLst>
          </p:nvPr>
        </p:nvSpPr>
        <p:spPr>
          <a:xfrm>
            <a:off x="4800600" y="3771900"/>
            <a:ext cx="9829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2  0   1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93" name="Text Box 104"/>
          <p:cNvSpPr txBox="1"/>
          <p:nvPr>
            <p:custDataLst>
              <p:tags r:id="rId51"/>
            </p:custDataLst>
          </p:nvPr>
        </p:nvSpPr>
        <p:spPr>
          <a:xfrm>
            <a:off x="4800600" y="4110038"/>
            <a:ext cx="105727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7   1   0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94" name="Text Box 105"/>
          <p:cNvSpPr txBox="1"/>
          <p:nvPr>
            <p:custDataLst>
              <p:tags r:id="rId52"/>
            </p:custDataLst>
          </p:nvPr>
        </p:nvSpPr>
        <p:spPr>
          <a:xfrm>
            <a:off x="4800600" y="5557838"/>
            <a:ext cx="9829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2  0   1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95" name="Text Box 106"/>
          <p:cNvSpPr txBox="1"/>
          <p:nvPr>
            <p:custDataLst>
              <p:tags r:id="rId53"/>
            </p:custDataLst>
          </p:nvPr>
        </p:nvSpPr>
        <p:spPr>
          <a:xfrm>
            <a:off x="4800600" y="5862638"/>
            <a:ext cx="9829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3  1   0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96" name="Text Box 107"/>
          <p:cNvSpPr txBox="1"/>
          <p:nvPr>
            <p:custDataLst>
              <p:tags r:id="rId54"/>
            </p:custDataLst>
          </p:nvPr>
        </p:nvSpPr>
        <p:spPr>
          <a:xfrm>
            <a:off x="7010400" y="2095500"/>
            <a:ext cx="105727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2   0   1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97" name="Text Box 108"/>
          <p:cNvSpPr txBox="1"/>
          <p:nvPr>
            <p:custDataLst>
              <p:tags r:id="rId55"/>
            </p:custDataLst>
          </p:nvPr>
        </p:nvSpPr>
        <p:spPr>
          <a:xfrm>
            <a:off x="7010400" y="2433638"/>
            <a:ext cx="9829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3  1   0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98" name="Text Box 109"/>
          <p:cNvSpPr txBox="1"/>
          <p:nvPr>
            <p:custDataLst>
              <p:tags r:id="rId56"/>
            </p:custDataLst>
          </p:nvPr>
        </p:nvSpPr>
        <p:spPr>
          <a:xfrm>
            <a:off x="7010400" y="3825875"/>
            <a:ext cx="9829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2  0   1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99" name="Text Box 110"/>
          <p:cNvSpPr txBox="1"/>
          <p:nvPr>
            <p:custDataLst>
              <p:tags r:id="rId57"/>
            </p:custDataLst>
          </p:nvPr>
        </p:nvSpPr>
        <p:spPr>
          <a:xfrm>
            <a:off x="6934200" y="5862638"/>
            <a:ext cx="9829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3  1   0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00" name="Text Box 111"/>
          <p:cNvSpPr txBox="1"/>
          <p:nvPr>
            <p:custDataLst>
              <p:tags r:id="rId58"/>
            </p:custDataLst>
          </p:nvPr>
        </p:nvSpPr>
        <p:spPr>
          <a:xfrm>
            <a:off x="6934200" y="5481638"/>
            <a:ext cx="9829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2  0   1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01" name="Text Box 112"/>
          <p:cNvSpPr txBox="1"/>
          <p:nvPr>
            <p:custDataLst>
              <p:tags r:id="rId59"/>
            </p:custDataLst>
          </p:nvPr>
        </p:nvSpPr>
        <p:spPr>
          <a:xfrm>
            <a:off x="7010400" y="4110038"/>
            <a:ext cx="9829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3  1   0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02" name="Line 113"/>
          <p:cNvSpPr/>
          <p:nvPr>
            <p:custDataLst>
              <p:tags r:id="rId60"/>
            </p:custDataLst>
          </p:nvPr>
        </p:nvSpPr>
        <p:spPr>
          <a:xfrm>
            <a:off x="3733800" y="1981200"/>
            <a:ext cx="685800" cy="15240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4203" name="Line 114"/>
          <p:cNvSpPr/>
          <p:nvPr>
            <p:custDataLst>
              <p:tags r:id="rId61"/>
            </p:custDataLst>
          </p:nvPr>
        </p:nvSpPr>
        <p:spPr>
          <a:xfrm>
            <a:off x="3657600" y="2057400"/>
            <a:ext cx="685800" cy="31242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4204" name="Line 116"/>
          <p:cNvSpPr/>
          <p:nvPr>
            <p:custDataLst>
              <p:tags r:id="rId62"/>
            </p:custDataLst>
          </p:nvPr>
        </p:nvSpPr>
        <p:spPr>
          <a:xfrm>
            <a:off x="3657600" y="4114800"/>
            <a:ext cx="609600" cy="11430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4206" name="Line 119"/>
          <p:cNvSpPr/>
          <p:nvPr>
            <p:custDataLst>
              <p:tags r:id="rId63"/>
            </p:custDataLst>
          </p:nvPr>
        </p:nvSpPr>
        <p:spPr>
          <a:xfrm>
            <a:off x="5791200" y="1981200"/>
            <a:ext cx="762000" cy="16002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4207" name="Line 120"/>
          <p:cNvSpPr/>
          <p:nvPr>
            <p:custDataLst>
              <p:tags r:id="rId64"/>
            </p:custDataLst>
          </p:nvPr>
        </p:nvSpPr>
        <p:spPr>
          <a:xfrm>
            <a:off x="5715000" y="2057400"/>
            <a:ext cx="838200" cy="29718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4208" name="Line 121"/>
          <p:cNvSpPr/>
          <p:nvPr>
            <p:custDataLst>
              <p:tags r:id="rId65"/>
            </p:custDataLst>
          </p:nvPr>
        </p:nvSpPr>
        <p:spPr>
          <a:xfrm flipV="1">
            <a:off x="5638800" y="2743200"/>
            <a:ext cx="1143000" cy="32004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4209" name="Line 122"/>
          <p:cNvSpPr/>
          <p:nvPr>
            <p:custDataLst>
              <p:tags r:id="rId66"/>
            </p:custDataLst>
          </p:nvPr>
        </p:nvSpPr>
        <p:spPr>
          <a:xfrm flipV="1">
            <a:off x="5638800" y="4419600"/>
            <a:ext cx="1066800" cy="16764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4211" name="Text Box 124"/>
          <p:cNvSpPr txBox="1"/>
          <p:nvPr>
            <p:custDataLst>
              <p:tags r:id="rId67"/>
            </p:custDataLst>
          </p:nvPr>
        </p:nvSpPr>
        <p:spPr>
          <a:xfrm>
            <a:off x="7593013" y="6137275"/>
            <a:ext cx="6527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time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12" name="Oval 167"/>
          <p:cNvSpPr/>
          <p:nvPr>
            <p:custDataLst>
              <p:tags r:id="rId68"/>
            </p:custDataLst>
          </p:nvPr>
        </p:nvSpPr>
        <p:spPr>
          <a:xfrm>
            <a:off x="4724400" y="5867400"/>
            <a:ext cx="1066800" cy="381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15" name="Text Box 176"/>
          <p:cNvSpPr txBox="1"/>
          <p:nvPr>
            <p:custDataLst>
              <p:tags r:id="rId69"/>
            </p:custDataLst>
          </p:nvPr>
        </p:nvSpPr>
        <p:spPr>
          <a:xfrm>
            <a:off x="2743200" y="1290638"/>
            <a:ext cx="9899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   y   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16" name="Text Box 177"/>
          <p:cNvSpPr txBox="1"/>
          <p:nvPr>
            <p:custDataLst>
              <p:tags r:id="rId70"/>
            </p:custDataLst>
          </p:nvPr>
        </p:nvSpPr>
        <p:spPr>
          <a:xfrm>
            <a:off x="2438400" y="1671638"/>
            <a:ext cx="3003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17" name="Text Box 178"/>
          <p:cNvSpPr txBox="1"/>
          <p:nvPr>
            <p:custDataLst>
              <p:tags r:id="rId71"/>
            </p:custDataLst>
          </p:nvPr>
        </p:nvSpPr>
        <p:spPr>
          <a:xfrm>
            <a:off x="2438400" y="1976438"/>
            <a:ext cx="30543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18" name="Text Box 179"/>
          <p:cNvSpPr txBox="1"/>
          <p:nvPr>
            <p:custDataLst>
              <p:tags r:id="rId72"/>
            </p:custDataLst>
          </p:nvPr>
        </p:nvSpPr>
        <p:spPr>
          <a:xfrm>
            <a:off x="2438400" y="2281238"/>
            <a:ext cx="3041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19" name="Text Box 180"/>
          <p:cNvSpPr txBox="1"/>
          <p:nvPr>
            <p:custDataLst>
              <p:tags r:id="rId73"/>
            </p:custDataLst>
          </p:nvPr>
        </p:nvSpPr>
        <p:spPr>
          <a:xfrm>
            <a:off x="2743200" y="1671638"/>
            <a:ext cx="9829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0  2   7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20" name="Text Box 181"/>
          <p:cNvSpPr txBox="1"/>
          <p:nvPr>
            <p:custDataLst>
              <p:tags r:id="rId74"/>
            </p:custDataLst>
          </p:nvPr>
        </p:nvSpPr>
        <p:spPr>
          <a:xfrm>
            <a:off x="2743200" y="20526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21" name="Text Box 182"/>
          <p:cNvSpPr txBox="1"/>
          <p:nvPr>
            <p:custDataLst>
              <p:tags r:id="rId75"/>
            </p:custDataLst>
          </p:nvPr>
        </p:nvSpPr>
        <p:spPr>
          <a:xfrm>
            <a:off x="2971800" y="20526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22" name="Text Box 183"/>
          <p:cNvSpPr txBox="1"/>
          <p:nvPr>
            <p:custDataLst>
              <p:tags r:id="rId76"/>
            </p:custDataLst>
          </p:nvPr>
        </p:nvSpPr>
        <p:spPr>
          <a:xfrm>
            <a:off x="3352800" y="20526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23" name="Text Box 184"/>
          <p:cNvSpPr txBox="1"/>
          <p:nvPr>
            <p:custDataLst>
              <p:tags r:id="rId77"/>
            </p:custDataLst>
          </p:nvPr>
        </p:nvSpPr>
        <p:spPr>
          <a:xfrm>
            <a:off x="2743200" y="23574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24" name="Text Box 185"/>
          <p:cNvSpPr txBox="1"/>
          <p:nvPr>
            <p:custDataLst>
              <p:tags r:id="rId78"/>
            </p:custDataLst>
          </p:nvPr>
        </p:nvSpPr>
        <p:spPr>
          <a:xfrm>
            <a:off x="2971800" y="23574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25" name="Text Box 186"/>
          <p:cNvSpPr txBox="1"/>
          <p:nvPr>
            <p:custDataLst>
              <p:tags r:id="rId79"/>
            </p:custDataLst>
          </p:nvPr>
        </p:nvSpPr>
        <p:spPr>
          <a:xfrm>
            <a:off x="3352800" y="23574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26" name="Text Box 187"/>
          <p:cNvSpPr txBox="1"/>
          <p:nvPr>
            <p:custDataLst>
              <p:tags r:id="rId80"/>
            </p:custDataLst>
          </p:nvPr>
        </p:nvSpPr>
        <p:spPr>
          <a:xfrm rot="-5400000">
            <a:off x="4173538" y="2025650"/>
            <a:ext cx="58102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from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27" name="Text Box 188"/>
          <p:cNvSpPr txBox="1"/>
          <p:nvPr>
            <p:custDataLst>
              <p:tags r:id="rId81"/>
            </p:custDataLst>
          </p:nvPr>
        </p:nvSpPr>
        <p:spPr>
          <a:xfrm>
            <a:off x="2876550" y="1158875"/>
            <a:ext cx="76390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cost to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28" name="Text Box 189"/>
          <p:cNvSpPr txBox="1"/>
          <p:nvPr>
            <p:custDataLst>
              <p:tags r:id="rId82"/>
            </p:custDataLst>
          </p:nvPr>
        </p:nvSpPr>
        <p:spPr>
          <a:xfrm rot="-5400000">
            <a:off x="2041525" y="3810000"/>
            <a:ext cx="58102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from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29" name="Text Box 190"/>
          <p:cNvSpPr txBox="1"/>
          <p:nvPr>
            <p:custDataLst>
              <p:tags r:id="rId83"/>
            </p:custDataLst>
          </p:nvPr>
        </p:nvSpPr>
        <p:spPr>
          <a:xfrm rot="-5400000">
            <a:off x="2041525" y="5618163"/>
            <a:ext cx="58102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from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30" name="Line 191"/>
          <p:cNvSpPr/>
          <p:nvPr>
            <p:custDataLst>
              <p:tags r:id="rId84"/>
            </p:custDataLst>
          </p:nvPr>
        </p:nvSpPr>
        <p:spPr>
          <a:xfrm>
            <a:off x="4800600" y="1447800"/>
            <a:ext cx="0" cy="12192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231" name="Line 192"/>
          <p:cNvSpPr/>
          <p:nvPr>
            <p:custDataLst>
              <p:tags r:id="rId85"/>
            </p:custDataLst>
          </p:nvPr>
        </p:nvSpPr>
        <p:spPr>
          <a:xfrm>
            <a:off x="4495800" y="1676400"/>
            <a:ext cx="137160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232" name="Text Box 193"/>
          <p:cNvSpPr txBox="1"/>
          <p:nvPr>
            <p:custDataLst>
              <p:tags r:id="rId86"/>
            </p:custDataLst>
          </p:nvPr>
        </p:nvSpPr>
        <p:spPr>
          <a:xfrm>
            <a:off x="4800600" y="1290638"/>
            <a:ext cx="9899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   y   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33" name="Text Box 194"/>
          <p:cNvSpPr txBox="1"/>
          <p:nvPr>
            <p:custDataLst>
              <p:tags r:id="rId87"/>
            </p:custDataLst>
          </p:nvPr>
        </p:nvSpPr>
        <p:spPr>
          <a:xfrm>
            <a:off x="4495800" y="1671638"/>
            <a:ext cx="3003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34" name="Text Box 195"/>
          <p:cNvSpPr txBox="1"/>
          <p:nvPr>
            <p:custDataLst>
              <p:tags r:id="rId88"/>
            </p:custDataLst>
          </p:nvPr>
        </p:nvSpPr>
        <p:spPr>
          <a:xfrm>
            <a:off x="4495800" y="1976438"/>
            <a:ext cx="30543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35" name="Text Box 196"/>
          <p:cNvSpPr txBox="1"/>
          <p:nvPr>
            <p:custDataLst>
              <p:tags r:id="rId89"/>
            </p:custDataLst>
          </p:nvPr>
        </p:nvSpPr>
        <p:spPr>
          <a:xfrm>
            <a:off x="4495800" y="2281238"/>
            <a:ext cx="3041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36" name="Text Box 197"/>
          <p:cNvSpPr txBox="1"/>
          <p:nvPr>
            <p:custDataLst>
              <p:tags r:id="rId90"/>
            </p:custDataLst>
          </p:nvPr>
        </p:nvSpPr>
        <p:spPr>
          <a:xfrm>
            <a:off x="4821238" y="1671638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37" name="Line 198"/>
          <p:cNvSpPr/>
          <p:nvPr>
            <p:custDataLst>
              <p:tags r:id="rId91"/>
            </p:custDataLst>
          </p:nvPr>
        </p:nvSpPr>
        <p:spPr>
          <a:xfrm>
            <a:off x="2743200" y="3200400"/>
            <a:ext cx="0" cy="12192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238" name="Line 199"/>
          <p:cNvSpPr/>
          <p:nvPr>
            <p:custDataLst>
              <p:tags r:id="rId92"/>
            </p:custDataLst>
          </p:nvPr>
        </p:nvSpPr>
        <p:spPr>
          <a:xfrm>
            <a:off x="2438400" y="3429000"/>
            <a:ext cx="137160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239" name="Text Box 200"/>
          <p:cNvSpPr txBox="1"/>
          <p:nvPr>
            <p:custDataLst>
              <p:tags r:id="rId93"/>
            </p:custDataLst>
          </p:nvPr>
        </p:nvSpPr>
        <p:spPr>
          <a:xfrm>
            <a:off x="2743200" y="3043238"/>
            <a:ext cx="9899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   y   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40" name="Text Box 201"/>
          <p:cNvSpPr txBox="1"/>
          <p:nvPr>
            <p:custDataLst>
              <p:tags r:id="rId94"/>
            </p:custDataLst>
          </p:nvPr>
        </p:nvSpPr>
        <p:spPr>
          <a:xfrm>
            <a:off x="2438400" y="3424238"/>
            <a:ext cx="3003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41" name="Text Box 202"/>
          <p:cNvSpPr txBox="1"/>
          <p:nvPr>
            <p:custDataLst>
              <p:tags r:id="rId95"/>
            </p:custDataLst>
          </p:nvPr>
        </p:nvSpPr>
        <p:spPr>
          <a:xfrm>
            <a:off x="2438400" y="3729038"/>
            <a:ext cx="30543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42" name="Text Box 203"/>
          <p:cNvSpPr txBox="1"/>
          <p:nvPr>
            <p:custDataLst>
              <p:tags r:id="rId96"/>
            </p:custDataLst>
          </p:nvPr>
        </p:nvSpPr>
        <p:spPr>
          <a:xfrm>
            <a:off x="2438400" y="4033838"/>
            <a:ext cx="3041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43" name="Text Box 204"/>
          <p:cNvSpPr txBox="1"/>
          <p:nvPr>
            <p:custDataLst>
              <p:tags r:id="rId97"/>
            </p:custDataLst>
          </p:nvPr>
        </p:nvSpPr>
        <p:spPr>
          <a:xfrm>
            <a:off x="3048000" y="34242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44" name="Text Box 205"/>
          <p:cNvSpPr txBox="1"/>
          <p:nvPr>
            <p:custDataLst>
              <p:tags r:id="rId98"/>
            </p:custDataLst>
          </p:nvPr>
        </p:nvSpPr>
        <p:spPr>
          <a:xfrm>
            <a:off x="3352800" y="34242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45" name="Text Box 206"/>
          <p:cNvSpPr txBox="1"/>
          <p:nvPr>
            <p:custDataLst>
              <p:tags r:id="rId99"/>
            </p:custDataLst>
          </p:nvPr>
        </p:nvSpPr>
        <p:spPr>
          <a:xfrm>
            <a:off x="2743200" y="41100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46" name="Text Box 207"/>
          <p:cNvSpPr txBox="1"/>
          <p:nvPr>
            <p:custDataLst>
              <p:tags r:id="rId100"/>
            </p:custDataLst>
          </p:nvPr>
        </p:nvSpPr>
        <p:spPr>
          <a:xfrm>
            <a:off x="2971800" y="41100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47" name="Text Box 208"/>
          <p:cNvSpPr txBox="1"/>
          <p:nvPr>
            <p:custDataLst>
              <p:tags r:id="rId101"/>
            </p:custDataLst>
          </p:nvPr>
        </p:nvSpPr>
        <p:spPr>
          <a:xfrm>
            <a:off x="3352800" y="41100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48" name="Text Box 209"/>
          <p:cNvSpPr txBox="1"/>
          <p:nvPr>
            <p:custDataLst>
              <p:tags r:id="rId102"/>
            </p:custDataLst>
          </p:nvPr>
        </p:nvSpPr>
        <p:spPr>
          <a:xfrm>
            <a:off x="2865438" y="2933700"/>
            <a:ext cx="76390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cost to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51" name="Text Box 212"/>
          <p:cNvSpPr txBox="1"/>
          <p:nvPr>
            <p:custDataLst>
              <p:tags r:id="rId103"/>
            </p:custDataLst>
          </p:nvPr>
        </p:nvSpPr>
        <p:spPr>
          <a:xfrm>
            <a:off x="2743200" y="4872038"/>
            <a:ext cx="9899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   y   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52" name="Text Box 213"/>
          <p:cNvSpPr txBox="1"/>
          <p:nvPr>
            <p:custDataLst>
              <p:tags r:id="rId104"/>
            </p:custDataLst>
          </p:nvPr>
        </p:nvSpPr>
        <p:spPr>
          <a:xfrm>
            <a:off x="2438400" y="5253038"/>
            <a:ext cx="3003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53" name="Text Box 214"/>
          <p:cNvSpPr txBox="1"/>
          <p:nvPr>
            <p:custDataLst>
              <p:tags r:id="rId105"/>
            </p:custDataLst>
          </p:nvPr>
        </p:nvSpPr>
        <p:spPr>
          <a:xfrm>
            <a:off x="2438400" y="5557838"/>
            <a:ext cx="30543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54" name="Text Box 215"/>
          <p:cNvSpPr txBox="1"/>
          <p:nvPr>
            <p:custDataLst>
              <p:tags r:id="rId106"/>
            </p:custDataLst>
          </p:nvPr>
        </p:nvSpPr>
        <p:spPr>
          <a:xfrm>
            <a:off x="2438400" y="5862638"/>
            <a:ext cx="3041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55" name="Text Box 216"/>
          <p:cNvSpPr txBox="1"/>
          <p:nvPr>
            <p:custDataLst>
              <p:tags r:id="rId107"/>
            </p:custDataLst>
          </p:nvPr>
        </p:nvSpPr>
        <p:spPr>
          <a:xfrm>
            <a:off x="2743200" y="5638800"/>
            <a:ext cx="9906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56" name="Text Box 217"/>
          <p:cNvSpPr txBox="1"/>
          <p:nvPr>
            <p:custDataLst>
              <p:tags r:id="rId108"/>
            </p:custDataLst>
          </p:nvPr>
        </p:nvSpPr>
        <p:spPr>
          <a:xfrm>
            <a:off x="2971800" y="56340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57" name="Text Box 218"/>
          <p:cNvSpPr txBox="1"/>
          <p:nvPr>
            <p:custDataLst>
              <p:tags r:id="rId109"/>
            </p:custDataLst>
          </p:nvPr>
        </p:nvSpPr>
        <p:spPr>
          <a:xfrm>
            <a:off x="3352800" y="5634038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58" name="Text Box 219"/>
          <p:cNvSpPr txBox="1"/>
          <p:nvPr>
            <p:custDataLst>
              <p:tags r:id="rId110"/>
            </p:custDataLst>
          </p:nvPr>
        </p:nvSpPr>
        <p:spPr>
          <a:xfrm>
            <a:off x="2743200" y="5938838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59" name="Text Box 220"/>
          <p:cNvSpPr txBox="1"/>
          <p:nvPr>
            <p:custDataLst>
              <p:tags r:id="rId111"/>
            </p:custDataLst>
          </p:nvPr>
        </p:nvSpPr>
        <p:spPr>
          <a:xfrm>
            <a:off x="2971800" y="5938838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60" name="Text Box 221"/>
          <p:cNvSpPr txBox="1"/>
          <p:nvPr>
            <p:custDataLst>
              <p:tags r:id="rId112"/>
            </p:custDataLst>
          </p:nvPr>
        </p:nvSpPr>
        <p:spPr>
          <a:xfrm>
            <a:off x="3352800" y="5938838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61" name="Text Box 222"/>
          <p:cNvSpPr txBox="1"/>
          <p:nvPr>
            <p:custDataLst>
              <p:tags r:id="rId113"/>
            </p:custDataLst>
          </p:nvPr>
        </p:nvSpPr>
        <p:spPr>
          <a:xfrm>
            <a:off x="2887663" y="4740275"/>
            <a:ext cx="76390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cost to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62" name="Text Box 223"/>
          <p:cNvSpPr txBox="1"/>
          <p:nvPr>
            <p:custDataLst>
              <p:tags r:id="rId114"/>
            </p:custDataLst>
          </p:nvPr>
        </p:nvSpPr>
        <p:spPr>
          <a:xfrm>
            <a:off x="2743200" y="3467100"/>
            <a:ext cx="105727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2   0   1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63" name="Text Box 224"/>
          <p:cNvSpPr txBox="1"/>
          <p:nvPr>
            <p:custDataLst>
              <p:tags r:id="rId115"/>
            </p:custDataLst>
          </p:nvPr>
        </p:nvSpPr>
        <p:spPr>
          <a:xfrm>
            <a:off x="2743200" y="5257800"/>
            <a:ext cx="9906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∞ ∞  ∞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64" name="Text Box 225"/>
          <p:cNvSpPr txBox="1"/>
          <p:nvPr>
            <p:custDataLst>
              <p:tags r:id="rId116"/>
            </p:custDataLst>
          </p:nvPr>
        </p:nvSpPr>
        <p:spPr>
          <a:xfrm>
            <a:off x="4784725" y="2006600"/>
            <a:ext cx="105727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2   0   1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65" name="Text Box 226"/>
          <p:cNvSpPr txBox="1"/>
          <p:nvPr>
            <p:custDataLst>
              <p:tags r:id="rId117"/>
            </p:custDataLst>
          </p:nvPr>
        </p:nvSpPr>
        <p:spPr>
          <a:xfrm>
            <a:off x="4784725" y="2322513"/>
            <a:ext cx="105727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7   1   0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66" name="Line 227"/>
          <p:cNvSpPr/>
          <p:nvPr>
            <p:custDataLst>
              <p:tags r:id="rId118"/>
            </p:custDataLst>
          </p:nvPr>
        </p:nvSpPr>
        <p:spPr>
          <a:xfrm>
            <a:off x="3733800" y="1981200"/>
            <a:ext cx="685800" cy="15240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4267" name="Line 228"/>
          <p:cNvSpPr/>
          <p:nvPr>
            <p:custDataLst>
              <p:tags r:id="rId119"/>
            </p:custDataLst>
          </p:nvPr>
        </p:nvSpPr>
        <p:spPr>
          <a:xfrm>
            <a:off x="3657600" y="2057400"/>
            <a:ext cx="685800" cy="31242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4268" name="Line 229"/>
          <p:cNvSpPr/>
          <p:nvPr>
            <p:custDataLst>
              <p:tags r:id="rId120"/>
            </p:custDataLst>
          </p:nvPr>
        </p:nvSpPr>
        <p:spPr>
          <a:xfrm flipV="1">
            <a:off x="3657600" y="2514600"/>
            <a:ext cx="762000" cy="12954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4269" name="Line 230"/>
          <p:cNvSpPr/>
          <p:nvPr>
            <p:custDataLst>
              <p:tags r:id="rId121"/>
            </p:custDataLst>
          </p:nvPr>
        </p:nvSpPr>
        <p:spPr>
          <a:xfrm>
            <a:off x="3657600" y="4114800"/>
            <a:ext cx="609600" cy="11430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4270" name="Line 231"/>
          <p:cNvSpPr/>
          <p:nvPr>
            <p:custDataLst>
              <p:tags r:id="rId122"/>
            </p:custDataLst>
          </p:nvPr>
        </p:nvSpPr>
        <p:spPr>
          <a:xfrm flipV="1">
            <a:off x="3657600" y="2590800"/>
            <a:ext cx="838200" cy="34290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4273" name="Text Box 234"/>
          <p:cNvSpPr txBox="1"/>
          <p:nvPr>
            <p:custDataLst>
              <p:tags r:id="rId123"/>
            </p:custDataLst>
          </p:nvPr>
        </p:nvSpPr>
        <p:spPr>
          <a:xfrm>
            <a:off x="7593013" y="6137275"/>
            <a:ext cx="6527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time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90" name="Freeform 236"/>
          <p:cNvSpPr/>
          <p:nvPr>
            <p:custDataLst>
              <p:tags r:id="rId124"/>
            </p:custDataLst>
          </p:nvPr>
        </p:nvSpPr>
        <p:spPr>
          <a:xfrm>
            <a:off x="8156575" y="2911475"/>
            <a:ext cx="2184400" cy="1212850"/>
          </a:xfrm>
          <a:custGeom>
            <a:avLst/>
            <a:gdLst>
              <a:gd name="txL" fmla="*/ 0 w 1376"/>
              <a:gd name="txT" fmla="*/ 0 h 764"/>
              <a:gd name="txR" fmla="*/ 1376 w 1376"/>
              <a:gd name="txB" fmla="*/ 764 h 764"/>
            </a:gdLst>
            <a:ahLst/>
            <a:cxnLst>
              <a:cxn ang="0">
                <a:pos x="113" y="348"/>
              </a:cxn>
              <a:cxn ang="0">
                <a:pos x="395" y="162"/>
              </a:cxn>
              <a:cxn ang="0">
                <a:pos x="710" y="9"/>
              </a:cxn>
              <a:cxn ang="0">
                <a:pos x="1160" y="219"/>
              </a:cxn>
              <a:cxn ang="0">
                <a:pos x="1367" y="510"/>
              </a:cxn>
              <a:cxn ang="0">
                <a:pos x="1103" y="726"/>
              </a:cxn>
              <a:cxn ang="0">
                <a:pos x="578" y="738"/>
              </a:cxn>
              <a:cxn ang="0">
                <a:pos x="77" y="630"/>
              </a:cxn>
              <a:cxn ang="0">
                <a:pos x="113" y="348"/>
              </a:cxn>
            </a:cxnLst>
            <a:rect l="txL" t="txT" r="txR" b="txB"/>
            <a:pathLst>
              <a:path w="1376" h="764">
                <a:moveTo>
                  <a:pt x="113" y="348"/>
                </a:moveTo>
                <a:cubicBezTo>
                  <a:pt x="166" y="270"/>
                  <a:pt x="296" y="218"/>
                  <a:pt x="395" y="162"/>
                </a:cubicBezTo>
                <a:cubicBezTo>
                  <a:pt x="494" y="106"/>
                  <a:pt x="583" y="0"/>
                  <a:pt x="710" y="9"/>
                </a:cubicBezTo>
                <a:cubicBezTo>
                  <a:pt x="837" y="18"/>
                  <a:pt x="1051" y="136"/>
                  <a:pt x="1160" y="219"/>
                </a:cubicBezTo>
                <a:cubicBezTo>
                  <a:pt x="1269" y="302"/>
                  <a:pt x="1376" y="426"/>
                  <a:pt x="1367" y="510"/>
                </a:cubicBezTo>
                <a:cubicBezTo>
                  <a:pt x="1358" y="594"/>
                  <a:pt x="1234" y="688"/>
                  <a:pt x="1103" y="726"/>
                </a:cubicBezTo>
                <a:cubicBezTo>
                  <a:pt x="972" y="764"/>
                  <a:pt x="749" y="754"/>
                  <a:pt x="578" y="738"/>
                </a:cubicBezTo>
                <a:cubicBezTo>
                  <a:pt x="407" y="722"/>
                  <a:pt x="154" y="695"/>
                  <a:pt x="77" y="630"/>
                </a:cubicBezTo>
                <a:cubicBezTo>
                  <a:pt x="0" y="565"/>
                  <a:pt x="60" y="426"/>
                  <a:pt x="113" y="348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92" name="Freeform 238"/>
          <p:cNvSpPr/>
          <p:nvPr>
            <p:custDataLst>
              <p:tags r:id="rId125"/>
            </p:custDataLst>
          </p:nvPr>
        </p:nvSpPr>
        <p:spPr>
          <a:xfrm>
            <a:off x="8726805" y="3330575"/>
            <a:ext cx="352425" cy="285750"/>
          </a:xfrm>
          <a:custGeom>
            <a:avLst/>
            <a:gdLst>
              <a:gd name="txL" fmla="*/ 0 w 222"/>
              <a:gd name="txT" fmla="*/ 0 h 180"/>
              <a:gd name="txR" fmla="*/ 222 w 222"/>
              <a:gd name="txB" fmla="*/ 180 h 180"/>
            </a:gdLst>
            <a:ahLst/>
            <a:cxnLst>
              <a:cxn ang="0">
                <a:pos x="0" y="180"/>
              </a:cxn>
              <a:cxn ang="0">
                <a:pos x="222" y="0"/>
              </a:cxn>
            </a:cxnLst>
            <a:rect l="txL" t="txT" r="txR" b="txB"/>
            <a:pathLst>
              <a:path w="222" h="180">
                <a:moveTo>
                  <a:pt x="0" y="180"/>
                </a:moveTo>
                <a:lnTo>
                  <a:pt x="222" y="0"/>
                </a:lnTo>
              </a:path>
            </a:pathLst>
          </a:cu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93" name="Oval 239"/>
          <p:cNvSpPr/>
          <p:nvPr>
            <p:custDataLst>
              <p:tags r:id="rId126"/>
            </p:custDataLst>
          </p:nvPr>
        </p:nvSpPr>
        <p:spPr>
          <a:xfrm>
            <a:off x="8314055" y="370522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94" name="Line 240"/>
          <p:cNvSpPr/>
          <p:nvPr>
            <p:custDataLst>
              <p:tags r:id="rId127"/>
            </p:custDataLst>
          </p:nvPr>
        </p:nvSpPr>
        <p:spPr>
          <a:xfrm>
            <a:off x="8314055" y="3694430"/>
            <a:ext cx="1905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295" name="Line 241"/>
          <p:cNvSpPr/>
          <p:nvPr>
            <p:custDataLst>
              <p:tags r:id="rId128"/>
            </p:custDataLst>
          </p:nvPr>
        </p:nvSpPr>
        <p:spPr>
          <a:xfrm>
            <a:off x="8810625" y="3694430"/>
            <a:ext cx="1905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296" name="Rectangle 242"/>
          <p:cNvSpPr/>
          <p:nvPr>
            <p:custDataLst>
              <p:tags r:id="rId129"/>
            </p:custDataLst>
          </p:nvPr>
        </p:nvSpPr>
        <p:spPr>
          <a:xfrm>
            <a:off x="8314055" y="369443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97" name="Oval 243"/>
          <p:cNvSpPr/>
          <p:nvPr>
            <p:custDataLst>
              <p:tags r:id="rId130"/>
            </p:custDataLst>
          </p:nvPr>
        </p:nvSpPr>
        <p:spPr>
          <a:xfrm>
            <a:off x="8308975" y="360045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98" name="Freeform 244"/>
          <p:cNvSpPr/>
          <p:nvPr>
            <p:custDataLst>
              <p:tags r:id="rId131"/>
            </p:custDataLst>
          </p:nvPr>
        </p:nvSpPr>
        <p:spPr>
          <a:xfrm>
            <a:off x="9369425" y="3330575"/>
            <a:ext cx="342900" cy="300355"/>
          </a:xfrm>
          <a:custGeom>
            <a:avLst/>
            <a:gdLst>
              <a:gd name="txL" fmla="*/ 0 w 216"/>
              <a:gd name="txT" fmla="*/ 0 h 189"/>
              <a:gd name="txR" fmla="*/ 216 w 216"/>
              <a:gd name="txB" fmla="*/ 189 h 189"/>
            </a:gdLst>
            <a:ahLst/>
            <a:cxnLst>
              <a:cxn ang="0">
                <a:pos x="0" y="0"/>
              </a:cxn>
              <a:cxn ang="0">
                <a:pos x="216" y="189"/>
              </a:cxn>
            </a:cxnLst>
            <a:rect l="txL" t="txT" r="txR" b="txB"/>
            <a:pathLst>
              <a:path w="216" h="189">
                <a:moveTo>
                  <a:pt x="0" y="0"/>
                </a:moveTo>
                <a:lnTo>
                  <a:pt x="216" y="189"/>
                </a:lnTo>
              </a:path>
            </a:pathLst>
          </a:cu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99" name="Freeform 245"/>
          <p:cNvSpPr/>
          <p:nvPr>
            <p:custDataLst>
              <p:tags r:id="rId132"/>
            </p:custDataLst>
          </p:nvPr>
        </p:nvSpPr>
        <p:spPr>
          <a:xfrm>
            <a:off x="8816975" y="3749675"/>
            <a:ext cx="857250" cy="5080"/>
          </a:xfrm>
          <a:custGeom>
            <a:avLst/>
            <a:gdLst>
              <a:gd name="txL" fmla="*/ 0 w 540"/>
              <a:gd name="txT" fmla="*/ 0 h 3"/>
              <a:gd name="txR" fmla="*/ 540 w 540"/>
              <a:gd name="txB" fmla="*/ 3 h 3"/>
            </a:gdLst>
            <a:ahLst/>
            <a:cxnLst>
              <a:cxn ang="0">
                <a:pos x="540" y="3"/>
              </a:cxn>
              <a:cxn ang="0">
                <a:pos x="0" y="0"/>
              </a:cxn>
            </a:cxnLst>
            <a:rect l="txL" t="txT" r="txR" b="txB"/>
            <a:pathLst>
              <a:path w="540" h="3">
                <a:moveTo>
                  <a:pt x="540" y="3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322" name="Rectangle 247"/>
          <p:cNvSpPr/>
          <p:nvPr>
            <p:custDataLst>
              <p:tags r:id="rId133"/>
            </p:custDataLst>
          </p:nvPr>
        </p:nvSpPr>
        <p:spPr>
          <a:xfrm>
            <a:off x="8434070" y="3621405"/>
            <a:ext cx="22796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323" name="Text Box 248"/>
          <p:cNvSpPr txBox="1"/>
          <p:nvPr>
            <p:custDataLst>
              <p:tags r:id="rId134"/>
            </p:custDataLst>
          </p:nvPr>
        </p:nvSpPr>
        <p:spPr>
          <a:xfrm>
            <a:off x="8395970" y="3517900"/>
            <a:ext cx="3136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315" name="Line 251"/>
          <p:cNvSpPr/>
          <p:nvPr>
            <p:custDataLst>
              <p:tags r:id="rId135"/>
            </p:custDataLst>
          </p:nvPr>
        </p:nvSpPr>
        <p:spPr>
          <a:xfrm>
            <a:off x="9655810" y="37134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316" name="Line 252"/>
          <p:cNvSpPr/>
          <p:nvPr>
            <p:custDataLst>
              <p:tags r:id="rId136"/>
            </p:custDataLst>
          </p:nvPr>
        </p:nvSpPr>
        <p:spPr>
          <a:xfrm>
            <a:off x="10152380" y="37134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321" name="Text Box 257"/>
          <p:cNvSpPr txBox="1"/>
          <p:nvPr>
            <p:custDataLst>
              <p:tags r:id="rId137"/>
            </p:custDataLst>
          </p:nvPr>
        </p:nvSpPr>
        <p:spPr>
          <a:xfrm>
            <a:off x="9733598" y="3489325"/>
            <a:ext cx="34480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24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302" name="Text Box 258"/>
          <p:cNvSpPr txBox="1"/>
          <p:nvPr>
            <p:custDataLst>
              <p:tags r:id="rId138"/>
            </p:custDataLst>
          </p:nvPr>
        </p:nvSpPr>
        <p:spPr>
          <a:xfrm>
            <a:off x="9477693" y="320548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18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303" name="Text Box 259"/>
          <p:cNvSpPr txBox="1"/>
          <p:nvPr>
            <p:custDataLst>
              <p:tags r:id="rId139"/>
            </p:custDataLst>
          </p:nvPr>
        </p:nvSpPr>
        <p:spPr>
          <a:xfrm>
            <a:off x="8639493" y="320040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18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304" name="Text Box 260"/>
          <p:cNvSpPr txBox="1"/>
          <p:nvPr>
            <p:custDataLst>
              <p:tags r:id="rId140"/>
            </p:custDataLst>
          </p:nvPr>
        </p:nvSpPr>
        <p:spPr>
          <a:xfrm>
            <a:off x="9091613" y="372935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endParaRPr lang="en-US" altLang="zh-CN" sz="18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307" name="Line 263"/>
          <p:cNvSpPr/>
          <p:nvPr>
            <p:custDataLst>
              <p:tags r:id="rId141"/>
            </p:custDataLst>
          </p:nvPr>
        </p:nvSpPr>
        <p:spPr>
          <a:xfrm>
            <a:off x="8989060" y="319913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308" name="Line 264"/>
          <p:cNvSpPr/>
          <p:nvPr>
            <p:custDataLst>
              <p:tags r:id="rId142"/>
            </p:custDataLst>
          </p:nvPr>
        </p:nvSpPr>
        <p:spPr>
          <a:xfrm>
            <a:off x="9485630" y="319913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313" name="Text Box 269"/>
          <p:cNvSpPr txBox="1"/>
          <p:nvPr>
            <p:custDataLst>
              <p:tags r:id="rId143"/>
            </p:custDataLst>
          </p:nvPr>
        </p:nvSpPr>
        <p:spPr>
          <a:xfrm>
            <a:off x="9079865" y="3022600"/>
            <a:ext cx="31877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20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75" name="Text Box 270"/>
          <p:cNvSpPr txBox="1"/>
          <p:nvPr/>
        </p:nvSpPr>
        <p:spPr>
          <a:xfrm>
            <a:off x="1725930" y="1104900"/>
            <a:ext cx="982345" cy="561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node x</a:t>
            </a:r>
            <a:endParaRPr lang="en-US" altLang="zh-CN" sz="1800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table</a:t>
            </a:r>
            <a:endParaRPr lang="en-US" altLang="zh-CN" sz="1800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76" name="Oval 271"/>
          <p:cNvSpPr/>
          <p:nvPr>
            <p:custDataLst>
              <p:tags r:id="rId144"/>
            </p:custDataLst>
          </p:nvPr>
        </p:nvSpPr>
        <p:spPr>
          <a:xfrm>
            <a:off x="2743200" y="1676400"/>
            <a:ext cx="1066800" cy="381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77" name="Oval 272"/>
          <p:cNvSpPr/>
          <p:nvPr>
            <p:custDataLst>
              <p:tags r:id="rId145"/>
            </p:custDataLst>
          </p:nvPr>
        </p:nvSpPr>
        <p:spPr>
          <a:xfrm>
            <a:off x="2743200" y="3733800"/>
            <a:ext cx="1066800" cy="381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78" name="Oval 273"/>
          <p:cNvSpPr/>
          <p:nvPr>
            <p:custDataLst>
              <p:tags r:id="rId146"/>
            </p:custDataLst>
          </p:nvPr>
        </p:nvSpPr>
        <p:spPr>
          <a:xfrm>
            <a:off x="2743200" y="5943600"/>
            <a:ext cx="1066800" cy="381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79" name="Oval 274"/>
          <p:cNvSpPr/>
          <p:nvPr>
            <p:custDataLst>
              <p:tags r:id="rId147"/>
            </p:custDataLst>
          </p:nvPr>
        </p:nvSpPr>
        <p:spPr>
          <a:xfrm>
            <a:off x="4821238" y="1676400"/>
            <a:ext cx="1066800" cy="381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80" name="Rectangle 275"/>
          <p:cNvSpPr/>
          <p:nvPr/>
        </p:nvSpPr>
        <p:spPr>
          <a:xfrm>
            <a:off x="2967991" y="185420"/>
            <a:ext cx="461137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just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fr-FR" altLang="zh-CN" sz="18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fr-FR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(y) = min{c(x,y) + D</a:t>
            </a:r>
            <a:r>
              <a:rPr lang="fr-FR" altLang="zh-CN" sz="18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fr-FR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(y), c(x,z) + D</a:t>
            </a:r>
            <a:r>
              <a:rPr lang="fr-FR" altLang="zh-CN" sz="18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r>
              <a:rPr lang="fr-FR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(y)} </a:t>
            </a:r>
            <a:br>
              <a:rPr lang="fr-FR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fr-FR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            = min{2+0 , 7+1} = 2</a:t>
            </a:r>
            <a:endParaRPr lang="fr-FR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81" name="Line 276"/>
          <p:cNvSpPr/>
          <p:nvPr>
            <p:custDataLst>
              <p:tags r:id="rId148"/>
            </p:custDataLst>
          </p:nvPr>
        </p:nvSpPr>
        <p:spPr>
          <a:xfrm flipH="1">
            <a:off x="5284788" y="809625"/>
            <a:ext cx="809625" cy="966788"/>
          </a:xfrm>
          <a:prstGeom prst="line">
            <a:avLst/>
          </a:prstGeom>
          <a:ln w="1270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4282" name="Rectangle 277"/>
          <p:cNvSpPr/>
          <p:nvPr>
            <p:custDataLst>
              <p:tags r:id="rId149"/>
            </p:custDataLst>
          </p:nvPr>
        </p:nvSpPr>
        <p:spPr>
          <a:xfrm>
            <a:off x="7809230" y="26035"/>
            <a:ext cx="2866390" cy="108775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just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zh-CN" sz="18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fr-FR" altLang="zh-CN" sz="1800" i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fr-FR" altLang="zh-CN" sz="18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(z) = </a:t>
            </a:r>
            <a:r>
              <a:rPr lang="fr-FR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min{</a:t>
            </a:r>
            <a:r>
              <a:rPr lang="fr-FR" altLang="zh-CN" sz="18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c(x,y) + </a:t>
            </a:r>
            <a:br>
              <a:rPr lang="fr-FR" altLang="zh-CN" sz="18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fr-FR" altLang="zh-CN" sz="18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      D</a:t>
            </a:r>
            <a:r>
              <a:rPr lang="fr-FR" altLang="zh-CN" sz="1800" i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fr-FR" altLang="zh-CN" sz="18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(z), c(x,z) + D</a:t>
            </a:r>
            <a:r>
              <a:rPr lang="fr-FR" altLang="zh-CN" sz="1800" i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r>
              <a:rPr lang="fr-FR" altLang="zh-CN" sz="18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(z)</a:t>
            </a:r>
            <a:r>
              <a:rPr lang="fr-FR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} </a:t>
            </a:r>
            <a:endParaRPr lang="fr-FR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just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= min{2+1 , 7+0} = 3</a:t>
            </a:r>
            <a:endParaRPr lang="fr-FR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83" name="Line 278"/>
          <p:cNvSpPr/>
          <p:nvPr>
            <p:custDataLst>
              <p:tags r:id="rId150"/>
            </p:custDataLst>
          </p:nvPr>
        </p:nvSpPr>
        <p:spPr>
          <a:xfrm flipH="1">
            <a:off x="5703888" y="482600"/>
            <a:ext cx="2586037" cy="1333500"/>
          </a:xfrm>
          <a:prstGeom prst="line">
            <a:avLst/>
          </a:prstGeom>
          <a:ln w="9525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4284" name="Text Box 279"/>
          <p:cNvSpPr txBox="1"/>
          <p:nvPr>
            <p:custDataLst>
              <p:tags r:id="rId151"/>
            </p:custDataLst>
          </p:nvPr>
        </p:nvSpPr>
        <p:spPr>
          <a:xfrm>
            <a:off x="5446713" y="1674813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85" name="Text Box 280"/>
          <p:cNvSpPr txBox="1"/>
          <p:nvPr>
            <p:custDataLst>
              <p:tags r:id="rId152"/>
            </p:custDataLst>
          </p:nvPr>
        </p:nvSpPr>
        <p:spPr>
          <a:xfrm>
            <a:off x="5103813" y="1679575"/>
            <a:ext cx="3429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 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86" name="Text Box 281"/>
          <p:cNvSpPr txBox="1"/>
          <p:nvPr/>
        </p:nvSpPr>
        <p:spPr>
          <a:xfrm>
            <a:off x="1748155" y="2851150"/>
            <a:ext cx="988695" cy="561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node y</a:t>
            </a:r>
            <a:endParaRPr lang="en-US" altLang="zh-CN" sz="1800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table</a:t>
            </a:r>
            <a:endParaRPr lang="en-US" altLang="zh-CN" sz="1800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87" name="Text Box 282"/>
          <p:cNvSpPr txBox="1"/>
          <p:nvPr/>
        </p:nvSpPr>
        <p:spPr>
          <a:xfrm>
            <a:off x="1758315" y="4699000"/>
            <a:ext cx="984885" cy="561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node z</a:t>
            </a:r>
            <a:endParaRPr lang="en-US" altLang="zh-CN" sz="1800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table</a:t>
            </a:r>
            <a:endParaRPr lang="en-US" altLang="zh-CN" sz="1800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88" name="Text Box 283"/>
          <p:cNvSpPr txBox="1"/>
          <p:nvPr>
            <p:custDataLst>
              <p:tags r:id="rId153"/>
            </p:custDataLst>
          </p:nvPr>
        </p:nvSpPr>
        <p:spPr>
          <a:xfrm>
            <a:off x="4937125" y="1143000"/>
            <a:ext cx="76390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cost to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289" name="Text Box 284"/>
          <p:cNvSpPr txBox="1"/>
          <p:nvPr>
            <p:custDataLst>
              <p:tags r:id="rId154"/>
            </p:custDataLst>
          </p:nvPr>
        </p:nvSpPr>
        <p:spPr>
          <a:xfrm rot="-5400000">
            <a:off x="2084388" y="2066925"/>
            <a:ext cx="58102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from</a:t>
            </a:r>
            <a:endParaRPr lang="en-US" altLang="zh-CN" sz="1400" i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145" name="Footer Placeholder 2"/>
          <p:cNvSpPr txBox="1">
            <a:spLocks noGrp="1"/>
          </p:cNvSpPr>
          <p:nvPr>
            <p:custDataLst>
              <p:tags r:id="rId155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Network Layer</a:t>
            </a:r>
            <a:endParaRPr lang="en-US" altLang="zh-CN" sz="12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5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70" y="-68580"/>
            <a:ext cx="8915400" cy="69951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52" name="组合 51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5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等腰三角形 5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椭圆 1"/>
          <p:cNvSpPr/>
          <p:nvPr>
            <p:custDataLst>
              <p:tags r:id="rId4"/>
            </p:custDataLst>
          </p:nvPr>
        </p:nvSpPr>
        <p:spPr>
          <a:xfrm>
            <a:off x="3608070" y="1109345"/>
            <a:ext cx="418465" cy="34353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椭圆 2"/>
          <p:cNvSpPr/>
          <p:nvPr>
            <p:custDataLst>
              <p:tags r:id="rId5"/>
            </p:custDataLst>
          </p:nvPr>
        </p:nvSpPr>
        <p:spPr>
          <a:xfrm>
            <a:off x="4734560" y="1840230"/>
            <a:ext cx="418465" cy="34353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椭圆 3"/>
          <p:cNvSpPr/>
          <p:nvPr>
            <p:custDataLst>
              <p:tags r:id="rId6"/>
            </p:custDataLst>
          </p:nvPr>
        </p:nvSpPr>
        <p:spPr>
          <a:xfrm>
            <a:off x="3675380" y="2706370"/>
            <a:ext cx="418465" cy="34353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椭圆 4"/>
          <p:cNvSpPr/>
          <p:nvPr>
            <p:custDataLst>
              <p:tags r:id="rId7"/>
            </p:custDataLst>
          </p:nvPr>
        </p:nvSpPr>
        <p:spPr>
          <a:xfrm>
            <a:off x="6772275" y="1840230"/>
            <a:ext cx="418465" cy="34353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v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椭圆 5"/>
          <p:cNvSpPr/>
          <p:nvPr>
            <p:custDataLst>
              <p:tags r:id="rId8"/>
            </p:custDataLst>
          </p:nvPr>
        </p:nvSpPr>
        <p:spPr>
          <a:xfrm>
            <a:off x="8070215" y="1257935"/>
            <a:ext cx="418465" cy="34353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1" u="none" strike="noStrike" cap="none" normalizeH="0" baseline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t</a:t>
            </a:r>
            <a:endParaRPr kumimoji="0" lang="en-US" altLang="en-US" sz="1800" b="1" i="1" u="none" strike="noStrike" cap="none" normalizeH="0" baseline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>
            <p:custDataLst>
              <p:tags r:id="rId9"/>
            </p:custDataLst>
          </p:nvPr>
        </p:nvSpPr>
        <p:spPr>
          <a:xfrm>
            <a:off x="8137525" y="2862580"/>
            <a:ext cx="418465" cy="34353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u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椭圆 7"/>
          <p:cNvSpPr/>
          <p:nvPr>
            <p:custDataLst>
              <p:tags r:id="rId10"/>
            </p:custDataLst>
          </p:nvPr>
        </p:nvSpPr>
        <p:spPr>
          <a:xfrm>
            <a:off x="6033135" y="3128645"/>
            <a:ext cx="418465" cy="34353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w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>
            <a:off x="4026535" y="1281430"/>
            <a:ext cx="769620" cy="608965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直接连接符 9"/>
          <p:cNvCxnSpPr/>
          <p:nvPr>
            <p:custDataLst>
              <p:tags r:id="rId12"/>
            </p:custDataLst>
          </p:nvPr>
        </p:nvCxnSpPr>
        <p:spPr>
          <a:xfrm flipH="1">
            <a:off x="3884930" y="2133600"/>
            <a:ext cx="911225" cy="572770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直接连接符 10"/>
          <p:cNvCxnSpPr/>
          <p:nvPr>
            <p:custDataLst>
              <p:tags r:id="rId13"/>
            </p:custDataLst>
          </p:nvPr>
        </p:nvCxnSpPr>
        <p:spPr>
          <a:xfrm>
            <a:off x="3884930" y="1452880"/>
            <a:ext cx="14605" cy="1223645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直接连接符 11"/>
          <p:cNvCxnSpPr/>
          <p:nvPr>
            <p:custDataLst>
              <p:tags r:id="rId14"/>
            </p:custDataLst>
          </p:nvPr>
        </p:nvCxnSpPr>
        <p:spPr>
          <a:xfrm flipV="1">
            <a:off x="5138420" y="2012315"/>
            <a:ext cx="1633855" cy="74930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直接连接符 12"/>
          <p:cNvCxnSpPr/>
          <p:nvPr>
            <p:custDataLst>
              <p:tags r:id="rId15"/>
            </p:custDataLst>
          </p:nvPr>
        </p:nvCxnSpPr>
        <p:spPr>
          <a:xfrm flipV="1">
            <a:off x="7190740" y="1551305"/>
            <a:ext cx="941070" cy="414020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直接连接符 13"/>
          <p:cNvCxnSpPr/>
          <p:nvPr>
            <p:custDataLst>
              <p:tags r:id="rId16"/>
            </p:custDataLst>
          </p:nvPr>
        </p:nvCxnSpPr>
        <p:spPr>
          <a:xfrm flipV="1">
            <a:off x="5153025" y="1430020"/>
            <a:ext cx="2917190" cy="535305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直接连接符 14"/>
          <p:cNvCxnSpPr/>
          <p:nvPr>
            <p:custDataLst>
              <p:tags r:id="rId17"/>
            </p:custDataLst>
          </p:nvPr>
        </p:nvCxnSpPr>
        <p:spPr>
          <a:xfrm flipV="1">
            <a:off x="4093845" y="2012315"/>
            <a:ext cx="2678430" cy="848995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直接连接符 15"/>
          <p:cNvCxnSpPr/>
          <p:nvPr>
            <p:custDataLst>
              <p:tags r:id="rId18"/>
            </p:custDataLst>
          </p:nvPr>
        </p:nvCxnSpPr>
        <p:spPr>
          <a:xfrm flipV="1">
            <a:off x="6242685" y="2183765"/>
            <a:ext cx="782955" cy="944880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直接连接符 16"/>
          <p:cNvCxnSpPr/>
          <p:nvPr>
            <p:custDataLst>
              <p:tags r:id="rId19"/>
            </p:custDataLst>
          </p:nvPr>
        </p:nvCxnSpPr>
        <p:spPr>
          <a:xfrm flipH="1" flipV="1">
            <a:off x="4093845" y="2861310"/>
            <a:ext cx="2000885" cy="317500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直接连接符 17"/>
          <p:cNvCxnSpPr/>
          <p:nvPr>
            <p:custDataLst>
              <p:tags r:id="rId20"/>
            </p:custDataLst>
          </p:nvPr>
        </p:nvCxnSpPr>
        <p:spPr>
          <a:xfrm flipH="1" flipV="1">
            <a:off x="7025640" y="2183765"/>
            <a:ext cx="1321435" cy="678815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直接连接符 18"/>
          <p:cNvCxnSpPr/>
          <p:nvPr>
            <p:custDataLst>
              <p:tags r:id="rId21"/>
            </p:custDataLst>
          </p:nvPr>
        </p:nvCxnSpPr>
        <p:spPr>
          <a:xfrm flipH="1">
            <a:off x="6451600" y="3155950"/>
            <a:ext cx="1747520" cy="132715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直接连接符 19"/>
          <p:cNvCxnSpPr>
            <a:stCxn id="7" idx="0"/>
          </p:cNvCxnSpPr>
          <p:nvPr>
            <p:custDataLst>
              <p:tags r:id="rId22"/>
            </p:custDataLst>
          </p:nvPr>
        </p:nvCxnSpPr>
        <p:spPr>
          <a:xfrm flipH="1" flipV="1">
            <a:off x="8287385" y="1601470"/>
            <a:ext cx="59690" cy="1261110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文本框 20"/>
          <p:cNvSpPr txBox="1"/>
          <p:nvPr>
            <p:custDataLst>
              <p:tags r:id="rId23"/>
            </p:custDataLst>
          </p:nvPr>
        </p:nvSpPr>
        <p:spPr>
          <a:xfrm>
            <a:off x="4212590" y="1243965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12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24"/>
            </p:custDataLst>
          </p:nvPr>
        </p:nvSpPr>
        <p:spPr>
          <a:xfrm>
            <a:off x="3531235" y="1815465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25"/>
            </p:custDataLst>
          </p:nvPr>
        </p:nvSpPr>
        <p:spPr>
          <a:xfrm>
            <a:off x="4011930" y="2133600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26"/>
            </p:custDataLst>
          </p:nvPr>
        </p:nvSpPr>
        <p:spPr>
          <a:xfrm>
            <a:off x="4734560" y="2338705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27"/>
            </p:custDataLst>
          </p:nvPr>
        </p:nvSpPr>
        <p:spPr>
          <a:xfrm>
            <a:off x="4702175" y="2949575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28"/>
            </p:custDataLst>
          </p:nvPr>
        </p:nvSpPr>
        <p:spPr>
          <a:xfrm>
            <a:off x="6303010" y="2472055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29"/>
            </p:custDataLst>
          </p:nvPr>
        </p:nvSpPr>
        <p:spPr>
          <a:xfrm>
            <a:off x="7025640" y="2949575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30"/>
            </p:custDataLst>
          </p:nvPr>
        </p:nvSpPr>
        <p:spPr>
          <a:xfrm>
            <a:off x="7173595" y="2308225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31"/>
            </p:custDataLst>
          </p:nvPr>
        </p:nvSpPr>
        <p:spPr>
          <a:xfrm>
            <a:off x="7896225" y="1970405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32"/>
            </p:custDataLst>
          </p:nvPr>
        </p:nvSpPr>
        <p:spPr>
          <a:xfrm>
            <a:off x="7299960" y="1642110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33"/>
            </p:custDataLst>
          </p:nvPr>
        </p:nvSpPr>
        <p:spPr>
          <a:xfrm>
            <a:off x="5422900" y="1851660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34"/>
            </p:custDataLst>
          </p:nvPr>
        </p:nvSpPr>
        <p:spPr>
          <a:xfrm>
            <a:off x="6242685" y="1376680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35"/>
            </p:custDataLst>
          </p:nvPr>
        </p:nvSpPr>
        <p:spPr>
          <a:xfrm>
            <a:off x="1664335" y="51435"/>
            <a:ext cx="4572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Dijkstra </a:t>
            </a:r>
            <a:r>
              <a:rPr lang="zh-CN" altLang="en-US" sz="4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算法求解</a:t>
            </a:r>
            <a:endParaRPr lang="zh-CN" altLang="en-US" sz="4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36"/>
            </p:custDataLst>
          </p:nvPr>
        </p:nvSpPr>
        <p:spPr>
          <a:xfrm>
            <a:off x="1731010" y="3760470"/>
            <a:ext cx="4572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距离矢量算法求解</a:t>
            </a:r>
            <a:endParaRPr lang="zh-CN" altLang="en-US" sz="4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5" name="椭圆 34"/>
          <p:cNvSpPr/>
          <p:nvPr>
            <p:custDataLst>
              <p:tags r:id="rId37"/>
            </p:custDataLst>
          </p:nvPr>
        </p:nvSpPr>
        <p:spPr>
          <a:xfrm>
            <a:off x="4516755" y="4909820"/>
            <a:ext cx="418465" cy="34353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u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椭圆 35"/>
          <p:cNvSpPr/>
          <p:nvPr>
            <p:custDataLst>
              <p:tags r:id="rId38"/>
            </p:custDataLst>
          </p:nvPr>
        </p:nvSpPr>
        <p:spPr>
          <a:xfrm>
            <a:off x="6451600" y="4894580"/>
            <a:ext cx="418465" cy="34353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v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椭圆 36"/>
          <p:cNvSpPr/>
          <p:nvPr>
            <p:custDataLst>
              <p:tags r:id="rId39"/>
            </p:custDataLst>
          </p:nvPr>
        </p:nvSpPr>
        <p:spPr>
          <a:xfrm>
            <a:off x="4584700" y="6140450"/>
            <a:ext cx="418465" cy="34353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椭圆 37"/>
          <p:cNvSpPr/>
          <p:nvPr>
            <p:custDataLst>
              <p:tags r:id="rId40"/>
            </p:custDataLst>
          </p:nvPr>
        </p:nvSpPr>
        <p:spPr>
          <a:xfrm>
            <a:off x="6455410" y="6140450"/>
            <a:ext cx="418465" cy="34353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椭圆 38"/>
          <p:cNvSpPr/>
          <p:nvPr>
            <p:custDataLst>
              <p:tags r:id="rId41"/>
            </p:custDataLst>
          </p:nvPr>
        </p:nvSpPr>
        <p:spPr>
          <a:xfrm>
            <a:off x="7713345" y="5507990"/>
            <a:ext cx="418465" cy="34353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0" name="直接连接符 39"/>
          <p:cNvCxnSpPr/>
          <p:nvPr>
            <p:custDataLst>
              <p:tags r:id="rId42"/>
            </p:custDataLst>
          </p:nvPr>
        </p:nvCxnSpPr>
        <p:spPr>
          <a:xfrm flipV="1">
            <a:off x="4935220" y="5066665"/>
            <a:ext cx="1516380" cy="32385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直接连接符 40"/>
          <p:cNvCxnSpPr/>
          <p:nvPr>
            <p:custDataLst>
              <p:tags r:id="rId43"/>
            </p:custDataLst>
          </p:nvPr>
        </p:nvCxnSpPr>
        <p:spPr>
          <a:xfrm>
            <a:off x="4786630" y="5251450"/>
            <a:ext cx="17780" cy="840740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直接连接符 41"/>
          <p:cNvCxnSpPr>
            <a:endCxn id="38" idx="0"/>
          </p:cNvCxnSpPr>
          <p:nvPr>
            <p:custDataLst>
              <p:tags r:id="rId44"/>
            </p:custDataLst>
          </p:nvPr>
        </p:nvCxnSpPr>
        <p:spPr>
          <a:xfrm>
            <a:off x="6656070" y="5182870"/>
            <a:ext cx="8890" cy="957580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直接连接符 42"/>
          <p:cNvCxnSpPr/>
          <p:nvPr>
            <p:custDataLst>
              <p:tags r:id="rId45"/>
            </p:custDataLst>
          </p:nvPr>
        </p:nvCxnSpPr>
        <p:spPr>
          <a:xfrm>
            <a:off x="5003165" y="6312535"/>
            <a:ext cx="1452245" cy="0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直接连接符 43"/>
          <p:cNvCxnSpPr/>
          <p:nvPr>
            <p:custDataLst>
              <p:tags r:id="rId46"/>
            </p:custDataLst>
          </p:nvPr>
        </p:nvCxnSpPr>
        <p:spPr>
          <a:xfrm>
            <a:off x="6965315" y="5099050"/>
            <a:ext cx="809625" cy="459105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直接连接符 44"/>
          <p:cNvCxnSpPr>
            <a:endCxn id="39" idx="3"/>
          </p:cNvCxnSpPr>
          <p:nvPr>
            <p:custDataLst>
              <p:tags r:id="rId47"/>
            </p:custDataLst>
          </p:nvPr>
        </p:nvCxnSpPr>
        <p:spPr>
          <a:xfrm flipV="1">
            <a:off x="6938645" y="5801360"/>
            <a:ext cx="836295" cy="511175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文本框 45"/>
          <p:cNvSpPr txBox="1"/>
          <p:nvPr>
            <p:custDataLst>
              <p:tags r:id="rId48"/>
            </p:custDataLst>
          </p:nvPr>
        </p:nvSpPr>
        <p:spPr>
          <a:xfrm>
            <a:off x="5310505" y="4698365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>
            <p:custDataLst>
              <p:tags r:id="rId49"/>
            </p:custDataLst>
          </p:nvPr>
        </p:nvSpPr>
        <p:spPr>
          <a:xfrm>
            <a:off x="4415790" y="5433060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50"/>
            </p:custDataLst>
          </p:nvPr>
        </p:nvSpPr>
        <p:spPr>
          <a:xfrm>
            <a:off x="5513705" y="6263640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51"/>
            </p:custDataLst>
          </p:nvPr>
        </p:nvSpPr>
        <p:spPr>
          <a:xfrm>
            <a:off x="6468110" y="5558155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>
            <p:custDataLst>
              <p:tags r:id="rId52"/>
            </p:custDataLst>
          </p:nvPr>
        </p:nvSpPr>
        <p:spPr>
          <a:xfrm>
            <a:off x="7299960" y="6007100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>
            <p:custDataLst>
              <p:tags r:id="rId53"/>
            </p:custDataLst>
          </p:nvPr>
        </p:nvSpPr>
        <p:spPr>
          <a:xfrm>
            <a:off x="7409180" y="4970780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2163" name="灯片编号占位符 4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65" name="Rectangle 3"/>
          <p:cNvSpPr/>
          <p:nvPr>
            <p:custDataLst>
              <p:tags r:id="rId5"/>
            </p:custDataLst>
          </p:nvPr>
        </p:nvSpPr>
        <p:spPr>
          <a:xfrm>
            <a:off x="2144713" y="1346200"/>
            <a:ext cx="6376987" cy="14859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链路费用变化</a:t>
            </a:r>
            <a:r>
              <a:rPr lang="en-US" altLang="zh-CN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好消息传播得快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坏消息传播得慢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—“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计数到无穷”问题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!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在算法稳定前，迭代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44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参见课文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毒性逆转</a:t>
            </a:r>
            <a:r>
              <a:rPr lang="en-US" altLang="zh-CN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路由通过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得到 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 :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告诉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它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(Z’s)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的距离是无穷 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因此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将不能经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路由到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X)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这将完全解决计数到无穷问题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 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2167" name="Freeform 5"/>
          <p:cNvSpPr/>
          <p:nvPr>
            <p:custDataLst>
              <p:tags r:id="rId6"/>
            </p:custDataLst>
          </p:nvPr>
        </p:nvSpPr>
        <p:spPr>
          <a:xfrm>
            <a:off x="7567930" y="2268220"/>
            <a:ext cx="2781300" cy="1646555"/>
          </a:xfrm>
          <a:custGeom>
            <a:avLst/>
            <a:gdLst>
              <a:gd name="txL" fmla="*/ 0 w 1376"/>
              <a:gd name="txT" fmla="*/ 0 h 764"/>
              <a:gd name="txR" fmla="*/ 1376 w 1376"/>
              <a:gd name="txB" fmla="*/ 764 h 764"/>
            </a:gdLst>
            <a:ahLst/>
            <a:cxnLst>
              <a:cxn ang="0">
                <a:pos x="113" y="348"/>
              </a:cxn>
              <a:cxn ang="0">
                <a:pos x="395" y="162"/>
              </a:cxn>
              <a:cxn ang="0">
                <a:pos x="710" y="9"/>
              </a:cxn>
              <a:cxn ang="0">
                <a:pos x="1160" y="219"/>
              </a:cxn>
              <a:cxn ang="0">
                <a:pos x="1367" y="510"/>
              </a:cxn>
              <a:cxn ang="0">
                <a:pos x="1103" y="726"/>
              </a:cxn>
              <a:cxn ang="0">
                <a:pos x="578" y="738"/>
              </a:cxn>
              <a:cxn ang="0">
                <a:pos x="77" y="630"/>
              </a:cxn>
              <a:cxn ang="0">
                <a:pos x="113" y="348"/>
              </a:cxn>
            </a:cxnLst>
            <a:rect l="txL" t="txT" r="txR" b="txB"/>
            <a:pathLst>
              <a:path w="1376" h="764">
                <a:moveTo>
                  <a:pt x="113" y="348"/>
                </a:moveTo>
                <a:cubicBezTo>
                  <a:pt x="166" y="270"/>
                  <a:pt x="296" y="218"/>
                  <a:pt x="395" y="162"/>
                </a:cubicBezTo>
                <a:cubicBezTo>
                  <a:pt x="494" y="106"/>
                  <a:pt x="583" y="0"/>
                  <a:pt x="710" y="9"/>
                </a:cubicBezTo>
                <a:cubicBezTo>
                  <a:pt x="837" y="18"/>
                  <a:pt x="1051" y="136"/>
                  <a:pt x="1160" y="219"/>
                </a:cubicBezTo>
                <a:cubicBezTo>
                  <a:pt x="1269" y="302"/>
                  <a:pt x="1376" y="426"/>
                  <a:pt x="1367" y="510"/>
                </a:cubicBezTo>
                <a:cubicBezTo>
                  <a:pt x="1358" y="594"/>
                  <a:pt x="1234" y="688"/>
                  <a:pt x="1103" y="726"/>
                </a:cubicBezTo>
                <a:cubicBezTo>
                  <a:pt x="972" y="764"/>
                  <a:pt x="749" y="754"/>
                  <a:pt x="578" y="738"/>
                </a:cubicBezTo>
                <a:cubicBezTo>
                  <a:pt x="407" y="722"/>
                  <a:pt x="154" y="695"/>
                  <a:pt x="77" y="630"/>
                </a:cubicBezTo>
                <a:cubicBezTo>
                  <a:pt x="0" y="565"/>
                  <a:pt x="60" y="426"/>
                  <a:pt x="113" y="348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68" name="Freeform 6"/>
          <p:cNvSpPr/>
          <p:nvPr>
            <p:custDataLst>
              <p:tags r:id="rId7"/>
            </p:custDataLst>
          </p:nvPr>
        </p:nvSpPr>
        <p:spPr>
          <a:xfrm>
            <a:off x="8293100" y="2837180"/>
            <a:ext cx="448945" cy="387985"/>
          </a:xfrm>
          <a:custGeom>
            <a:avLst/>
            <a:gdLst>
              <a:gd name="txL" fmla="*/ 0 w 222"/>
              <a:gd name="txT" fmla="*/ 0 h 180"/>
              <a:gd name="txR" fmla="*/ 222 w 222"/>
              <a:gd name="txB" fmla="*/ 180 h 180"/>
            </a:gdLst>
            <a:ahLst/>
            <a:cxnLst>
              <a:cxn ang="0">
                <a:pos x="0" y="180"/>
              </a:cxn>
              <a:cxn ang="0">
                <a:pos x="222" y="0"/>
              </a:cxn>
            </a:cxnLst>
            <a:rect l="txL" t="txT" r="txR" b="txB"/>
            <a:pathLst>
              <a:path w="222" h="180">
                <a:moveTo>
                  <a:pt x="0" y="180"/>
                </a:moveTo>
                <a:lnTo>
                  <a:pt x="22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69" name="Oval 7"/>
          <p:cNvSpPr/>
          <p:nvPr>
            <p:custDataLst>
              <p:tags r:id="rId8"/>
            </p:custDataLst>
          </p:nvPr>
        </p:nvSpPr>
        <p:spPr>
          <a:xfrm>
            <a:off x="7767955" y="3345815"/>
            <a:ext cx="632460" cy="17462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70" name="Line 8"/>
          <p:cNvSpPr/>
          <p:nvPr>
            <p:custDataLst>
              <p:tags r:id="rId9"/>
            </p:custDataLst>
          </p:nvPr>
        </p:nvSpPr>
        <p:spPr>
          <a:xfrm>
            <a:off x="7767955" y="3330575"/>
            <a:ext cx="1905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171" name="Line 9"/>
          <p:cNvSpPr/>
          <p:nvPr>
            <p:custDataLst>
              <p:tags r:id="rId10"/>
            </p:custDataLst>
          </p:nvPr>
        </p:nvSpPr>
        <p:spPr>
          <a:xfrm>
            <a:off x="8400415" y="3330575"/>
            <a:ext cx="1905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172" name="Rectangle 10"/>
          <p:cNvSpPr/>
          <p:nvPr>
            <p:custDataLst>
              <p:tags r:id="rId11"/>
            </p:custDataLst>
          </p:nvPr>
        </p:nvSpPr>
        <p:spPr>
          <a:xfrm>
            <a:off x="7767955" y="3330575"/>
            <a:ext cx="626745" cy="1054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73" name="Oval 11"/>
          <p:cNvSpPr/>
          <p:nvPr>
            <p:custDataLst>
              <p:tags r:id="rId12"/>
            </p:custDataLst>
          </p:nvPr>
        </p:nvSpPr>
        <p:spPr>
          <a:xfrm>
            <a:off x="7761605" y="3203575"/>
            <a:ext cx="632460" cy="2044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74" name="Freeform 12"/>
          <p:cNvSpPr/>
          <p:nvPr>
            <p:custDataLst>
              <p:tags r:id="rId13"/>
            </p:custDataLst>
          </p:nvPr>
        </p:nvSpPr>
        <p:spPr>
          <a:xfrm>
            <a:off x="9111615" y="2837180"/>
            <a:ext cx="436880" cy="407035"/>
          </a:xfrm>
          <a:custGeom>
            <a:avLst/>
            <a:gdLst>
              <a:gd name="txL" fmla="*/ 0 w 216"/>
              <a:gd name="txT" fmla="*/ 0 h 189"/>
              <a:gd name="txR" fmla="*/ 216 w 216"/>
              <a:gd name="txB" fmla="*/ 189 h 189"/>
            </a:gdLst>
            <a:ahLst/>
            <a:cxnLst>
              <a:cxn ang="0">
                <a:pos x="0" y="0"/>
              </a:cxn>
              <a:cxn ang="0">
                <a:pos x="216" y="189"/>
              </a:cxn>
            </a:cxnLst>
            <a:rect l="txL" t="txT" r="txR" b="txB"/>
            <a:pathLst>
              <a:path w="216" h="189">
                <a:moveTo>
                  <a:pt x="0" y="0"/>
                </a:moveTo>
                <a:lnTo>
                  <a:pt x="216" y="189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75" name="Freeform 13"/>
          <p:cNvSpPr/>
          <p:nvPr>
            <p:custDataLst>
              <p:tags r:id="rId14"/>
            </p:custDataLst>
          </p:nvPr>
        </p:nvSpPr>
        <p:spPr>
          <a:xfrm>
            <a:off x="8408670" y="3406140"/>
            <a:ext cx="1091565" cy="6350"/>
          </a:xfrm>
          <a:custGeom>
            <a:avLst/>
            <a:gdLst>
              <a:gd name="txL" fmla="*/ 0 w 540"/>
              <a:gd name="txT" fmla="*/ 0 h 3"/>
              <a:gd name="txR" fmla="*/ 540 w 540"/>
              <a:gd name="txB" fmla="*/ 3 h 3"/>
            </a:gdLst>
            <a:ahLst/>
            <a:cxnLst>
              <a:cxn ang="0">
                <a:pos x="540" y="3"/>
              </a:cxn>
              <a:cxn ang="0">
                <a:pos x="0" y="0"/>
              </a:cxn>
            </a:cxnLst>
            <a:rect l="txL" t="txT" r="txR" b="txB"/>
            <a:pathLst>
              <a:path w="540" h="3">
                <a:moveTo>
                  <a:pt x="540" y="3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200" name="Rectangle 15"/>
          <p:cNvSpPr/>
          <p:nvPr>
            <p:custDataLst>
              <p:tags r:id="rId15"/>
            </p:custDataLst>
          </p:nvPr>
        </p:nvSpPr>
        <p:spPr>
          <a:xfrm>
            <a:off x="7922895" y="3231515"/>
            <a:ext cx="285750" cy="2844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201" name="Text Box 16"/>
          <p:cNvSpPr txBox="1"/>
          <p:nvPr>
            <p:custDataLst>
              <p:tags r:id="rId16"/>
            </p:custDataLst>
          </p:nvPr>
        </p:nvSpPr>
        <p:spPr>
          <a:xfrm>
            <a:off x="7914958" y="3100070"/>
            <a:ext cx="3136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92" name="Oval 18"/>
          <p:cNvSpPr/>
          <p:nvPr>
            <p:custDataLst>
              <p:tags r:id="rId17"/>
            </p:custDataLst>
          </p:nvPr>
        </p:nvSpPr>
        <p:spPr>
          <a:xfrm>
            <a:off x="9476105" y="3371850"/>
            <a:ext cx="632460" cy="17462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93" name="Line 19"/>
          <p:cNvSpPr/>
          <p:nvPr>
            <p:custDataLst>
              <p:tags r:id="rId18"/>
            </p:custDataLst>
          </p:nvPr>
        </p:nvSpPr>
        <p:spPr>
          <a:xfrm>
            <a:off x="9476105" y="3356610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194" name="Line 20"/>
          <p:cNvSpPr/>
          <p:nvPr>
            <p:custDataLst>
              <p:tags r:id="rId19"/>
            </p:custDataLst>
          </p:nvPr>
        </p:nvSpPr>
        <p:spPr>
          <a:xfrm>
            <a:off x="10108565" y="3356610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195" name="Rectangle 21"/>
          <p:cNvSpPr/>
          <p:nvPr>
            <p:custDataLst>
              <p:tags r:id="rId20"/>
            </p:custDataLst>
          </p:nvPr>
        </p:nvSpPr>
        <p:spPr>
          <a:xfrm>
            <a:off x="9476105" y="3356610"/>
            <a:ext cx="626745" cy="1054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96" name="Oval 22"/>
          <p:cNvSpPr/>
          <p:nvPr>
            <p:custDataLst>
              <p:tags r:id="rId21"/>
            </p:custDataLst>
          </p:nvPr>
        </p:nvSpPr>
        <p:spPr>
          <a:xfrm>
            <a:off x="9469755" y="3229610"/>
            <a:ext cx="632460" cy="2051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98" name="Rectangle 24"/>
          <p:cNvSpPr/>
          <p:nvPr>
            <p:custDataLst>
              <p:tags r:id="rId22"/>
            </p:custDataLst>
          </p:nvPr>
        </p:nvSpPr>
        <p:spPr>
          <a:xfrm>
            <a:off x="9645650" y="3257550"/>
            <a:ext cx="285750" cy="2844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99" name="Text Box 25"/>
          <p:cNvSpPr txBox="1"/>
          <p:nvPr>
            <p:custDataLst>
              <p:tags r:id="rId23"/>
            </p:custDataLst>
          </p:nvPr>
        </p:nvSpPr>
        <p:spPr>
          <a:xfrm>
            <a:off x="9636443" y="3126105"/>
            <a:ext cx="31750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78" name="Text Box 26"/>
          <p:cNvSpPr txBox="1"/>
          <p:nvPr>
            <p:custDataLst>
              <p:tags r:id="rId24"/>
            </p:custDataLst>
          </p:nvPr>
        </p:nvSpPr>
        <p:spPr>
          <a:xfrm>
            <a:off x="9291955" y="267335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79" name="Text Box 27"/>
          <p:cNvSpPr txBox="1"/>
          <p:nvPr>
            <p:custDataLst>
              <p:tags r:id="rId25"/>
            </p:custDataLst>
          </p:nvPr>
        </p:nvSpPr>
        <p:spPr>
          <a:xfrm>
            <a:off x="8227060" y="266700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80" name="Text Box 28"/>
          <p:cNvSpPr txBox="1"/>
          <p:nvPr>
            <p:custDataLst>
              <p:tags r:id="rId26"/>
            </p:custDataLst>
          </p:nvPr>
        </p:nvSpPr>
        <p:spPr>
          <a:xfrm>
            <a:off x="8732838" y="3384550"/>
            <a:ext cx="46863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84" name="Oval 30"/>
          <p:cNvSpPr/>
          <p:nvPr>
            <p:custDataLst>
              <p:tags r:id="rId27"/>
            </p:custDataLst>
          </p:nvPr>
        </p:nvSpPr>
        <p:spPr>
          <a:xfrm>
            <a:off x="8627110" y="2673350"/>
            <a:ext cx="632460" cy="17462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85" name="Line 31"/>
          <p:cNvSpPr/>
          <p:nvPr>
            <p:custDataLst>
              <p:tags r:id="rId28"/>
            </p:custDataLst>
          </p:nvPr>
        </p:nvSpPr>
        <p:spPr>
          <a:xfrm>
            <a:off x="8627110" y="2658110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186" name="Line 32"/>
          <p:cNvSpPr/>
          <p:nvPr>
            <p:custDataLst>
              <p:tags r:id="rId29"/>
            </p:custDataLst>
          </p:nvPr>
        </p:nvSpPr>
        <p:spPr>
          <a:xfrm>
            <a:off x="9259570" y="2658110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187" name="Rectangle 33"/>
          <p:cNvSpPr/>
          <p:nvPr>
            <p:custDataLst>
              <p:tags r:id="rId30"/>
            </p:custDataLst>
          </p:nvPr>
        </p:nvSpPr>
        <p:spPr>
          <a:xfrm>
            <a:off x="8627110" y="2658110"/>
            <a:ext cx="626745" cy="1054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88" name="Oval 34"/>
          <p:cNvSpPr/>
          <p:nvPr>
            <p:custDataLst>
              <p:tags r:id="rId31"/>
            </p:custDataLst>
          </p:nvPr>
        </p:nvSpPr>
        <p:spPr>
          <a:xfrm>
            <a:off x="8620760" y="2531110"/>
            <a:ext cx="632460" cy="2051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90" name="Rectangle 36"/>
          <p:cNvSpPr/>
          <p:nvPr>
            <p:custDataLst>
              <p:tags r:id="rId32"/>
            </p:custDataLst>
          </p:nvPr>
        </p:nvSpPr>
        <p:spPr>
          <a:xfrm>
            <a:off x="8796655" y="2559050"/>
            <a:ext cx="285750" cy="2844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91" name="Text Box 37"/>
          <p:cNvSpPr txBox="1"/>
          <p:nvPr>
            <p:custDataLst>
              <p:tags r:id="rId33"/>
            </p:custDataLst>
          </p:nvPr>
        </p:nvSpPr>
        <p:spPr>
          <a:xfrm>
            <a:off x="8786813" y="2427605"/>
            <a:ext cx="31877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82" name="Text Box 38"/>
          <p:cNvSpPr txBox="1"/>
          <p:nvPr/>
        </p:nvSpPr>
        <p:spPr>
          <a:xfrm>
            <a:off x="7948613" y="2130425"/>
            <a:ext cx="46863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83" name="Line 39"/>
          <p:cNvSpPr/>
          <p:nvPr/>
        </p:nvSpPr>
        <p:spPr>
          <a:xfrm flipH="1" flipV="1">
            <a:off x="8220710" y="2552700"/>
            <a:ext cx="266700" cy="49149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2162" name="页脚占位符 3"/>
          <p:cNvSpPr txBox="1">
            <a:spLocks noGrp="1"/>
          </p:cNvSpPr>
          <p:nvPr>
            <p:custDataLst>
              <p:tags r:id="rId34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64" name="Rectangle 2"/>
          <p:cNvSpPr>
            <a:spLocks noGrp="1"/>
          </p:cNvSpPr>
          <p:nvPr>
            <p:custDataLst>
              <p:tags r:id="rId35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32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距离矢量</a:t>
            </a:r>
            <a:r>
              <a:rPr lang="en-US" altLang="zh-CN" sz="32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链路费用变化</a:t>
            </a:r>
            <a:endParaRPr lang="zh-CN" altLang="en-US" sz="32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3187" name="灯片编号占位符 6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3189" name="Rectangle 3"/>
          <p:cNvSpPr>
            <a:spLocks noGrp="1"/>
          </p:cNvSpPr>
          <p:nvPr>
            <p:ph sz="half" idx="4294967295"/>
            <p:custDataLst>
              <p:tags r:id="rId5"/>
            </p:custDataLst>
          </p:nvPr>
        </p:nvSpPr>
        <p:spPr>
          <a:xfrm>
            <a:off x="711835" y="1219835"/>
            <a:ext cx="5365115" cy="4723765"/>
          </a:xfrm>
        </p:spPr>
        <p:txBody>
          <a:bodyPr vert="horz" wrap="square" lIns="91440" tIns="45720" rIns="91440" bIns="45720" anchor="t" anchorCtr="0">
            <a:normAutofit fontScale="80000"/>
          </a:bodyPr>
          <a:p>
            <a:pPr eaLnBrk="1">
              <a:buSzPct val="85000"/>
              <a:buFont typeface="ZapfDingbats" pitchFamily="82" charset="2"/>
              <a:buNone/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报文复杂性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000" u="sng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LS: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个节点，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条链路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发送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O(nE) 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报文  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000" u="sng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DV: 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仅在邻居之间交换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收敛时间变化</a:t>
            </a:r>
            <a:endParaRPr lang="en-US" altLang="zh-CN" sz="1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spcBef>
                <a:spcPct val="50000"/>
              </a:spcBef>
              <a:buSzPct val="85000"/>
              <a:buFont typeface="ZapfDingbats" pitchFamily="82" charset="2"/>
              <a:buNone/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收敛速度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000" u="sng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LS: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O(n</a:t>
            </a:r>
            <a:r>
              <a:rPr lang="en-US" altLang="zh-CN" sz="2000" b="1" baseline="30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 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算法要求 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O(nE)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报文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可能具有振荡</a:t>
            </a:r>
            <a:endParaRPr lang="en-US" altLang="zh-CN" sz="1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000" u="sng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DV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收敛时间变化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可能有选路环路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计数到无穷问题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186" name="页脚占位符 5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3188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28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LS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8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DV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算法的比较</a:t>
            </a:r>
            <a:endParaRPr lang="zh-CN" altLang="en-US" sz="28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190" name="Rectangle 4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267450" y="1295400"/>
            <a:ext cx="5236845" cy="4648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>
              <a:buSzPct val="85000"/>
              <a:buFont typeface="ZapfDingbats" pitchFamily="82" charset="2"/>
              <a:buNone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健壮性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如果路由器异常，将发生什么现象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  <a:buFont typeface="ZapfDingbats" pitchFamily="82" charset="2"/>
              <a:buNone/>
            </a:pPr>
            <a:r>
              <a:rPr lang="en-US" altLang="zh-CN" sz="2400" u="sng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LS: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节点可能通告不正确的</a:t>
            </a:r>
            <a:r>
              <a:rPr lang="zh-CN" altLang="en-US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链路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费用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每个节点仅计算</a:t>
            </a:r>
            <a:r>
              <a:rPr lang="zh-CN" altLang="en-US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它自己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的表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  <a:buFont typeface="ZapfDingbats" pitchFamily="82" charset="2"/>
              <a:buNone/>
            </a:pPr>
            <a:r>
              <a:rPr lang="en-US" altLang="zh-CN" sz="2400" u="sng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DV: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DV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节点通告不正确的</a:t>
            </a:r>
            <a:r>
              <a:rPr lang="zh-CN" altLang="en-US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路径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费用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每个节点表能由其他人使用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 eaLnBrk="1">
              <a:buClrTx/>
              <a:buSzTx/>
              <a:buFontTx/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差错通过网络传播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4211" name="灯片编号占位符 6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4213" name="Rectangle 3"/>
          <p:cNvSpPr>
            <a:spLocks noGrp="1"/>
          </p:cNvSpPr>
          <p:nvPr>
            <p:ph sz="half" idx="4294967295"/>
            <p:custDataLst>
              <p:tags r:id="rId5"/>
            </p:custDataLst>
          </p:nvPr>
        </p:nvSpPr>
        <p:spPr>
          <a:xfrm>
            <a:off x="2057400" y="1600200"/>
            <a:ext cx="7751763" cy="4648200"/>
          </a:xfrm>
        </p:spPr>
        <p:txBody>
          <a:bodyPr vert="horz" wrap="square" lIns="91440" tIns="45720" rIns="91440" bIns="45720" anchor="t" anchorCtr="0">
            <a:normAutofit lnSpcReduction="20000"/>
          </a:bodyPr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4. 1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概述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虚电路和数据报网络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4.3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路由器的构成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4.4 IP: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网际协议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数据报格式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IPv4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编址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NAT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ICMP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IPv6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4210" name="页脚占位符 5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4212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网络层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4214" name="Rectangle 4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122988" y="1568450"/>
            <a:ext cx="3503612" cy="4648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4.5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选路概念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4.6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选路算法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链路状态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距离矢量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等级选路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4.7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互联网中选路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RIP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OSPF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BGP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4.8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广播和多播选路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5235" name="灯片编号占位符 6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237" name="Rectangle 3"/>
          <p:cNvSpPr>
            <a:spLocks noGrp="1"/>
          </p:cNvSpPr>
          <p:nvPr>
            <p:ph sz="half" idx="4294967295"/>
            <p:custDataLst>
              <p:tags r:id="rId5"/>
            </p:custDataLst>
          </p:nvPr>
        </p:nvSpPr>
        <p:spPr>
          <a:xfrm>
            <a:off x="2066925" y="3467100"/>
            <a:ext cx="3810000" cy="2266950"/>
          </a:xfrm>
        </p:spPr>
        <p:txBody>
          <a:bodyPr vert="horz" wrap="square" lIns="91440" tIns="45720" rIns="91440" bIns="45720" anchor="t" anchorCtr="0">
            <a:normAutofit lnSpcReduction="10000"/>
          </a:bodyPr>
          <a:p>
            <a:pPr eaLnBrk="1">
              <a:buSzPct val="85000"/>
              <a:buFont typeface="ZapfDingbats" pitchFamily="82" charset="2"/>
              <a:buNone/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规模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具有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亿个目的地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在选路表中不能存储所有的目的地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!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选路表交换将堵塞链路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!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5239" name="Rectangle 5"/>
          <p:cNvSpPr/>
          <p:nvPr>
            <p:custDataLst>
              <p:tags r:id="rId6"/>
            </p:custDataLst>
          </p:nvPr>
        </p:nvSpPr>
        <p:spPr>
          <a:xfrm>
            <a:off x="1031240" y="1362075"/>
            <a:ext cx="8816340" cy="16859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我们的选路研究至此是理想的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所有路由器是等同的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网络“扁平”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en-US" altLang="zh-CN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实践中并</a:t>
            </a:r>
            <a:r>
              <a:rPr lang="zh-CN" altLang="en-US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真实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5234" name="页脚占位符 5"/>
          <p:cNvSpPr txBox="1">
            <a:spLocks noGrp="1"/>
          </p:cNvSpPr>
          <p:nvPr>
            <p:custDataLst>
              <p:tags r:id="rId7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236" name="Rectangle 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等级选路</a:t>
            </a:r>
            <a:endParaRPr lang="zh-CN" altLang="en-US" sz="36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238" name="Rectangle 4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5972175" y="3467100"/>
            <a:ext cx="4019550" cy="25146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>
              <a:buSzPct val="85000"/>
              <a:buFont typeface="ZapfDingbats" pitchFamily="82" charset="2"/>
              <a:buNone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管理自治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互联网 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网络的网络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每个网络管理员可能要控制他自己网络中的选路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6259" name="灯片编号占位符 6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6261" name="Rectangle 3"/>
          <p:cNvSpPr>
            <a:spLocks noGrp="1"/>
          </p:cNvSpPr>
          <p:nvPr>
            <p:ph sz="half" idx="4294967295"/>
            <p:custDataLst>
              <p:tags r:id="rId5"/>
            </p:custDataLst>
          </p:nvPr>
        </p:nvSpPr>
        <p:spPr>
          <a:xfrm>
            <a:off x="711200" y="1495425"/>
            <a:ext cx="3810000" cy="4210050"/>
          </a:xfrm>
        </p:spPr>
        <p:txBody>
          <a:bodyPr vert="horz" wrap="square" lIns="91440" tIns="45720" rIns="91440" bIns="45720" anchor="t" anchorCtr="0">
            <a:normAutofit lnSpcReduction="10000"/>
          </a:bodyPr>
          <a:p>
            <a:pPr eaLnBrk="1">
              <a:buSzPct val="85000"/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将某区域的路由器聚合成为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“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自治系统” 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(AS)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在相同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中的路由器运行相同的选路协议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“intra-AS” 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选路协议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在不同的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中的路由器能够运行不同的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intra-AS 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选路协议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6258" name="页脚占位符 5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6260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等级选路</a:t>
            </a:r>
            <a:endParaRPr lang="zh-CN" altLang="en-US" sz="36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6262" name="Rectangle 4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019800" y="1562100"/>
            <a:ext cx="3810000" cy="4648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>
              <a:buSzPct val="85000"/>
              <a:buFont typeface="ZapfDingbats" pitchFamily="82" charset="2"/>
              <a:buNone/>
            </a:pPr>
            <a:r>
              <a:rPr lang="zh-CN" altLang="en-US" sz="2400" u="sng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网关路由器</a:t>
            </a:r>
            <a:endParaRPr lang="zh-CN" altLang="en-US" sz="2400" u="sng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直接链路到在另一个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中的路由器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7283" name="灯片编号占位符 6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287" name="Freeform 3"/>
          <p:cNvSpPr/>
          <p:nvPr>
            <p:custDataLst>
              <p:tags r:id="rId5"/>
            </p:custDataLst>
          </p:nvPr>
        </p:nvSpPr>
        <p:spPr>
          <a:xfrm>
            <a:off x="5622290" y="1596390"/>
            <a:ext cx="2352040" cy="1511300"/>
          </a:xfrm>
          <a:custGeom>
            <a:avLst/>
            <a:gdLst>
              <a:gd name="txL" fmla="*/ 0 w 1162"/>
              <a:gd name="txT" fmla="*/ 0 h 543"/>
              <a:gd name="txR" fmla="*/ 1162 w 1162"/>
              <a:gd name="txB" fmla="*/ 543 h 543"/>
            </a:gdLst>
            <a:ahLst/>
            <a:cxnLst>
              <a:cxn ang="0">
                <a:pos x="56" y="162"/>
              </a:cxn>
              <a:cxn ang="0">
                <a:pos x="368" y="14"/>
              </a:cxn>
              <a:cxn ang="0">
                <a:pos x="940" y="79"/>
              </a:cxn>
              <a:cxn ang="0">
                <a:pos x="1144" y="239"/>
              </a:cxn>
              <a:cxn ang="0">
                <a:pos x="1048" y="451"/>
              </a:cxn>
              <a:cxn ang="0">
                <a:pos x="586" y="541"/>
              </a:cxn>
              <a:cxn ang="0">
                <a:pos x="88" y="439"/>
              </a:cxn>
              <a:cxn ang="0">
                <a:pos x="56" y="162"/>
              </a:cxn>
            </a:cxnLst>
            <a:rect l="txL" t="txT" r="txR" b="txB"/>
            <a:pathLst>
              <a:path w="1162" h="543">
                <a:moveTo>
                  <a:pt x="56" y="162"/>
                </a:moveTo>
                <a:cubicBezTo>
                  <a:pt x="115" y="100"/>
                  <a:pt x="221" y="28"/>
                  <a:pt x="368" y="14"/>
                </a:cubicBezTo>
                <a:cubicBezTo>
                  <a:pt x="515" y="0"/>
                  <a:pt x="811" y="42"/>
                  <a:pt x="940" y="79"/>
                </a:cubicBezTo>
                <a:cubicBezTo>
                  <a:pt x="1069" y="116"/>
                  <a:pt x="1126" y="177"/>
                  <a:pt x="1144" y="239"/>
                </a:cubicBezTo>
                <a:cubicBezTo>
                  <a:pt x="1162" y="301"/>
                  <a:pt x="1141" y="401"/>
                  <a:pt x="1048" y="451"/>
                </a:cubicBezTo>
                <a:cubicBezTo>
                  <a:pt x="955" y="501"/>
                  <a:pt x="746" y="543"/>
                  <a:pt x="586" y="541"/>
                </a:cubicBezTo>
                <a:cubicBezTo>
                  <a:pt x="426" y="539"/>
                  <a:pt x="176" y="502"/>
                  <a:pt x="88" y="439"/>
                </a:cubicBezTo>
                <a:cubicBezTo>
                  <a:pt x="0" y="376"/>
                  <a:pt x="63" y="220"/>
                  <a:pt x="56" y="162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288" name="Freeform 4"/>
          <p:cNvSpPr/>
          <p:nvPr>
            <p:custDataLst>
              <p:tags r:id="rId6"/>
            </p:custDataLst>
          </p:nvPr>
        </p:nvSpPr>
        <p:spPr>
          <a:xfrm>
            <a:off x="1795780" y="1343025"/>
            <a:ext cx="1831975" cy="1497965"/>
          </a:xfrm>
          <a:custGeom>
            <a:avLst/>
            <a:gdLst>
              <a:gd name="txL" fmla="*/ 0 w 1198"/>
              <a:gd name="txT" fmla="*/ 0 h 451"/>
              <a:gd name="txR" fmla="*/ 1198 w 1198"/>
              <a:gd name="txB" fmla="*/ 451 h 451"/>
            </a:gdLst>
            <a:ahLst/>
            <a:cxnLst>
              <a:cxn ang="0">
                <a:pos x="88" y="181"/>
              </a:cxn>
              <a:cxn ang="0">
                <a:pos x="180" y="89"/>
              </a:cxn>
              <a:cxn ang="0">
                <a:pos x="448" y="49"/>
              </a:cxn>
              <a:cxn ang="0">
                <a:pos x="988" y="25"/>
              </a:cxn>
              <a:cxn ang="0">
                <a:pos x="1181" y="197"/>
              </a:cxn>
              <a:cxn ang="0">
                <a:pos x="889" y="413"/>
              </a:cxn>
              <a:cxn ang="0">
                <a:pos x="307" y="425"/>
              </a:cxn>
              <a:cxn ang="0">
                <a:pos x="36" y="337"/>
              </a:cxn>
              <a:cxn ang="0">
                <a:pos x="88" y="181"/>
              </a:cxn>
            </a:cxnLst>
            <a:rect l="txL" t="txT" r="txR" b="txB"/>
            <a:pathLst>
              <a:path w="1198" h="451">
                <a:moveTo>
                  <a:pt x="88" y="181"/>
                </a:moveTo>
                <a:cubicBezTo>
                  <a:pt x="159" y="143"/>
                  <a:pt x="120" y="111"/>
                  <a:pt x="180" y="89"/>
                </a:cubicBezTo>
                <a:cubicBezTo>
                  <a:pt x="240" y="67"/>
                  <a:pt x="313" y="60"/>
                  <a:pt x="448" y="49"/>
                </a:cubicBezTo>
                <a:cubicBezTo>
                  <a:pt x="583" y="38"/>
                  <a:pt x="866" y="0"/>
                  <a:pt x="988" y="25"/>
                </a:cubicBezTo>
                <a:cubicBezTo>
                  <a:pt x="1110" y="50"/>
                  <a:pt x="1198" y="132"/>
                  <a:pt x="1181" y="197"/>
                </a:cubicBezTo>
                <a:cubicBezTo>
                  <a:pt x="1164" y="262"/>
                  <a:pt x="1034" y="375"/>
                  <a:pt x="889" y="413"/>
                </a:cubicBezTo>
                <a:cubicBezTo>
                  <a:pt x="744" y="451"/>
                  <a:pt x="449" y="438"/>
                  <a:pt x="307" y="425"/>
                </a:cubicBezTo>
                <a:cubicBezTo>
                  <a:pt x="165" y="412"/>
                  <a:pt x="72" y="378"/>
                  <a:pt x="36" y="337"/>
                </a:cubicBezTo>
                <a:cubicBezTo>
                  <a:pt x="0" y="296"/>
                  <a:pt x="77" y="213"/>
                  <a:pt x="88" y="181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289" name="Freeform 5"/>
          <p:cNvSpPr/>
          <p:nvPr>
            <p:custDataLst>
              <p:tags r:id="rId7"/>
            </p:custDataLst>
          </p:nvPr>
        </p:nvSpPr>
        <p:spPr>
          <a:xfrm>
            <a:off x="2978150" y="2423795"/>
            <a:ext cx="2929890" cy="1167765"/>
          </a:xfrm>
          <a:custGeom>
            <a:avLst/>
            <a:gdLst>
              <a:gd name="txL" fmla="*/ 0 w 1583"/>
              <a:gd name="txT" fmla="*/ 0 h 682"/>
              <a:gd name="txR" fmla="*/ 1583 w 1583"/>
              <a:gd name="txB" fmla="*/ 682 h 682"/>
            </a:gdLst>
            <a:ahLst/>
            <a:cxnLst>
              <a:cxn ang="0">
                <a:pos x="155" y="224"/>
              </a:cxn>
              <a:cxn ang="0">
                <a:pos x="407" y="74"/>
              </a:cxn>
              <a:cxn ang="0">
                <a:pos x="785" y="20"/>
              </a:cxn>
              <a:cxn ang="0">
                <a:pos x="1157" y="194"/>
              </a:cxn>
              <a:cxn ang="0">
                <a:pos x="1564" y="428"/>
              </a:cxn>
              <a:cxn ang="0">
                <a:pos x="1272" y="644"/>
              </a:cxn>
              <a:cxn ang="0">
                <a:pos x="690" y="656"/>
              </a:cxn>
              <a:cxn ang="0">
                <a:pos x="89" y="596"/>
              </a:cxn>
              <a:cxn ang="0">
                <a:pos x="155" y="224"/>
              </a:cxn>
            </a:cxnLst>
            <a:rect l="txL" t="txT" r="txR" b="txB"/>
            <a:pathLst>
              <a:path w="1583" h="682">
                <a:moveTo>
                  <a:pt x="155" y="224"/>
                </a:moveTo>
                <a:cubicBezTo>
                  <a:pt x="208" y="137"/>
                  <a:pt x="302" y="108"/>
                  <a:pt x="407" y="74"/>
                </a:cubicBezTo>
                <a:cubicBezTo>
                  <a:pt x="512" y="40"/>
                  <a:pt x="660" y="0"/>
                  <a:pt x="785" y="20"/>
                </a:cubicBezTo>
                <a:cubicBezTo>
                  <a:pt x="910" y="40"/>
                  <a:pt x="1027" y="126"/>
                  <a:pt x="1157" y="194"/>
                </a:cubicBezTo>
                <a:cubicBezTo>
                  <a:pt x="1287" y="262"/>
                  <a:pt x="1545" y="353"/>
                  <a:pt x="1564" y="428"/>
                </a:cubicBezTo>
                <a:cubicBezTo>
                  <a:pt x="1583" y="503"/>
                  <a:pt x="1417" y="606"/>
                  <a:pt x="1272" y="644"/>
                </a:cubicBezTo>
                <a:cubicBezTo>
                  <a:pt x="1127" y="682"/>
                  <a:pt x="887" y="664"/>
                  <a:pt x="690" y="656"/>
                </a:cubicBezTo>
                <a:cubicBezTo>
                  <a:pt x="493" y="648"/>
                  <a:pt x="178" y="668"/>
                  <a:pt x="89" y="596"/>
                </a:cubicBezTo>
                <a:cubicBezTo>
                  <a:pt x="0" y="524"/>
                  <a:pt x="102" y="311"/>
                  <a:pt x="155" y="224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290" name="Oval 6"/>
          <p:cNvSpPr/>
          <p:nvPr>
            <p:custDataLst>
              <p:tags r:id="rId8"/>
            </p:custDataLst>
          </p:nvPr>
        </p:nvSpPr>
        <p:spPr>
          <a:xfrm>
            <a:off x="2176780" y="2422525"/>
            <a:ext cx="457200" cy="11938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291" name="Line 7"/>
          <p:cNvSpPr/>
          <p:nvPr>
            <p:custDataLst>
              <p:tags r:id="rId9"/>
            </p:custDataLst>
          </p:nvPr>
        </p:nvSpPr>
        <p:spPr>
          <a:xfrm>
            <a:off x="2176780" y="2412365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292" name="Line 8"/>
          <p:cNvSpPr/>
          <p:nvPr>
            <p:custDataLst>
              <p:tags r:id="rId10"/>
            </p:custDataLst>
          </p:nvPr>
        </p:nvSpPr>
        <p:spPr>
          <a:xfrm>
            <a:off x="2633345" y="2412365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293" name="Rectangle 9"/>
          <p:cNvSpPr/>
          <p:nvPr>
            <p:custDataLst>
              <p:tags r:id="rId11"/>
            </p:custDataLst>
          </p:nvPr>
        </p:nvSpPr>
        <p:spPr>
          <a:xfrm>
            <a:off x="2176780" y="2412365"/>
            <a:ext cx="452755" cy="7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294" name="Oval 10"/>
          <p:cNvSpPr/>
          <p:nvPr>
            <p:custDataLst>
              <p:tags r:id="rId12"/>
            </p:custDataLst>
          </p:nvPr>
        </p:nvSpPr>
        <p:spPr>
          <a:xfrm>
            <a:off x="2172335" y="2325370"/>
            <a:ext cx="457200" cy="1403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295" name="Rectangle 11"/>
          <p:cNvSpPr/>
          <p:nvPr>
            <p:custDataLst>
              <p:tags r:id="rId13"/>
            </p:custDataLst>
          </p:nvPr>
        </p:nvSpPr>
        <p:spPr>
          <a:xfrm>
            <a:off x="2299335" y="2344420"/>
            <a:ext cx="205740" cy="1828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296" name="Text Box 12"/>
          <p:cNvSpPr txBox="1"/>
          <p:nvPr>
            <p:custDataLst>
              <p:tags r:id="rId14"/>
            </p:custDataLst>
          </p:nvPr>
        </p:nvSpPr>
        <p:spPr>
          <a:xfrm>
            <a:off x="2158365" y="2254250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3b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297" name="Oval 13"/>
          <p:cNvSpPr/>
          <p:nvPr>
            <p:custDataLst>
              <p:tags r:id="rId15"/>
            </p:custDataLst>
          </p:nvPr>
        </p:nvSpPr>
        <p:spPr>
          <a:xfrm>
            <a:off x="3954780" y="3315970"/>
            <a:ext cx="457200" cy="11938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298" name="Line 14"/>
          <p:cNvSpPr/>
          <p:nvPr>
            <p:custDataLst>
              <p:tags r:id="rId16"/>
            </p:custDataLst>
          </p:nvPr>
        </p:nvSpPr>
        <p:spPr>
          <a:xfrm>
            <a:off x="3954780" y="3305810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299" name="Line 15"/>
          <p:cNvSpPr/>
          <p:nvPr>
            <p:custDataLst>
              <p:tags r:id="rId17"/>
            </p:custDataLst>
          </p:nvPr>
        </p:nvSpPr>
        <p:spPr>
          <a:xfrm>
            <a:off x="4411980" y="3305810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00" name="Rectangle 16"/>
          <p:cNvSpPr/>
          <p:nvPr>
            <p:custDataLst>
              <p:tags r:id="rId18"/>
            </p:custDataLst>
          </p:nvPr>
        </p:nvSpPr>
        <p:spPr>
          <a:xfrm>
            <a:off x="3954780" y="3305810"/>
            <a:ext cx="452755" cy="7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01" name="Oval 17"/>
          <p:cNvSpPr/>
          <p:nvPr>
            <p:custDataLst>
              <p:tags r:id="rId19"/>
            </p:custDataLst>
          </p:nvPr>
        </p:nvSpPr>
        <p:spPr>
          <a:xfrm>
            <a:off x="3950335" y="3218815"/>
            <a:ext cx="457200" cy="1403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405" name="Rectangle 19"/>
          <p:cNvSpPr/>
          <p:nvPr>
            <p:custDataLst>
              <p:tags r:id="rId20"/>
            </p:custDataLst>
          </p:nvPr>
        </p:nvSpPr>
        <p:spPr>
          <a:xfrm>
            <a:off x="4076700" y="3229610"/>
            <a:ext cx="208915" cy="194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406" name="Text Box 20"/>
          <p:cNvSpPr txBox="1"/>
          <p:nvPr>
            <p:custDataLst>
              <p:tags r:id="rId21"/>
            </p:custDataLst>
          </p:nvPr>
        </p:nvSpPr>
        <p:spPr>
          <a:xfrm>
            <a:off x="3939858" y="3139440"/>
            <a:ext cx="49720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1d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03" name="Oval 21"/>
          <p:cNvSpPr/>
          <p:nvPr>
            <p:custDataLst>
              <p:tags r:id="rId22"/>
            </p:custDataLst>
          </p:nvPr>
        </p:nvSpPr>
        <p:spPr>
          <a:xfrm>
            <a:off x="2995295" y="2227580"/>
            <a:ext cx="457200" cy="11938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04" name="Line 22"/>
          <p:cNvSpPr/>
          <p:nvPr>
            <p:custDataLst>
              <p:tags r:id="rId23"/>
            </p:custDataLst>
          </p:nvPr>
        </p:nvSpPr>
        <p:spPr>
          <a:xfrm>
            <a:off x="2995295" y="2217420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05" name="Line 23"/>
          <p:cNvSpPr/>
          <p:nvPr>
            <p:custDataLst>
              <p:tags r:id="rId24"/>
            </p:custDataLst>
          </p:nvPr>
        </p:nvSpPr>
        <p:spPr>
          <a:xfrm>
            <a:off x="3452495" y="2217420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06" name="Rectangle 24"/>
          <p:cNvSpPr/>
          <p:nvPr>
            <p:custDataLst>
              <p:tags r:id="rId25"/>
            </p:custDataLst>
          </p:nvPr>
        </p:nvSpPr>
        <p:spPr>
          <a:xfrm>
            <a:off x="2995295" y="2217420"/>
            <a:ext cx="452755" cy="7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07" name="Oval 25"/>
          <p:cNvSpPr/>
          <p:nvPr>
            <p:custDataLst>
              <p:tags r:id="rId26"/>
            </p:custDataLst>
          </p:nvPr>
        </p:nvSpPr>
        <p:spPr>
          <a:xfrm>
            <a:off x="2991485" y="2130425"/>
            <a:ext cx="457200" cy="1403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08" name="Rectangle 26"/>
          <p:cNvSpPr/>
          <p:nvPr>
            <p:custDataLst>
              <p:tags r:id="rId27"/>
            </p:custDataLst>
          </p:nvPr>
        </p:nvSpPr>
        <p:spPr>
          <a:xfrm>
            <a:off x="3118485" y="2149475"/>
            <a:ext cx="207010" cy="1619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09" name="Text Box 27"/>
          <p:cNvSpPr txBox="1"/>
          <p:nvPr>
            <p:custDataLst>
              <p:tags r:id="rId28"/>
            </p:custDataLst>
          </p:nvPr>
        </p:nvSpPr>
        <p:spPr>
          <a:xfrm>
            <a:off x="2982595" y="2059940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3a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10" name="Oval 28"/>
          <p:cNvSpPr/>
          <p:nvPr>
            <p:custDataLst>
              <p:tags r:id="rId29"/>
            </p:custDataLst>
          </p:nvPr>
        </p:nvSpPr>
        <p:spPr>
          <a:xfrm>
            <a:off x="3902075" y="2732405"/>
            <a:ext cx="457200" cy="11938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11" name="Line 29"/>
          <p:cNvSpPr/>
          <p:nvPr>
            <p:custDataLst>
              <p:tags r:id="rId30"/>
            </p:custDataLst>
          </p:nvPr>
        </p:nvSpPr>
        <p:spPr>
          <a:xfrm>
            <a:off x="3902075" y="2721610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12" name="Line 30"/>
          <p:cNvSpPr/>
          <p:nvPr>
            <p:custDataLst>
              <p:tags r:id="rId31"/>
            </p:custDataLst>
          </p:nvPr>
        </p:nvSpPr>
        <p:spPr>
          <a:xfrm>
            <a:off x="4359275" y="2721610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13" name="Rectangle 31"/>
          <p:cNvSpPr/>
          <p:nvPr>
            <p:custDataLst>
              <p:tags r:id="rId32"/>
            </p:custDataLst>
          </p:nvPr>
        </p:nvSpPr>
        <p:spPr>
          <a:xfrm>
            <a:off x="3902075" y="2721610"/>
            <a:ext cx="452755" cy="7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14" name="Oval 32"/>
          <p:cNvSpPr/>
          <p:nvPr>
            <p:custDataLst>
              <p:tags r:id="rId33"/>
            </p:custDataLst>
          </p:nvPr>
        </p:nvSpPr>
        <p:spPr>
          <a:xfrm>
            <a:off x="3897630" y="2634615"/>
            <a:ext cx="457200" cy="1403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403" name="Rectangle 34"/>
          <p:cNvSpPr/>
          <p:nvPr>
            <p:custDataLst>
              <p:tags r:id="rId34"/>
            </p:custDataLst>
          </p:nvPr>
        </p:nvSpPr>
        <p:spPr>
          <a:xfrm>
            <a:off x="4022725" y="2645410"/>
            <a:ext cx="203835" cy="194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404" name="Text Box 35"/>
          <p:cNvSpPr txBox="1"/>
          <p:nvPr>
            <p:custDataLst>
              <p:tags r:id="rId35"/>
            </p:custDataLst>
          </p:nvPr>
        </p:nvSpPr>
        <p:spPr>
          <a:xfrm>
            <a:off x="3887153" y="2555240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1c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16" name="Line 36"/>
          <p:cNvSpPr/>
          <p:nvPr>
            <p:custDataLst>
              <p:tags r:id="rId36"/>
            </p:custDataLst>
          </p:nvPr>
        </p:nvSpPr>
        <p:spPr>
          <a:xfrm>
            <a:off x="6522720" y="2454910"/>
            <a:ext cx="449580" cy="1416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17" name="Line 37"/>
          <p:cNvSpPr/>
          <p:nvPr>
            <p:custDataLst>
              <p:tags r:id="rId37"/>
            </p:custDataLst>
          </p:nvPr>
        </p:nvSpPr>
        <p:spPr>
          <a:xfrm>
            <a:off x="6995795" y="2342515"/>
            <a:ext cx="134620" cy="17081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18" name="Line 38"/>
          <p:cNvSpPr/>
          <p:nvPr>
            <p:custDataLst>
              <p:tags r:id="rId38"/>
            </p:custDataLst>
          </p:nvPr>
        </p:nvSpPr>
        <p:spPr>
          <a:xfrm flipV="1">
            <a:off x="6423660" y="2277745"/>
            <a:ext cx="166370" cy="11176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19" name="Freeform 39"/>
          <p:cNvSpPr/>
          <p:nvPr>
            <p:custDataLst>
              <p:tags r:id="rId39"/>
            </p:custDataLst>
          </p:nvPr>
        </p:nvSpPr>
        <p:spPr>
          <a:xfrm>
            <a:off x="4408805" y="3213100"/>
            <a:ext cx="385445" cy="120650"/>
          </a:xfrm>
          <a:custGeom>
            <a:avLst/>
            <a:gdLst>
              <a:gd name="txL" fmla="*/ 0 w 264"/>
              <a:gd name="txT" fmla="*/ 0 h 82"/>
              <a:gd name="txR" fmla="*/ 264 w 264"/>
              <a:gd name="txB" fmla="*/ 82 h 82"/>
            </a:gdLst>
            <a:ahLst/>
            <a:cxnLst>
              <a:cxn ang="0">
                <a:pos x="0" y="82"/>
              </a:cxn>
              <a:cxn ang="0">
                <a:pos x="264" y="0"/>
              </a:cxn>
            </a:cxnLst>
            <a:rect l="txL" t="txT" r="txR" b="txB"/>
            <a:pathLst>
              <a:path w="264" h="82">
                <a:moveTo>
                  <a:pt x="0" y="82"/>
                </a:moveTo>
                <a:lnTo>
                  <a:pt x="264" y="0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20" name="Freeform 40"/>
          <p:cNvSpPr/>
          <p:nvPr>
            <p:custDataLst>
              <p:tags r:id="rId40"/>
            </p:custDataLst>
          </p:nvPr>
        </p:nvSpPr>
        <p:spPr>
          <a:xfrm>
            <a:off x="3736975" y="3159760"/>
            <a:ext cx="221615" cy="173990"/>
          </a:xfrm>
          <a:custGeom>
            <a:avLst/>
            <a:gdLst>
              <a:gd name="txL" fmla="*/ 0 w 152"/>
              <a:gd name="txT" fmla="*/ 0 h 118"/>
              <a:gd name="txR" fmla="*/ 152 w 152"/>
              <a:gd name="txB" fmla="*/ 118 h 118"/>
            </a:gdLst>
            <a:ahLst/>
            <a:cxnLst>
              <a:cxn ang="0">
                <a:pos x="0" y="0"/>
              </a:cxn>
              <a:cxn ang="0">
                <a:pos x="152" y="118"/>
              </a:cxn>
            </a:cxnLst>
            <a:rect l="txL" t="txT" r="txR" b="txB"/>
            <a:pathLst>
              <a:path w="152" h="118">
                <a:moveTo>
                  <a:pt x="0" y="0"/>
                </a:moveTo>
                <a:lnTo>
                  <a:pt x="152" y="11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21" name="Freeform 41"/>
          <p:cNvSpPr/>
          <p:nvPr>
            <p:custDataLst>
              <p:tags r:id="rId41"/>
            </p:custDataLst>
          </p:nvPr>
        </p:nvSpPr>
        <p:spPr>
          <a:xfrm>
            <a:off x="3917950" y="3056255"/>
            <a:ext cx="823595" cy="120650"/>
          </a:xfrm>
          <a:custGeom>
            <a:avLst/>
            <a:gdLst>
              <a:gd name="txL" fmla="*/ 0 w 564"/>
              <a:gd name="txT" fmla="*/ 0 h 82"/>
              <a:gd name="txR" fmla="*/ 564 w 564"/>
              <a:gd name="txB" fmla="*/ 82 h 82"/>
            </a:gdLst>
            <a:ahLst/>
            <a:cxnLst>
              <a:cxn ang="0">
                <a:pos x="0" y="0"/>
              </a:cxn>
              <a:cxn ang="0">
                <a:pos x="564" y="82"/>
              </a:cxn>
            </a:cxnLst>
            <a:rect l="txL" t="txT" r="txR" b="txB"/>
            <a:pathLst>
              <a:path w="564" h="82">
                <a:moveTo>
                  <a:pt x="0" y="0"/>
                </a:moveTo>
                <a:lnTo>
                  <a:pt x="564" y="82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22" name="Freeform 42"/>
          <p:cNvSpPr/>
          <p:nvPr>
            <p:custDataLst>
              <p:tags r:id="rId42"/>
            </p:custDataLst>
          </p:nvPr>
        </p:nvSpPr>
        <p:spPr>
          <a:xfrm>
            <a:off x="3827780" y="2817495"/>
            <a:ext cx="111125" cy="138430"/>
          </a:xfrm>
          <a:custGeom>
            <a:avLst/>
            <a:gdLst>
              <a:gd name="txL" fmla="*/ 0 w 76"/>
              <a:gd name="txT" fmla="*/ 0 h 94"/>
              <a:gd name="txR" fmla="*/ 76 w 76"/>
              <a:gd name="txB" fmla="*/ 94 h 94"/>
            </a:gdLst>
            <a:ahLst/>
            <a:cxnLst>
              <a:cxn ang="0">
                <a:pos x="0" y="94"/>
              </a:cxn>
              <a:cxn ang="0">
                <a:pos x="76" y="0"/>
              </a:cxn>
            </a:cxnLst>
            <a:rect l="txL" t="txT" r="txR" b="txB"/>
            <a:pathLst>
              <a:path w="76" h="94">
                <a:moveTo>
                  <a:pt x="0" y="94"/>
                </a:moveTo>
                <a:lnTo>
                  <a:pt x="76" y="0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23" name="Freeform 43"/>
          <p:cNvSpPr/>
          <p:nvPr>
            <p:custDataLst>
              <p:tags r:id="rId43"/>
            </p:custDataLst>
          </p:nvPr>
        </p:nvSpPr>
        <p:spPr>
          <a:xfrm>
            <a:off x="2621915" y="2263140"/>
            <a:ext cx="367665" cy="168275"/>
          </a:xfrm>
          <a:custGeom>
            <a:avLst/>
            <a:gdLst>
              <a:gd name="txL" fmla="*/ 0 w 252"/>
              <a:gd name="txT" fmla="*/ 0 h 114"/>
              <a:gd name="txR" fmla="*/ 252 w 252"/>
              <a:gd name="txB" fmla="*/ 114 h 114"/>
            </a:gdLst>
            <a:ahLst/>
            <a:cxnLst>
              <a:cxn ang="0">
                <a:pos x="0" y="114"/>
              </a:cxn>
              <a:cxn ang="0">
                <a:pos x="252" y="0"/>
              </a:cxn>
            </a:cxnLst>
            <a:rect l="txL" t="txT" r="txR" b="txB"/>
            <a:pathLst>
              <a:path w="252" h="114">
                <a:moveTo>
                  <a:pt x="0" y="114"/>
                </a:moveTo>
                <a:lnTo>
                  <a:pt x="252" y="0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24" name="Freeform 44"/>
          <p:cNvSpPr/>
          <p:nvPr>
            <p:custDataLst>
              <p:tags r:id="rId44"/>
            </p:custDataLst>
          </p:nvPr>
        </p:nvSpPr>
        <p:spPr>
          <a:xfrm>
            <a:off x="3258185" y="2351405"/>
            <a:ext cx="648335" cy="380365"/>
          </a:xfrm>
          <a:custGeom>
            <a:avLst/>
            <a:gdLst>
              <a:gd name="txL" fmla="*/ 0 w 444"/>
              <a:gd name="txT" fmla="*/ 0 h 258"/>
              <a:gd name="txR" fmla="*/ 444 w 444"/>
              <a:gd name="txB" fmla="*/ 258 h 258"/>
            </a:gdLst>
            <a:ahLst/>
            <a:cxnLst>
              <a:cxn ang="0">
                <a:pos x="0" y="0"/>
              </a:cxn>
              <a:cxn ang="0">
                <a:pos x="444" y="258"/>
              </a:cxn>
            </a:cxnLst>
            <a:rect l="txL" t="txT" r="txR" b="txB"/>
            <a:pathLst>
              <a:path w="444" h="258">
                <a:moveTo>
                  <a:pt x="0" y="0"/>
                </a:moveTo>
                <a:lnTo>
                  <a:pt x="444" y="25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25" name="Freeform 45"/>
          <p:cNvSpPr/>
          <p:nvPr>
            <p:custDataLst>
              <p:tags r:id="rId45"/>
            </p:custDataLst>
          </p:nvPr>
        </p:nvSpPr>
        <p:spPr>
          <a:xfrm>
            <a:off x="5191125" y="2525395"/>
            <a:ext cx="955040" cy="619125"/>
          </a:xfrm>
          <a:custGeom>
            <a:avLst/>
            <a:gdLst>
              <a:gd name="txL" fmla="*/ 0 w 654"/>
              <a:gd name="txT" fmla="*/ 0 h 420"/>
              <a:gd name="txR" fmla="*/ 654 w 654"/>
              <a:gd name="txB" fmla="*/ 420 h 420"/>
            </a:gdLst>
            <a:ahLst/>
            <a:cxnLst>
              <a:cxn ang="0">
                <a:pos x="0" y="420"/>
              </a:cxn>
              <a:cxn ang="0">
                <a:pos x="654" y="0"/>
              </a:cxn>
            </a:cxnLst>
            <a:rect l="txL" t="txT" r="txR" b="txB"/>
            <a:pathLst>
              <a:path w="654" h="420">
                <a:moveTo>
                  <a:pt x="0" y="420"/>
                </a:moveTo>
                <a:lnTo>
                  <a:pt x="654" y="0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26" name="Oval 46"/>
          <p:cNvSpPr/>
          <p:nvPr>
            <p:custDataLst>
              <p:tags r:id="rId46"/>
            </p:custDataLst>
          </p:nvPr>
        </p:nvSpPr>
        <p:spPr>
          <a:xfrm>
            <a:off x="6066155" y="2431415"/>
            <a:ext cx="457200" cy="11938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27" name="Line 47"/>
          <p:cNvSpPr/>
          <p:nvPr>
            <p:custDataLst>
              <p:tags r:id="rId47"/>
            </p:custDataLst>
          </p:nvPr>
        </p:nvSpPr>
        <p:spPr>
          <a:xfrm>
            <a:off x="6066155" y="2421255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28" name="Line 48"/>
          <p:cNvSpPr/>
          <p:nvPr>
            <p:custDataLst>
              <p:tags r:id="rId48"/>
            </p:custDataLst>
          </p:nvPr>
        </p:nvSpPr>
        <p:spPr>
          <a:xfrm>
            <a:off x="6522720" y="2421255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29" name="Rectangle 49"/>
          <p:cNvSpPr/>
          <p:nvPr>
            <p:custDataLst>
              <p:tags r:id="rId49"/>
            </p:custDataLst>
          </p:nvPr>
        </p:nvSpPr>
        <p:spPr>
          <a:xfrm>
            <a:off x="6066155" y="2421255"/>
            <a:ext cx="452755" cy="7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30" name="Oval 50"/>
          <p:cNvSpPr/>
          <p:nvPr>
            <p:custDataLst>
              <p:tags r:id="rId50"/>
            </p:custDataLst>
          </p:nvPr>
        </p:nvSpPr>
        <p:spPr>
          <a:xfrm>
            <a:off x="6061710" y="2334260"/>
            <a:ext cx="457200" cy="1403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31" name="Rectangle 51"/>
          <p:cNvSpPr/>
          <p:nvPr>
            <p:custDataLst>
              <p:tags r:id="rId51"/>
            </p:custDataLst>
          </p:nvPr>
        </p:nvSpPr>
        <p:spPr>
          <a:xfrm>
            <a:off x="6188710" y="2353310"/>
            <a:ext cx="205740" cy="1771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32" name="Text Box 52"/>
          <p:cNvSpPr txBox="1"/>
          <p:nvPr>
            <p:custDataLst>
              <p:tags r:id="rId52"/>
            </p:custDataLst>
          </p:nvPr>
        </p:nvSpPr>
        <p:spPr>
          <a:xfrm>
            <a:off x="6051550" y="2263140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2a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33" name="Text Box 53"/>
          <p:cNvSpPr txBox="1"/>
          <p:nvPr>
            <p:custDataLst>
              <p:tags r:id="rId53"/>
            </p:custDataLst>
          </p:nvPr>
        </p:nvSpPr>
        <p:spPr>
          <a:xfrm>
            <a:off x="2667000" y="2392680"/>
            <a:ext cx="68643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0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AS3</a:t>
            </a:r>
            <a:endParaRPr lang="en-US" altLang="zh-CN" sz="20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34" name="Text Box 54"/>
          <p:cNvSpPr txBox="1"/>
          <p:nvPr>
            <p:custDataLst>
              <p:tags r:id="rId54"/>
            </p:custDataLst>
          </p:nvPr>
        </p:nvSpPr>
        <p:spPr>
          <a:xfrm>
            <a:off x="5269865" y="3065145"/>
            <a:ext cx="68643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0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AS1</a:t>
            </a:r>
            <a:endParaRPr lang="en-US" altLang="zh-CN" sz="20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35" name="Text Box 55"/>
          <p:cNvSpPr txBox="1"/>
          <p:nvPr>
            <p:custDataLst>
              <p:tags r:id="rId55"/>
            </p:custDataLst>
          </p:nvPr>
        </p:nvSpPr>
        <p:spPr>
          <a:xfrm>
            <a:off x="6477635" y="2687955"/>
            <a:ext cx="63627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AS2</a:t>
            </a:r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36" name="Oval 56"/>
          <p:cNvSpPr/>
          <p:nvPr>
            <p:custDataLst>
              <p:tags r:id="rId56"/>
            </p:custDataLst>
          </p:nvPr>
        </p:nvSpPr>
        <p:spPr>
          <a:xfrm>
            <a:off x="3455670" y="3041650"/>
            <a:ext cx="457200" cy="11938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37" name="Line 57"/>
          <p:cNvSpPr/>
          <p:nvPr>
            <p:custDataLst>
              <p:tags r:id="rId57"/>
            </p:custDataLst>
          </p:nvPr>
        </p:nvSpPr>
        <p:spPr>
          <a:xfrm>
            <a:off x="3455670" y="3031490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38" name="Line 58"/>
          <p:cNvSpPr/>
          <p:nvPr>
            <p:custDataLst>
              <p:tags r:id="rId58"/>
            </p:custDataLst>
          </p:nvPr>
        </p:nvSpPr>
        <p:spPr>
          <a:xfrm>
            <a:off x="3912235" y="3031490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39" name="Rectangle 59"/>
          <p:cNvSpPr/>
          <p:nvPr>
            <p:custDataLst>
              <p:tags r:id="rId59"/>
            </p:custDataLst>
          </p:nvPr>
        </p:nvSpPr>
        <p:spPr>
          <a:xfrm>
            <a:off x="3455670" y="3031490"/>
            <a:ext cx="452755" cy="7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40" name="Oval 60"/>
          <p:cNvSpPr/>
          <p:nvPr>
            <p:custDataLst>
              <p:tags r:id="rId60"/>
            </p:custDataLst>
          </p:nvPr>
        </p:nvSpPr>
        <p:spPr>
          <a:xfrm>
            <a:off x="3451225" y="2950210"/>
            <a:ext cx="457200" cy="1403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41" name="Rectangle 61"/>
          <p:cNvSpPr/>
          <p:nvPr>
            <p:custDataLst>
              <p:tags r:id="rId61"/>
            </p:custDataLst>
          </p:nvPr>
        </p:nvSpPr>
        <p:spPr>
          <a:xfrm>
            <a:off x="3575050" y="2990215"/>
            <a:ext cx="207010" cy="1416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42" name="Text Box 62"/>
          <p:cNvSpPr txBox="1"/>
          <p:nvPr>
            <p:custDataLst>
              <p:tags r:id="rId62"/>
            </p:custDataLst>
          </p:nvPr>
        </p:nvSpPr>
        <p:spPr>
          <a:xfrm>
            <a:off x="3444240" y="2870835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1a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96" name="Oval 64"/>
          <p:cNvSpPr/>
          <p:nvPr>
            <p:custDataLst>
              <p:tags r:id="rId63"/>
            </p:custDataLst>
          </p:nvPr>
        </p:nvSpPr>
        <p:spPr>
          <a:xfrm>
            <a:off x="6574155" y="2263140"/>
            <a:ext cx="456565" cy="11938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97" name="Line 65"/>
          <p:cNvSpPr/>
          <p:nvPr>
            <p:custDataLst>
              <p:tags r:id="rId64"/>
            </p:custDataLst>
          </p:nvPr>
        </p:nvSpPr>
        <p:spPr>
          <a:xfrm>
            <a:off x="6574155" y="2252345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98" name="Line 66"/>
          <p:cNvSpPr/>
          <p:nvPr>
            <p:custDataLst>
              <p:tags r:id="rId65"/>
            </p:custDataLst>
          </p:nvPr>
        </p:nvSpPr>
        <p:spPr>
          <a:xfrm>
            <a:off x="7030720" y="2252345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99" name="Rectangle 67"/>
          <p:cNvSpPr/>
          <p:nvPr>
            <p:custDataLst>
              <p:tags r:id="rId66"/>
            </p:custDataLst>
          </p:nvPr>
        </p:nvSpPr>
        <p:spPr>
          <a:xfrm>
            <a:off x="6574155" y="2252345"/>
            <a:ext cx="452120" cy="7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400" name="Oval 68"/>
          <p:cNvSpPr/>
          <p:nvPr>
            <p:custDataLst>
              <p:tags r:id="rId67"/>
            </p:custDataLst>
          </p:nvPr>
        </p:nvSpPr>
        <p:spPr>
          <a:xfrm>
            <a:off x="6569710" y="2165350"/>
            <a:ext cx="456565" cy="1403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401" name="Rectangle 69"/>
          <p:cNvSpPr/>
          <p:nvPr>
            <p:custDataLst>
              <p:tags r:id="rId68"/>
            </p:custDataLst>
          </p:nvPr>
        </p:nvSpPr>
        <p:spPr>
          <a:xfrm>
            <a:off x="6696710" y="2185035"/>
            <a:ext cx="205740" cy="1739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402" name="Text Box 70"/>
          <p:cNvSpPr txBox="1"/>
          <p:nvPr>
            <p:custDataLst>
              <p:tags r:id="rId69"/>
            </p:custDataLst>
          </p:nvPr>
        </p:nvSpPr>
        <p:spPr>
          <a:xfrm>
            <a:off x="6561773" y="2094865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2c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89" name="Oval 72"/>
          <p:cNvSpPr/>
          <p:nvPr>
            <p:custDataLst>
              <p:tags r:id="rId70"/>
            </p:custDataLst>
          </p:nvPr>
        </p:nvSpPr>
        <p:spPr>
          <a:xfrm>
            <a:off x="6976745" y="2590800"/>
            <a:ext cx="457200" cy="11938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90" name="Line 73"/>
          <p:cNvSpPr/>
          <p:nvPr>
            <p:custDataLst>
              <p:tags r:id="rId71"/>
            </p:custDataLst>
          </p:nvPr>
        </p:nvSpPr>
        <p:spPr>
          <a:xfrm>
            <a:off x="6976745" y="2580005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91" name="Line 74"/>
          <p:cNvSpPr/>
          <p:nvPr>
            <p:custDataLst>
              <p:tags r:id="rId72"/>
            </p:custDataLst>
          </p:nvPr>
        </p:nvSpPr>
        <p:spPr>
          <a:xfrm>
            <a:off x="7433945" y="2580005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92" name="Rectangle 75"/>
          <p:cNvSpPr/>
          <p:nvPr>
            <p:custDataLst>
              <p:tags r:id="rId73"/>
            </p:custDataLst>
          </p:nvPr>
        </p:nvSpPr>
        <p:spPr>
          <a:xfrm>
            <a:off x="6976745" y="2580005"/>
            <a:ext cx="452755" cy="7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93" name="Oval 76"/>
          <p:cNvSpPr/>
          <p:nvPr>
            <p:custDataLst>
              <p:tags r:id="rId74"/>
            </p:custDataLst>
          </p:nvPr>
        </p:nvSpPr>
        <p:spPr>
          <a:xfrm>
            <a:off x="6972300" y="2493010"/>
            <a:ext cx="457200" cy="1403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94" name="Rectangle 77"/>
          <p:cNvSpPr/>
          <p:nvPr>
            <p:custDataLst>
              <p:tags r:id="rId75"/>
            </p:custDataLst>
          </p:nvPr>
        </p:nvSpPr>
        <p:spPr>
          <a:xfrm>
            <a:off x="7099935" y="2512695"/>
            <a:ext cx="207645" cy="1619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95" name="Text Box 78"/>
          <p:cNvSpPr txBox="1"/>
          <p:nvPr>
            <p:custDataLst>
              <p:tags r:id="rId76"/>
            </p:custDataLst>
          </p:nvPr>
        </p:nvSpPr>
        <p:spPr>
          <a:xfrm>
            <a:off x="6960235" y="2422525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2b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81" name="Oval 80"/>
          <p:cNvSpPr/>
          <p:nvPr>
            <p:custDataLst>
              <p:tags r:id="rId77"/>
            </p:custDataLst>
          </p:nvPr>
        </p:nvSpPr>
        <p:spPr>
          <a:xfrm>
            <a:off x="4743450" y="3147695"/>
            <a:ext cx="457200" cy="11938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82" name="Line 81"/>
          <p:cNvSpPr/>
          <p:nvPr>
            <p:custDataLst>
              <p:tags r:id="rId78"/>
            </p:custDataLst>
          </p:nvPr>
        </p:nvSpPr>
        <p:spPr>
          <a:xfrm>
            <a:off x="4743450" y="3137535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83" name="Line 82"/>
          <p:cNvSpPr/>
          <p:nvPr>
            <p:custDataLst>
              <p:tags r:id="rId79"/>
            </p:custDataLst>
          </p:nvPr>
        </p:nvSpPr>
        <p:spPr>
          <a:xfrm>
            <a:off x="5200650" y="3137535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84" name="Rectangle 83"/>
          <p:cNvSpPr/>
          <p:nvPr>
            <p:custDataLst>
              <p:tags r:id="rId80"/>
            </p:custDataLst>
          </p:nvPr>
        </p:nvSpPr>
        <p:spPr>
          <a:xfrm>
            <a:off x="4743450" y="3137535"/>
            <a:ext cx="452755" cy="7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85" name="Oval 84"/>
          <p:cNvSpPr/>
          <p:nvPr>
            <p:custDataLst>
              <p:tags r:id="rId81"/>
            </p:custDataLst>
          </p:nvPr>
        </p:nvSpPr>
        <p:spPr>
          <a:xfrm>
            <a:off x="4739005" y="3050540"/>
            <a:ext cx="457200" cy="1403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87" name="Rectangle 86"/>
          <p:cNvSpPr/>
          <p:nvPr>
            <p:custDataLst>
              <p:tags r:id="rId82"/>
            </p:custDataLst>
          </p:nvPr>
        </p:nvSpPr>
        <p:spPr>
          <a:xfrm>
            <a:off x="4863465" y="3058160"/>
            <a:ext cx="205740" cy="194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88" name="Text Box 87"/>
          <p:cNvSpPr txBox="1"/>
          <p:nvPr>
            <p:custDataLst>
              <p:tags r:id="rId83"/>
            </p:custDataLst>
          </p:nvPr>
        </p:nvSpPr>
        <p:spPr>
          <a:xfrm>
            <a:off x="4723130" y="2967990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1b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46" name="Freeform 88"/>
          <p:cNvSpPr/>
          <p:nvPr>
            <p:custDataLst>
              <p:tags r:id="rId84"/>
            </p:custDataLst>
          </p:nvPr>
        </p:nvSpPr>
        <p:spPr>
          <a:xfrm>
            <a:off x="3922395" y="3442970"/>
            <a:ext cx="2698115" cy="610235"/>
          </a:xfrm>
          <a:custGeom>
            <a:avLst/>
            <a:gdLst>
              <a:gd name="txL" fmla="*/ 0 w 1848"/>
              <a:gd name="txT" fmla="*/ 0 h 414"/>
              <a:gd name="txR" fmla="*/ 1848 w 1848"/>
              <a:gd name="txB" fmla="*/ 414 h 414"/>
            </a:gdLst>
            <a:ahLst/>
            <a:cxnLst>
              <a:cxn ang="0">
                <a:pos x="0" y="414"/>
              </a:cxn>
              <a:cxn ang="0">
                <a:pos x="84" y="0"/>
              </a:cxn>
              <a:cxn ang="0">
                <a:pos x="384" y="6"/>
              </a:cxn>
              <a:cxn ang="0">
                <a:pos x="1848" y="414"/>
              </a:cxn>
              <a:cxn ang="0">
                <a:pos x="0" y="414"/>
              </a:cxn>
            </a:cxnLst>
            <a:rect l="txL" t="txT" r="txR" b="txB"/>
            <a:pathLst>
              <a:path w="1848" h="414">
                <a:moveTo>
                  <a:pt x="0" y="414"/>
                </a:moveTo>
                <a:lnTo>
                  <a:pt x="84" y="0"/>
                </a:lnTo>
                <a:lnTo>
                  <a:pt x="384" y="6"/>
                </a:lnTo>
                <a:lnTo>
                  <a:pt x="1848" y="414"/>
                </a:lnTo>
                <a:lnTo>
                  <a:pt x="0" y="414"/>
                </a:lnTo>
                <a:close/>
              </a:path>
            </a:pathLst>
          </a:custGeom>
          <a:solidFill>
            <a:srgbClr val="DDDDDD"/>
          </a:solidFill>
          <a:ln w="952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47" name="Rectangle 89"/>
          <p:cNvSpPr/>
          <p:nvPr>
            <p:custDataLst>
              <p:tags r:id="rId85"/>
            </p:custDataLst>
          </p:nvPr>
        </p:nvSpPr>
        <p:spPr>
          <a:xfrm>
            <a:off x="3931285" y="4072890"/>
            <a:ext cx="2677795" cy="164719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79" name="Oval 91"/>
          <p:cNvSpPr/>
          <p:nvPr>
            <p:custDataLst>
              <p:tags r:id="rId86"/>
            </p:custDataLst>
          </p:nvPr>
        </p:nvSpPr>
        <p:spPr>
          <a:xfrm>
            <a:off x="4099560" y="4203700"/>
            <a:ext cx="1074420" cy="70612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80" name="Text Box 92"/>
          <p:cNvSpPr txBox="1"/>
          <p:nvPr>
            <p:custDataLst>
              <p:tags r:id="rId87"/>
            </p:custDataLst>
          </p:nvPr>
        </p:nvSpPr>
        <p:spPr>
          <a:xfrm>
            <a:off x="4300855" y="4257040"/>
            <a:ext cx="84201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12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sz="12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内部</a:t>
            </a:r>
            <a:endParaRPr lang="zh-CN" altLang="en-US" sz="12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r>
              <a:rPr lang="zh-CN" altLang="en-US" sz="12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 算法</a:t>
            </a:r>
            <a:endParaRPr lang="zh-CN" altLang="en-US" sz="12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7377" name="Oval 94"/>
          <p:cNvSpPr/>
          <p:nvPr>
            <p:custDataLst>
              <p:tags r:id="rId88"/>
            </p:custDataLst>
          </p:nvPr>
        </p:nvSpPr>
        <p:spPr>
          <a:xfrm>
            <a:off x="5302250" y="4215765"/>
            <a:ext cx="1074420" cy="70612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78" name="Text Box 95"/>
          <p:cNvSpPr txBox="1"/>
          <p:nvPr/>
        </p:nvSpPr>
        <p:spPr>
          <a:xfrm>
            <a:off x="5502275" y="4269105"/>
            <a:ext cx="84201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</a:t>
            </a:r>
            <a:endParaRPr lang="zh-CN" altLang="en-US" sz="1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 算法</a:t>
            </a:r>
            <a:endParaRPr lang="zh-CN" altLang="en-US" sz="1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7350" name="Rectangle 96"/>
          <p:cNvSpPr/>
          <p:nvPr>
            <p:custDataLst>
              <p:tags r:id="rId89"/>
            </p:custDataLst>
          </p:nvPr>
        </p:nvSpPr>
        <p:spPr>
          <a:xfrm>
            <a:off x="4615815" y="5131435"/>
            <a:ext cx="1138555" cy="39243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eaLnBrk="1" hangingPunct="1"/>
            <a:r>
              <a:rPr lang="zh-CN" altLang="en-US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转发表</a:t>
            </a:r>
            <a:endParaRPr lang="zh-CN" altLang="en-US" sz="1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51" name="Freeform 97"/>
          <p:cNvSpPr/>
          <p:nvPr>
            <p:custDataLst>
              <p:tags r:id="rId90"/>
            </p:custDataLst>
          </p:nvPr>
        </p:nvSpPr>
        <p:spPr>
          <a:xfrm>
            <a:off x="4201160" y="4792345"/>
            <a:ext cx="401320" cy="508635"/>
          </a:xfrm>
          <a:custGeom>
            <a:avLst/>
            <a:gdLst>
              <a:gd name="txL" fmla="*/ 0 w 275"/>
              <a:gd name="txT" fmla="*/ 0 h 345"/>
              <a:gd name="txR" fmla="*/ 275 w 275"/>
              <a:gd name="txB" fmla="*/ 345 h 345"/>
            </a:gdLst>
            <a:ahLst/>
            <a:cxnLst>
              <a:cxn ang="0">
                <a:pos x="0" y="0"/>
              </a:cxn>
              <a:cxn ang="0">
                <a:pos x="71" y="230"/>
              </a:cxn>
              <a:cxn ang="0">
                <a:pos x="275" y="345"/>
              </a:cxn>
            </a:cxnLst>
            <a:rect l="txL" t="txT" r="txR" b="txB"/>
            <a:pathLst>
              <a:path w="275" h="345">
                <a:moveTo>
                  <a:pt x="0" y="0"/>
                </a:moveTo>
                <a:cubicBezTo>
                  <a:pt x="12" y="86"/>
                  <a:pt x="25" y="173"/>
                  <a:pt x="71" y="230"/>
                </a:cubicBezTo>
                <a:cubicBezTo>
                  <a:pt x="117" y="287"/>
                  <a:pt x="241" y="326"/>
                  <a:pt x="275" y="345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52" name="Freeform 98"/>
          <p:cNvSpPr/>
          <p:nvPr>
            <p:custDataLst>
              <p:tags r:id="rId91"/>
            </p:custDataLst>
          </p:nvPr>
        </p:nvSpPr>
        <p:spPr>
          <a:xfrm>
            <a:off x="5755005" y="4792345"/>
            <a:ext cx="516890" cy="548640"/>
          </a:xfrm>
          <a:custGeom>
            <a:avLst/>
            <a:gdLst>
              <a:gd name="txL" fmla="*/ 0 w 354"/>
              <a:gd name="txT" fmla="*/ 0 h 372"/>
              <a:gd name="txR" fmla="*/ 354 w 354"/>
              <a:gd name="txB" fmla="*/ 372 h 372"/>
            </a:gdLst>
            <a:ahLst/>
            <a:cxnLst>
              <a:cxn ang="0">
                <a:pos x="354" y="0"/>
              </a:cxn>
              <a:cxn ang="0">
                <a:pos x="248" y="274"/>
              </a:cxn>
              <a:cxn ang="0">
                <a:pos x="0" y="372"/>
              </a:cxn>
            </a:cxnLst>
            <a:rect l="txL" t="txT" r="txR" b="txB"/>
            <a:pathLst>
              <a:path w="354" h="372">
                <a:moveTo>
                  <a:pt x="354" y="0"/>
                </a:moveTo>
                <a:cubicBezTo>
                  <a:pt x="330" y="106"/>
                  <a:pt x="307" y="212"/>
                  <a:pt x="248" y="274"/>
                </a:cubicBezTo>
                <a:cubicBezTo>
                  <a:pt x="189" y="336"/>
                  <a:pt x="41" y="354"/>
                  <a:pt x="0" y="372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69" name="Oval 100"/>
          <p:cNvSpPr/>
          <p:nvPr>
            <p:custDataLst>
              <p:tags r:id="rId92"/>
            </p:custDataLst>
          </p:nvPr>
        </p:nvSpPr>
        <p:spPr>
          <a:xfrm>
            <a:off x="2411095" y="2035810"/>
            <a:ext cx="457200" cy="11938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70" name="Line 101"/>
          <p:cNvSpPr/>
          <p:nvPr>
            <p:custDataLst>
              <p:tags r:id="rId93"/>
            </p:custDataLst>
          </p:nvPr>
        </p:nvSpPr>
        <p:spPr>
          <a:xfrm>
            <a:off x="2411095" y="2025650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71" name="Line 102"/>
          <p:cNvSpPr/>
          <p:nvPr>
            <p:custDataLst>
              <p:tags r:id="rId94"/>
            </p:custDataLst>
          </p:nvPr>
        </p:nvSpPr>
        <p:spPr>
          <a:xfrm>
            <a:off x="2868295" y="2025650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72" name="Rectangle 103"/>
          <p:cNvSpPr/>
          <p:nvPr>
            <p:custDataLst>
              <p:tags r:id="rId95"/>
            </p:custDataLst>
          </p:nvPr>
        </p:nvSpPr>
        <p:spPr>
          <a:xfrm>
            <a:off x="2411095" y="2025650"/>
            <a:ext cx="452755" cy="7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73" name="Oval 104"/>
          <p:cNvSpPr/>
          <p:nvPr>
            <p:custDataLst>
              <p:tags r:id="rId96"/>
            </p:custDataLst>
          </p:nvPr>
        </p:nvSpPr>
        <p:spPr>
          <a:xfrm>
            <a:off x="2407285" y="1938655"/>
            <a:ext cx="457200" cy="1403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75" name="Rectangle 106"/>
          <p:cNvSpPr/>
          <p:nvPr>
            <p:custDataLst>
              <p:tags r:id="rId97"/>
            </p:custDataLst>
          </p:nvPr>
        </p:nvSpPr>
        <p:spPr>
          <a:xfrm>
            <a:off x="2531110" y="1946275"/>
            <a:ext cx="205740" cy="194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76" name="Text Box 107"/>
          <p:cNvSpPr txBox="1"/>
          <p:nvPr>
            <p:custDataLst>
              <p:tags r:id="rId98"/>
            </p:custDataLst>
          </p:nvPr>
        </p:nvSpPr>
        <p:spPr>
          <a:xfrm>
            <a:off x="2394903" y="1856105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3c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354" name="Line 108"/>
          <p:cNvSpPr/>
          <p:nvPr>
            <p:custDataLst>
              <p:tags r:id="rId99"/>
            </p:custDataLst>
          </p:nvPr>
        </p:nvSpPr>
        <p:spPr>
          <a:xfrm flipH="1">
            <a:off x="2442210" y="2165985"/>
            <a:ext cx="90805" cy="15621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55" name="Line 109"/>
          <p:cNvSpPr/>
          <p:nvPr>
            <p:custDataLst>
              <p:tags r:id="rId100"/>
            </p:custDataLst>
          </p:nvPr>
        </p:nvSpPr>
        <p:spPr>
          <a:xfrm>
            <a:off x="1993900" y="2233930"/>
            <a:ext cx="210185" cy="16192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56" name="Line 110"/>
          <p:cNvSpPr/>
          <p:nvPr>
            <p:custDataLst>
              <p:tags r:id="rId101"/>
            </p:custDataLst>
          </p:nvPr>
        </p:nvSpPr>
        <p:spPr>
          <a:xfrm flipH="1">
            <a:off x="2722245" y="1710055"/>
            <a:ext cx="198755" cy="22415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57" name="Line 111"/>
          <p:cNvSpPr/>
          <p:nvPr>
            <p:custDataLst>
              <p:tags r:id="rId102"/>
            </p:custDataLst>
          </p:nvPr>
        </p:nvSpPr>
        <p:spPr>
          <a:xfrm>
            <a:off x="2315210" y="1696720"/>
            <a:ext cx="172085" cy="26225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58" name="Line 112"/>
          <p:cNvSpPr/>
          <p:nvPr>
            <p:custDataLst>
              <p:tags r:id="rId103"/>
            </p:custDataLst>
          </p:nvPr>
        </p:nvSpPr>
        <p:spPr>
          <a:xfrm flipH="1">
            <a:off x="3278505" y="1833880"/>
            <a:ext cx="99060" cy="30099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59" name="Line 113"/>
          <p:cNvSpPr/>
          <p:nvPr>
            <p:custDataLst>
              <p:tags r:id="rId104"/>
            </p:custDataLst>
          </p:nvPr>
        </p:nvSpPr>
        <p:spPr>
          <a:xfrm>
            <a:off x="7421880" y="2596515"/>
            <a:ext cx="32131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60" name="Line 114"/>
          <p:cNvSpPr/>
          <p:nvPr>
            <p:custDataLst>
              <p:tags r:id="rId105"/>
            </p:custDataLst>
          </p:nvPr>
        </p:nvSpPr>
        <p:spPr>
          <a:xfrm flipV="1">
            <a:off x="7336155" y="2134870"/>
            <a:ext cx="382270" cy="37465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61" name="Line 115"/>
          <p:cNvSpPr/>
          <p:nvPr>
            <p:custDataLst>
              <p:tags r:id="rId106"/>
            </p:custDataLst>
          </p:nvPr>
        </p:nvSpPr>
        <p:spPr>
          <a:xfrm flipH="1" flipV="1">
            <a:off x="6531610" y="1884045"/>
            <a:ext cx="185420" cy="29908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62" name="Line 116"/>
          <p:cNvSpPr/>
          <p:nvPr>
            <p:custDataLst>
              <p:tags r:id="rId107"/>
            </p:custDataLst>
          </p:nvPr>
        </p:nvSpPr>
        <p:spPr>
          <a:xfrm flipH="1" flipV="1">
            <a:off x="6074410" y="2034540"/>
            <a:ext cx="196850" cy="27432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63" name="Line 117"/>
          <p:cNvSpPr/>
          <p:nvPr>
            <p:custDataLst>
              <p:tags r:id="rId108"/>
            </p:custDataLst>
          </p:nvPr>
        </p:nvSpPr>
        <p:spPr>
          <a:xfrm flipH="1">
            <a:off x="3316605" y="3133090"/>
            <a:ext cx="196850" cy="17526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64" name="Line 118"/>
          <p:cNvSpPr/>
          <p:nvPr>
            <p:custDataLst>
              <p:tags r:id="rId109"/>
            </p:custDataLst>
          </p:nvPr>
        </p:nvSpPr>
        <p:spPr>
          <a:xfrm flipH="1" flipV="1">
            <a:off x="3267075" y="2984500"/>
            <a:ext cx="185420" cy="1206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65" name="Line 119"/>
          <p:cNvSpPr/>
          <p:nvPr>
            <p:custDataLst>
              <p:tags r:id="rId110"/>
            </p:custDataLst>
          </p:nvPr>
        </p:nvSpPr>
        <p:spPr>
          <a:xfrm flipH="1">
            <a:off x="3662680" y="3383915"/>
            <a:ext cx="309245" cy="2476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66" name="Line 120"/>
          <p:cNvSpPr/>
          <p:nvPr>
            <p:custDataLst>
              <p:tags r:id="rId111"/>
            </p:custDataLst>
          </p:nvPr>
        </p:nvSpPr>
        <p:spPr>
          <a:xfrm flipV="1">
            <a:off x="4368165" y="2708275"/>
            <a:ext cx="334645" cy="1333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67" name="Line 121"/>
          <p:cNvSpPr/>
          <p:nvPr>
            <p:custDataLst>
              <p:tags r:id="rId112"/>
            </p:custDataLst>
          </p:nvPr>
        </p:nvSpPr>
        <p:spPr>
          <a:xfrm>
            <a:off x="5034915" y="3258820"/>
            <a:ext cx="173990" cy="16192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368" name="Line 122"/>
          <p:cNvSpPr/>
          <p:nvPr>
            <p:custDataLst>
              <p:tags r:id="rId113"/>
            </p:custDataLst>
          </p:nvPr>
        </p:nvSpPr>
        <p:spPr>
          <a:xfrm>
            <a:off x="4330065" y="2820670"/>
            <a:ext cx="210185" cy="11366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286" name="Rectangle 124"/>
          <p:cNvSpPr>
            <a:spLocks noGrp="1"/>
          </p:cNvSpPr>
          <p:nvPr>
            <p:ph sz="half" idx="4294967295"/>
            <p:custDataLst>
              <p:tags r:id="rId114"/>
            </p:custDataLst>
          </p:nvPr>
        </p:nvSpPr>
        <p:spPr>
          <a:xfrm>
            <a:off x="6638925" y="3159125"/>
            <a:ext cx="5553075" cy="3400425"/>
          </a:xfrm>
        </p:spPr>
        <p:txBody>
          <a:bodyPr vert="horz" wrap="square" lIns="91440" tIns="45720" rIns="91440" bIns="45720" anchor="t" anchorCtr="0"/>
          <a:p>
            <a:pPr eaLnBrk="1">
              <a:buSzPct val="85000"/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转发表由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内部和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之间的选路算法所配置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内部设置内部目的地表项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之间和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内部对外部目的地设置表项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7282" name="页脚占位符 5"/>
          <p:cNvSpPr txBox="1">
            <a:spLocks noGrp="1"/>
          </p:cNvSpPr>
          <p:nvPr>
            <p:custDataLst>
              <p:tags r:id="rId115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285" name="Rectangle 123"/>
          <p:cNvSpPr>
            <a:spLocks noGrp="1"/>
          </p:cNvSpPr>
          <p:nvPr>
            <p:custDataLst>
              <p:tags r:id="rId116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互联的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endParaRPr lang="en-US" altLang="zh-CN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7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" y="605790"/>
            <a:ext cx="11287125" cy="36861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8307" name="灯片编号占位符 6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12" name="Freeform 3"/>
          <p:cNvSpPr/>
          <p:nvPr>
            <p:custDataLst>
              <p:tags r:id="rId5"/>
            </p:custDataLst>
          </p:nvPr>
        </p:nvSpPr>
        <p:spPr>
          <a:xfrm>
            <a:off x="6381750" y="4432300"/>
            <a:ext cx="2352675" cy="1511300"/>
          </a:xfrm>
          <a:custGeom>
            <a:avLst/>
            <a:gdLst>
              <a:gd name="txL" fmla="*/ 0 w 1162"/>
              <a:gd name="txT" fmla="*/ 0 h 543"/>
              <a:gd name="txR" fmla="*/ 1162 w 1162"/>
              <a:gd name="txB" fmla="*/ 543 h 543"/>
            </a:gdLst>
            <a:ahLst/>
            <a:cxnLst>
              <a:cxn ang="0">
                <a:pos x="56" y="162"/>
              </a:cxn>
              <a:cxn ang="0">
                <a:pos x="368" y="14"/>
              </a:cxn>
              <a:cxn ang="0">
                <a:pos x="940" y="79"/>
              </a:cxn>
              <a:cxn ang="0">
                <a:pos x="1144" y="239"/>
              </a:cxn>
              <a:cxn ang="0">
                <a:pos x="1048" y="451"/>
              </a:cxn>
              <a:cxn ang="0">
                <a:pos x="586" y="541"/>
              </a:cxn>
              <a:cxn ang="0">
                <a:pos x="88" y="439"/>
              </a:cxn>
              <a:cxn ang="0">
                <a:pos x="56" y="162"/>
              </a:cxn>
            </a:cxnLst>
            <a:rect l="txL" t="txT" r="txR" b="txB"/>
            <a:pathLst>
              <a:path w="1162" h="543">
                <a:moveTo>
                  <a:pt x="56" y="162"/>
                </a:moveTo>
                <a:cubicBezTo>
                  <a:pt x="115" y="100"/>
                  <a:pt x="221" y="28"/>
                  <a:pt x="368" y="14"/>
                </a:cubicBezTo>
                <a:cubicBezTo>
                  <a:pt x="515" y="0"/>
                  <a:pt x="811" y="42"/>
                  <a:pt x="940" y="79"/>
                </a:cubicBezTo>
                <a:cubicBezTo>
                  <a:pt x="1069" y="116"/>
                  <a:pt x="1126" y="177"/>
                  <a:pt x="1144" y="239"/>
                </a:cubicBezTo>
                <a:cubicBezTo>
                  <a:pt x="1162" y="301"/>
                  <a:pt x="1141" y="401"/>
                  <a:pt x="1048" y="451"/>
                </a:cubicBezTo>
                <a:cubicBezTo>
                  <a:pt x="955" y="501"/>
                  <a:pt x="746" y="543"/>
                  <a:pt x="586" y="541"/>
                </a:cubicBezTo>
                <a:cubicBezTo>
                  <a:pt x="426" y="539"/>
                  <a:pt x="176" y="502"/>
                  <a:pt x="88" y="439"/>
                </a:cubicBezTo>
                <a:cubicBezTo>
                  <a:pt x="0" y="376"/>
                  <a:pt x="63" y="220"/>
                  <a:pt x="56" y="162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13" name="Freeform 4"/>
          <p:cNvSpPr/>
          <p:nvPr>
            <p:custDataLst>
              <p:tags r:id="rId6"/>
            </p:custDataLst>
          </p:nvPr>
        </p:nvSpPr>
        <p:spPr>
          <a:xfrm>
            <a:off x="2555875" y="4178300"/>
            <a:ext cx="1831975" cy="1498600"/>
          </a:xfrm>
          <a:custGeom>
            <a:avLst/>
            <a:gdLst>
              <a:gd name="txL" fmla="*/ 0 w 1198"/>
              <a:gd name="txT" fmla="*/ 0 h 451"/>
              <a:gd name="txR" fmla="*/ 1198 w 1198"/>
              <a:gd name="txB" fmla="*/ 451 h 451"/>
            </a:gdLst>
            <a:ahLst/>
            <a:cxnLst>
              <a:cxn ang="0">
                <a:pos x="88" y="181"/>
              </a:cxn>
              <a:cxn ang="0">
                <a:pos x="180" y="89"/>
              </a:cxn>
              <a:cxn ang="0">
                <a:pos x="448" y="49"/>
              </a:cxn>
              <a:cxn ang="0">
                <a:pos x="988" y="25"/>
              </a:cxn>
              <a:cxn ang="0">
                <a:pos x="1181" y="197"/>
              </a:cxn>
              <a:cxn ang="0">
                <a:pos x="889" y="413"/>
              </a:cxn>
              <a:cxn ang="0">
                <a:pos x="307" y="425"/>
              </a:cxn>
              <a:cxn ang="0">
                <a:pos x="36" y="337"/>
              </a:cxn>
              <a:cxn ang="0">
                <a:pos x="88" y="181"/>
              </a:cxn>
            </a:cxnLst>
            <a:rect l="txL" t="txT" r="txR" b="txB"/>
            <a:pathLst>
              <a:path w="1198" h="451">
                <a:moveTo>
                  <a:pt x="88" y="181"/>
                </a:moveTo>
                <a:cubicBezTo>
                  <a:pt x="159" y="143"/>
                  <a:pt x="120" y="111"/>
                  <a:pt x="180" y="89"/>
                </a:cubicBezTo>
                <a:cubicBezTo>
                  <a:pt x="240" y="67"/>
                  <a:pt x="313" y="60"/>
                  <a:pt x="448" y="49"/>
                </a:cubicBezTo>
                <a:cubicBezTo>
                  <a:pt x="583" y="38"/>
                  <a:pt x="866" y="0"/>
                  <a:pt x="988" y="25"/>
                </a:cubicBezTo>
                <a:cubicBezTo>
                  <a:pt x="1110" y="50"/>
                  <a:pt x="1198" y="132"/>
                  <a:pt x="1181" y="197"/>
                </a:cubicBezTo>
                <a:cubicBezTo>
                  <a:pt x="1164" y="262"/>
                  <a:pt x="1034" y="375"/>
                  <a:pt x="889" y="413"/>
                </a:cubicBezTo>
                <a:cubicBezTo>
                  <a:pt x="744" y="451"/>
                  <a:pt x="449" y="438"/>
                  <a:pt x="307" y="425"/>
                </a:cubicBezTo>
                <a:cubicBezTo>
                  <a:pt x="165" y="412"/>
                  <a:pt x="72" y="378"/>
                  <a:pt x="36" y="337"/>
                </a:cubicBezTo>
                <a:cubicBezTo>
                  <a:pt x="0" y="296"/>
                  <a:pt x="77" y="213"/>
                  <a:pt x="88" y="181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14" name="Freeform 5"/>
          <p:cNvSpPr/>
          <p:nvPr>
            <p:custDataLst>
              <p:tags r:id="rId7"/>
            </p:custDataLst>
          </p:nvPr>
        </p:nvSpPr>
        <p:spPr>
          <a:xfrm>
            <a:off x="3738880" y="5259705"/>
            <a:ext cx="2930525" cy="1168400"/>
          </a:xfrm>
          <a:custGeom>
            <a:avLst/>
            <a:gdLst>
              <a:gd name="txL" fmla="*/ 0 w 1583"/>
              <a:gd name="txT" fmla="*/ 0 h 682"/>
              <a:gd name="txR" fmla="*/ 1583 w 1583"/>
              <a:gd name="txB" fmla="*/ 682 h 682"/>
            </a:gdLst>
            <a:ahLst/>
            <a:cxnLst>
              <a:cxn ang="0">
                <a:pos x="155" y="224"/>
              </a:cxn>
              <a:cxn ang="0">
                <a:pos x="407" y="74"/>
              </a:cxn>
              <a:cxn ang="0">
                <a:pos x="785" y="20"/>
              </a:cxn>
              <a:cxn ang="0">
                <a:pos x="1157" y="194"/>
              </a:cxn>
              <a:cxn ang="0">
                <a:pos x="1564" y="428"/>
              </a:cxn>
              <a:cxn ang="0">
                <a:pos x="1272" y="644"/>
              </a:cxn>
              <a:cxn ang="0">
                <a:pos x="690" y="656"/>
              </a:cxn>
              <a:cxn ang="0">
                <a:pos x="89" y="596"/>
              </a:cxn>
              <a:cxn ang="0">
                <a:pos x="155" y="224"/>
              </a:cxn>
            </a:cxnLst>
            <a:rect l="txL" t="txT" r="txR" b="txB"/>
            <a:pathLst>
              <a:path w="1583" h="682">
                <a:moveTo>
                  <a:pt x="155" y="224"/>
                </a:moveTo>
                <a:cubicBezTo>
                  <a:pt x="208" y="137"/>
                  <a:pt x="302" y="108"/>
                  <a:pt x="407" y="74"/>
                </a:cubicBezTo>
                <a:cubicBezTo>
                  <a:pt x="512" y="40"/>
                  <a:pt x="660" y="0"/>
                  <a:pt x="785" y="20"/>
                </a:cubicBezTo>
                <a:cubicBezTo>
                  <a:pt x="910" y="40"/>
                  <a:pt x="1027" y="126"/>
                  <a:pt x="1157" y="194"/>
                </a:cubicBezTo>
                <a:cubicBezTo>
                  <a:pt x="1287" y="262"/>
                  <a:pt x="1545" y="353"/>
                  <a:pt x="1564" y="428"/>
                </a:cubicBezTo>
                <a:cubicBezTo>
                  <a:pt x="1583" y="503"/>
                  <a:pt x="1417" y="606"/>
                  <a:pt x="1272" y="644"/>
                </a:cubicBezTo>
                <a:cubicBezTo>
                  <a:pt x="1127" y="682"/>
                  <a:pt x="887" y="664"/>
                  <a:pt x="690" y="656"/>
                </a:cubicBezTo>
                <a:cubicBezTo>
                  <a:pt x="493" y="648"/>
                  <a:pt x="178" y="668"/>
                  <a:pt x="89" y="596"/>
                </a:cubicBezTo>
                <a:cubicBezTo>
                  <a:pt x="0" y="524"/>
                  <a:pt x="102" y="311"/>
                  <a:pt x="155" y="224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15" name="Oval 6"/>
          <p:cNvSpPr/>
          <p:nvPr>
            <p:custDataLst>
              <p:tags r:id="rId8"/>
            </p:custDataLst>
          </p:nvPr>
        </p:nvSpPr>
        <p:spPr>
          <a:xfrm>
            <a:off x="2936875" y="5257800"/>
            <a:ext cx="457200" cy="11938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16" name="Line 7"/>
          <p:cNvSpPr/>
          <p:nvPr>
            <p:custDataLst>
              <p:tags r:id="rId9"/>
            </p:custDataLst>
          </p:nvPr>
        </p:nvSpPr>
        <p:spPr>
          <a:xfrm>
            <a:off x="2936875" y="5247005"/>
            <a:ext cx="0" cy="7493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17" name="Line 8"/>
          <p:cNvSpPr/>
          <p:nvPr>
            <p:custDataLst>
              <p:tags r:id="rId10"/>
            </p:custDataLst>
          </p:nvPr>
        </p:nvSpPr>
        <p:spPr>
          <a:xfrm>
            <a:off x="3394075" y="5247005"/>
            <a:ext cx="0" cy="7493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18" name="Rectangle 9"/>
          <p:cNvSpPr/>
          <p:nvPr>
            <p:custDataLst>
              <p:tags r:id="rId11"/>
            </p:custDataLst>
          </p:nvPr>
        </p:nvSpPr>
        <p:spPr>
          <a:xfrm>
            <a:off x="2936875" y="5247005"/>
            <a:ext cx="452755" cy="73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19" name="Oval 10"/>
          <p:cNvSpPr/>
          <p:nvPr>
            <p:custDataLst>
              <p:tags r:id="rId12"/>
            </p:custDataLst>
          </p:nvPr>
        </p:nvSpPr>
        <p:spPr>
          <a:xfrm>
            <a:off x="2932430" y="5161280"/>
            <a:ext cx="457200" cy="1397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20" name="Rectangle 11"/>
          <p:cNvSpPr/>
          <p:nvPr>
            <p:custDataLst>
              <p:tags r:id="rId13"/>
            </p:custDataLst>
          </p:nvPr>
        </p:nvSpPr>
        <p:spPr>
          <a:xfrm>
            <a:off x="3059430" y="5180330"/>
            <a:ext cx="206375" cy="1828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21" name="Text Box 12"/>
          <p:cNvSpPr txBox="1"/>
          <p:nvPr>
            <p:custDataLst>
              <p:tags r:id="rId14"/>
            </p:custDataLst>
          </p:nvPr>
        </p:nvSpPr>
        <p:spPr>
          <a:xfrm>
            <a:off x="2919730" y="5089525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3b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22" name="Oval 13"/>
          <p:cNvSpPr/>
          <p:nvPr>
            <p:custDataLst>
              <p:tags r:id="rId15"/>
            </p:custDataLst>
          </p:nvPr>
        </p:nvSpPr>
        <p:spPr>
          <a:xfrm>
            <a:off x="4714875" y="6151880"/>
            <a:ext cx="457200" cy="11938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23" name="Line 14"/>
          <p:cNvSpPr/>
          <p:nvPr>
            <p:custDataLst>
              <p:tags r:id="rId16"/>
            </p:custDataLst>
          </p:nvPr>
        </p:nvSpPr>
        <p:spPr>
          <a:xfrm>
            <a:off x="4714875" y="6140450"/>
            <a:ext cx="0" cy="7493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24" name="Line 15"/>
          <p:cNvSpPr/>
          <p:nvPr>
            <p:custDataLst>
              <p:tags r:id="rId17"/>
            </p:custDataLst>
          </p:nvPr>
        </p:nvSpPr>
        <p:spPr>
          <a:xfrm>
            <a:off x="5172075" y="6140450"/>
            <a:ext cx="0" cy="7493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25" name="Rectangle 16"/>
          <p:cNvSpPr/>
          <p:nvPr>
            <p:custDataLst>
              <p:tags r:id="rId18"/>
            </p:custDataLst>
          </p:nvPr>
        </p:nvSpPr>
        <p:spPr>
          <a:xfrm>
            <a:off x="4714875" y="6140450"/>
            <a:ext cx="452755" cy="73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26" name="Oval 17"/>
          <p:cNvSpPr/>
          <p:nvPr>
            <p:custDataLst>
              <p:tags r:id="rId19"/>
            </p:custDataLst>
          </p:nvPr>
        </p:nvSpPr>
        <p:spPr>
          <a:xfrm>
            <a:off x="4710430" y="6054725"/>
            <a:ext cx="457200" cy="1397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419" name="Rectangle 19"/>
          <p:cNvSpPr/>
          <p:nvPr>
            <p:custDataLst>
              <p:tags r:id="rId20"/>
            </p:custDataLst>
          </p:nvPr>
        </p:nvSpPr>
        <p:spPr>
          <a:xfrm>
            <a:off x="4837430" y="6064250"/>
            <a:ext cx="208915" cy="194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420" name="Text Box 20"/>
          <p:cNvSpPr txBox="1"/>
          <p:nvPr>
            <p:custDataLst>
              <p:tags r:id="rId21"/>
            </p:custDataLst>
          </p:nvPr>
        </p:nvSpPr>
        <p:spPr>
          <a:xfrm>
            <a:off x="4699000" y="5974080"/>
            <a:ext cx="49720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1d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28" name="Oval 21"/>
          <p:cNvSpPr/>
          <p:nvPr>
            <p:custDataLst>
              <p:tags r:id="rId22"/>
            </p:custDataLst>
          </p:nvPr>
        </p:nvSpPr>
        <p:spPr>
          <a:xfrm>
            <a:off x="3756025" y="5062855"/>
            <a:ext cx="457200" cy="12065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29" name="Line 22"/>
          <p:cNvSpPr/>
          <p:nvPr>
            <p:custDataLst>
              <p:tags r:id="rId23"/>
            </p:custDataLst>
          </p:nvPr>
        </p:nvSpPr>
        <p:spPr>
          <a:xfrm>
            <a:off x="3756025" y="5053330"/>
            <a:ext cx="0" cy="7302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30" name="Line 23"/>
          <p:cNvSpPr/>
          <p:nvPr>
            <p:custDataLst>
              <p:tags r:id="rId24"/>
            </p:custDataLst>
          </p:nvPr>
        </p:nvSpPr>
        <p:spPr>
          <a:xfrm>
            <a:off x="4213225" y="5053330"/>
            <a:ext cx="0" cy="7302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31" name="Rectangle 24"/>
          <p:cNvSpPr/>
          <p:nvPr>
            <p:custDataLst>
              <p:tags r:id="rId25"/>
            </p:custDataLst>
          </p:nvPr>
        </p:nvSpPr>
        <p:spPr>
          <a:xfrm>
            <a:off x="3756025" y="5053330"/>
            <a:ext cx="452755" cy="717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32" name="Oval 25"/>
          <p:cNvSpPr/>
          <p:nvPr>
            <p:custDataLst>
              <p:tags r:id="rId26"/>
            </p:custDataLst>
          </p:nvPr>
        </p:nvSpPr>
        <p:spPr>
          <a:xfrm>
            <a:off x="3751580" y="4965700"/>
            <a:ext cx="457200" cy="1397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33" name="Rectangle 26"/>
          <p:cNvSpPr/>
          <p:nvPr>
            <p:custDataLst>
              <p:tags r:id="rId27"/>
            </p:custDataLst>
          </p:nvPr>
        </p:nvSpPr>
        <p:spPr>
          <a:xfrm>
            <a:off x="3878580" y="4984750"/>
            <a:ext cx="208280" cy="1619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34" name="Text Box 27"/>
          <p:cNvSpPr txBox="1"/>
          <p:nvPr>
            <p:custDataLst>
              <p:tags r:id="rId28"/>
            </p:custDataLst>
          </p:nvPr>
        </p:nvSpPr>
        <p:spPr>
          <a:xfrm>
            <a:off x="3743325" y="4894580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3a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35" name="Oval 28"/>
          <p:cNvSpPr/>
          <p:nvPr>
            <p:custDataLst>
              <p:tags r:id="rId29"/>
            </p:custDataLst>
          </p:nvPr>
        </p:nvSpPr>
        <p:spPr>
          <a:xfrm>
            <a:off x="4662805" y="5567680"/>
            <a:ext cx="457200" cy="11938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36" name="Line 29"/>
          <p:cNvSpPr/>
          <p:nvPr>
            <p:custDataLst>
              <p:tags r:id="rId30"/>
            </p:custDataLst>
          </p:nvPr>
        </p:nvSpPr>
        <p:spPr>
          <a:xfrm>
            <a:off x="4662805" y="5558155"/>
            <a:ext cx="0" cy="7302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37" name="Line 30"/>
          <p:cNvSpPr/>
          <p:nvPr>
            <p:custDataLst>
              <p:tags r:id="rId31"/>
            </p:custDataLst>
          </p:nvPr>
        </p:nvSpPr>
        <p:spPr>
          <a:xfrm>
            <a:off x="5120005" y="5558155"/>
            <a:ext cx="0" cy="7302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38" name="Rectangle 31"/>
          <p:cNvSpPr/>
          <p:nvPr>
            <p:custDataLst>
              <p:tags r:id="rId32"/>
            </p:custDataLst>
          </p:nvPr>
        </p:nvSpPr>
        <p:spPr>
          <a:xfrm>
            <a:off x="4662805" y="5558155"/>
            <a:ext cx="452755" cy="717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39" name="Oval 32"/>
          <p:cNvSpPr/>
          <p:nvPr>
            <p:custDataLst>
              <p:tags r:id="rId33"/>
            </p:custDataLst>
          </p:nvPr>
        </p:nvSpPr>
        <p:spPr>
          <a:xfrm>
            <a:off x="4657725" y="5470525"/>
            <a:ext cx="457200" cy="1397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417" name="Rectangle 34"/>
          <p:cNvSpPr/>
          <p:nvPr>
            <p:custDataLst>
              <p:tags r:id="rId34"/>
            </p:custDataLst>
          </p:nvPr>
        </p:nvSpPr>
        <p:spPr>
          <a:xfrm>
            <a:off x="4783455" y="5480685"/>
            <a:ext cx="204470" cy="1943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418" name="Text Box 35"/>
          <p:cNvSpPr txBox="1"/>
          <p:nvPr>
            <p:custDataLst>
              <p:tags r:id="rId35"/>
            </p:custDataLst>
          </p:nvPr>
        </p:nvSpPr>
        <p:spPr>
          <a:xfrm>
            <a:off x="4646930" y="5391150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1c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41" name="Line 36"/>
          <p:cNvSpPr/>
          <p:nvPr>
            <p:custDataLst>
              <p:tags r:id="rId36"/>
            </p:custDataLst>
          </p:nvPr>
        </p:nvSpPr>
        <p:spPr>
          <a:xfrm>
            <a:off x="7283450" y="5289550"/>
            <a:ext cx="449580" cy="14287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42" name="Line 37"/>
          <p:cNvSpPr/>
          <p:nvPr>
            <p:custDataLst>
              <p:tags r:id="rId37"/>
            </p:custDataLst>
          </p:nvPr>
        </p:nvSpPr>
        <p:spPr>
          <a:xfrm>
            <a:off x="7756525" y="5178425"/>
            <a:ext cx="133350" cy="17145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43" name="Line 38"/>
          <p:cNvSpPr/>
          <p:nvPr>
            <p:custDataLst>
              <p:tags r:id="rId38"/>
            </p:custDataLst>
          </p:nvPr>
        </p:nvSpPr>
        <p:spPr>
          <a:xfrm flipV="1">
            <a:off x="7183755" y="5113655"/>
            <a:ext cx="167005" cy="11303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44" name="Freeform 39"/>
          <p:cNvSpPr/>
          <p:nvPr>
            <p:custDataLst>
              <p:tags r:id="rId39"/>
            </p:custDataLst>
          </p:nvPr>
        </p:nvSpPr>
        <p:spPr>
          <a:xfrm>
            <a:off x="5168900" y="6048375"/>
            <a:ext cx="386080" cy="120650"/>
          </a:xfrm>
          <a:custGeom>
            <a:avLst/>
            <a:gdLst>
              <a:gd name="txL" fmla="*/ 0 w 264"/>
              <a:gd name="txT" fmla="*/ 0 h 82"/>
              <a:gd name="txR" fmla="*/ 264 w 264"/>
              <a:gd name="txB" fmla="*/ 82 h 82"/>
            </a:gdLst>
            <a:ahLst/>
            <a:cxnLst>
              <a:cxn ang="0">
                <a:pos x="0" y="82"/>
              </a:cxn>
              <a:cxn ang="0">
                <a:pos x="264" y="0"/>
              </a:cxn>
            </a:cxnLst>
            <a:rect l="txL" t="txT" r="txR" b="txB"/>
            <a:pathLst>
              <a:path w="264" h="82">
                <a:moveTo>
                  <a:pt x="0" y="82"/>
                </a:moveTo>
                <a:lnTo>
                  <a:pt x="264" y="0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45" name="Freeform 40"/>
          <p:cNvSpPr/>
          <p:nvPr>
            <p:custDataLst>
              <p:tags r:id="rId40"/>
            </p:custDataLst>
          </p:nvPr>
        </p:nvSpPr>
        <p:spPr>
          <a:xfrm>
            <a:off x="4497705" y="5994400"/>
            <a:ext cx="222250" cy="174625"/>
          </a:xfrm>
          <a:custGeom>
            <a:avLst/>
            <a:gdLst>
              <a:gd name="txL" fmla="*/ 0 w 152"/>
              <a:gd name="txT" fmla="*/ 0 h 118"/>
              <a:gd name="txR" fmla="*/ 152 w 152"/>
              <a:gd name="txB" fmla="*/ 118 h 118"/>
            </a:gdLst>
            <a:ahLst/>
            <a:cxnLst>
              <a:cxn ang="0">
                <a:pos x="0" y="0"/>
              </a:cxn>
              <a:cxn ang="0">
                <a:pos x="152" y="118"/>
              </a:cxn>
            </a:cxnLst>
            <a:rect l="txL" t="txT" r="txR" b="txB"/>
            <a:pathLst>
              <a:path w="152" h="118">
                <a:moveTo>
                  <a:pt x="0" y="0"/>
                </a:moveTo>
                <a:lnTo>
                  <a:pt x="152" y="11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46" name="Freeform 41"/>
          <p:cNvSpPr/>
          <p:nvPr>
            <p:custDataLst>
              <p:tags r:id="rId41"/>
            </p:custDataLst>
          </p:nvPr>
        </p:nvSpPr>
        <p:spPr>
          <a:xfrm>
            <a:off x="4678680" y="5891530"/>
            <a:ext cx="824230" cy="122555"/>
          </a:xfrm>
          <a:custGeom>
            <a:avLst/>
            <a:gdLst>
              <a:gd name="txL" fmla="*/ 0 w 564"/>
              <a:gd name="txT" fmla="*/ 0 h 82"/>
              <a:gd name="txR" fmla="*/ 564 w 564"/>
              <a:gd name="txB" fmla="*/ 82 h 82"/>
            </a:gdLst>
            <a:ahLst/>
            <a:cxnLst>
              <a:cxn ang="0">
                <a:pos x="0" y="0"/>
              </a:cxn>
              <a:cxn ang="0">
                <a:pos x="564" y="82"/>
              </a:cxn>
            </a:cxnLst>
            <a:rect l="txL" t="txT" r="txR" b="txB"/>
            <a:pathLst>
              <a:path w="564" h="82">
                <a:moveTo>
                  <a:pt x="0" y="0"/>
                </a:moveTo>
                <a:lnTo>
                  <a:pt x="564" y="82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47" name="Freeform 42"/>
          <p:cNvSpPr/>
          <p:nvPr>
            <p:custDataLst>
              <p:tags r:id="rId42"/>
            </p:custDataLst>
          </p:nvPr>
        </p:nvSpPr>
        <p:spPr>
          <a:xfrm>
            <a:off x="4587875" y="5653405"/>
            <a:ext cx="111125" cy="138430"/>
          </a:xfrm>
          <a:custGeom>
            <a:avLst/>
            <a:gdLst>
              <a:gd name="txL" fmla="*/ 0 w 76"/>
              <a:gd name="txT" fmla="*/ 0 h 94"/>
              <a:gd name="txR" fmla="*/ 76 w 76"/>
              <a:gd name="txB" fmla="*/ 94 h 94"/>
            </a:gdLst>
            <a:ahLst/>
            <a:cxnLst>
              <a:cxn ang="0">
                <a:pos x="0" y="94"/>
              </a:cxn>
              <a:cxn ang="0">
                <a:pos x="76" y="0"/>
              </a:cxn>
            </a:cxnLst>
            <a:rect l="txL" t="txT" r="txR" b="txB"/>
            <a:pathLst>
              <a:path w="76" h="94">
                <a:moveTo>
                  <a:pt x="0" y="94"/>
                </a:moveTo>
                <a:lnTo>
                  <a:pt x="76" y="0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48" name="Freeform 43"/>
          <p:cNvSpPr/>
          <p:nvPr>
            <p:custDataLst>
              <p:tags r:id="rId43"/>
            </p:custDataLst>
          </p:nvPr>
        </p:nvSpPr>
        <p:spPr>
          <a:xfrm>
            <a:off x="3383280" y="5099050"/>
            <a:ext cx="367030" cy="168275"/>
          </a:xfrm>
          <a:custGeom>
            <a:avLst/>
            <a:gdLst>
              <a:gd name="txL" fmla="*/ 0 w 252"/>
              <a:gd name="txT" fmla="*/ 0 h 114"/>
              <a:gd name="txR" fmla="*/ 252 w 252"/>
              <a:gd name="txB" fmla="*/ 114 h 114"/>
            </a:gdLst>
            <a:ahLst/>
            <a:cxnLst>
              <a:cxn ang="0">
                <a:pos x="0" y="114"/>
              </a:cxn>
              <a:cxn ang="0">
                <a:pos x="252" y="0"/>
              </a:cxn>
            </a:cxnLst>
            <a:rect l="txL" t="txT" r="txR" b="txB"/>
            <a:pathLst>
              <a:path w="252" h="114">
                <a:moveTo>
                  <a:pt x="0" y="114"/>
                </a:moveTo>
                <a:lnTo>
                  <a:pt x="252" y="0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49" name="Freeform 44"/>
          <p:cNvSpPr/>
          <p:nvPr>
            <p:custDataLst>
              <p:tags r:id="rId44"/>
            </p:custDataLst>
          </p:nvPr>
        </p:nvSpPr>
        <p:spPr>
          <a:xfrm>
            <a:off x="4018280" y="5186680"/>
            <a:ext cx="649605" cy="381000"/>
          </a:xfrm>
          <a:custGeom>
            <a:avLst/>
            <a:gdLst>
              <a:gd name="txL" fmla="*/ 0 w 444"/>
              <a:gd name="txT" fmla="*/ 0 h 258"/>
              <a:gd name="txR" fmla="*/ 444 w 444"/>
              <a:gd name="txB" fmla="*/ 258 h 258"/>
            </a:gdLst>
            <a:ahLst/>
            <a:cxnLst>
              <a:cxn ang="0">
                <a:pos x="0" y="0"/>
              </a:cxn>
              <a:cxn ang="0">
                <a:pos x="444" y="258"/>
              </a:cxn>
            </a:cxnLst>
            <a:rect l="txL" t="txT" r="txR" b="txB"/>
            <a:pathLst>
              <a:path w="444" h="258">
                <a:moveTo>
                  <a:pt x="0" y="0"/>
                </a:moveTo>
                <a:lnTo>
                  <a:pt x="444" y="25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50" name="Freeform 45"/>
          <p:cNvSpPr/>
          <p:nvPr>
            <p:custDataLst>
              <p:tags r:id="rId45"/>
            </p:custDataLst>
          </p:nvPr>
        </p:nvSpPr>
        <p:spPr>
          <a:xfrm>
            <a:off x="5951855" y="5361305"/>
            <a:ext cx="955675" cy="619125"/>
          </a:xfrm>
          <a:custGeom>
            <a:avLst/>
            <a:gdLst>
              <a:gd name="txL" fmla="*/ 0 w 654"/>
              <a:gd name="txT" fmla="*/ 0 h 420"/>
              <a:gd name="txR" fmla="*/ 654 w 654"/>
              <a:gd name="txB" fmla="*/ 420 h 420"/>
            </a:gdLst>
            <a:ahLst/>
            <a:cxnLst>
              <a:cxn ang="0">
                <a:pos x="0" y="420"/>
              </a:cxn>
              <a:cxn ang="0">
                <a:pos x="654" y="0"/>
              </a:cxn>
            </a:cxnLst>
            <a:rect l="txL" t="txT" r="txR" b="txB"/>
            <a:pathLst>
              <a:path w="654" h="420">
                <a:moveTo>
                  <a:pt x="0" y="420"/>
                </a:moveTo>
                <a:lnTo>
                  <a:pt x="654" y="0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51" name="Oval 46"/>
          <p:cNvSpPr/>
          <p:nvPr>
            <p:custDataLst>
              <p:tags r:id="rId46"/>
            </p:custDataLst>
          </p:nvPr>
        </p:nvSpPr>
        <p:spPr>
          <a:xfrm>
            <a:off x="6826250" y="5267325"/>
            <a:ext cx="457200" cy="11938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52" name="Line 47"/>
          <p:cNvSpPr/>
          <p:nvPr>
            <p:custDataLst>
              <p:tags r:id="rId47"/>
            </p:custDataLst>
          </p:nvPr>
        </p:nvSpPr>
        <p:spPr>
          <a:xfrm>
            <a:off x="6826250" y="5256530"/>
            <a:ext cx="0" cy="7302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53" name="Line 48"/>
          <p:cNvSpPr/>
          <p:nvPr>
            <p:custDataLst>
              <p:tags r:id="rId48"/>
            </p:custDataLst>
          </p:nvPr>
        </p:nvSpPr>
        <p:spPr>
          <a:xfrm>
            <a:off x="7283450" y="5256530"/>
            <a:ext cx="0" cy="7302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54" name="Rectangle 49"/>
          <p:cNvSpPr/>
          <p:nvPr>
            <p:custDataLst>
              <p:tags r:id="rId49"/>
            </p:custDataLst>
          </p:nvPr>
        </p:nvSpPr>
        <p:spPr>
          <a:xfrm>
            <a:off x="6826250" y="5256530"/>
            <a:ext cx="452755" cy="73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55" name="Oval 50"/>
          <p:cNvSpPr/>
          <p:nvPr>
            <p:custDataLst>
              <p:tags r:id="rId50"/>
            </p:custDataLst>
          </p:nvPr>
        </p:nvSpPr>
        <p:spPr>
          <a:xfrm>
            <a:off x="6821805" y="5168900"/>
            <a:ext cx="457200" cy="1397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56" name="Rectangle 51"/>
          <p:cNvSpPr/>
          <p:nvPr>
            <p:custDataLst>
              <p:tags r:id="rId51"/>
            </p:custDataLst>
          </p:nvPr>
        </p:nvSpPr>
        <p:spPr>
          <a:xfrm>
            <a:off x="6948805" y="5187950"/>
            <a:ext cx="206375" cy="177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57" name="Text Box 52"/>
          <p:cNvSpPr txBox="1"/>
          <p:nvPr>
            <p:custDataLst>
              <p:tags r:id="rId52"/>
            </p:custDataLst>
          </p:nvPr>
        </p:nvSpPr>
        <p:spPr>
          <a:xfrm>
            <a:off x="6811645" y="5099050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2a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58" name="Text Box 53"/>
          <p:cNvSpPr txBox="1"/>
          <p:nvPr>
            <p:custDataLst>
              <p:tags r:id="rId53"/>
            </p:custDataLst>
          </p:nvPr>
        </p:nvSpPr>
        <p:spPr>
          <a:xfrm>
            <a:off x="3427730" y="5227955"/>
            <a:ext cx="68643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0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AS3</a:t>
            </a:r>
            <a:endParaRPr lang="en-US" altLang="zh-CN" sz="20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59" name="Text Box 54"/>
          <p:cNvSpPr txBox="1"/>
          <p:nvPr>
            <p:custDataLst>
              <p:tags r:id="rId54"/>
            </p:custDataLst>
          </p:nvPr>
        </p:nvSpPr>
        <p:spPr>
          <a:xfrm>
            <a:off x="6031230" y="5901055"/>
            <a:ext cx="68643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0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AS1</a:t>
            </a:r>
            <a:endParaRPr lang="en-US" altLang="zh-CN" sz="20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60" name="Text Box 55"/>
          <p:cNvSpPr txBox="1"/>
          <p:nvPr>
            <p:custDataLst>
              <p:tags r:id="rId55"/>
            </p:custDataLst>
          </p:nvPr>
        </p:nvSpPr>
        <p:spPr>
          <a:xfrm>
            <a:off x="7237730" y="5523230"/>
            <a:ext cx="63627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AS2</a:t>
            </a:r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61" name="Oval 56"/>
          <p:cNvSpPr/>
          <p:nvPr>
            <p:custDataLst>
              <p:tags r:id="rId56"/>
            </p:custDataLst>
          </p:nvPr>
        </p:nvSpPr>
        <p:spPr>
          <a:xfrm>
            <a:off x="4216400" y="5876925"/>
            <a:ext cx="457200" cy="11938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62" name="Line 57"/>
          <p:cNvSpPr/>
          <p:nvPr>
            <p:custDataLst>
              <p:tags r:id="rId57"/>
            </p:custDataLst>
          </p:nvPr>
        </p:nvSpPr>
        <p:spPr>
          <a:xfrm>
            <a:off x="4216400" y="5867400"/>
            <a:ext cx="0" cy="7302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63" name="Line 58"/>
          <p:cNvSpPr/>
          <p:nvPr>
            <p:custDataLst>
              <p:tags r:id="rId58"/>
            </p:custDataLst>
          </p:nvPr>
        </p:nvSpPr>
        <p:spPr>
          <a:xfrm>
            <a:off x="4673600" y="5867400"/>
            <a:ext cx="0" cy="7302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64" name="Rectangle 59"/>
          <p:cNvSpPr/>
          <p:nvPr>
            <p:custDataLst>
              <p:tags r:id="rId59"/>
            </p:custDataLst>
          </p:nvPr>
        </p:nvSpPr>
        <p:spPr>
          <a:xfrm>
            <a:off x="4216400" y="5867400"/>
            <a:ext cx="452755" cy="717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65" name="Oval 60"/>
          <p:cNvSpPr/>
          <p:nvPr>
            <p:custDataLst>
              <p:tags r:id="rId60"/>
            </p:custDataLst>
          </p:nvPr>
        </p:nvSpPr>
        <p:spPr>
          <a:xfrm>
            <a:off x="4211955" y="5786755"/>
            <a:ext cx="457200" cy="1397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66" name="Rectangle 61"/>
          <p:cNvSpPr/>
          <p:nvPr>
            <p:custDataLst>
              <p:tags r:id="rId61"/>
            </p:custDataLst>
          </p:nvPr>
        </p:nvSpPr>
        <p:spPr>
          <a:xfrm>
            <a:off x="4335780" y="5826125"/>
            <a:ext cx="208280" cy="1416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67" name="Text Box 62"/>
          <p:cNvSpPr txBox="1"/>
          <p:nvPr>
            <p:custDataLst>
              <p:tags r:id="rId62"/>
            </p:custDataLst>
          </p:nvPr>
        </p:nvSpPr>
        <p:spPr>
          <a:xfrm>
            <a:off x="4203383" y="5705475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1a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410" name="Oval 64"/>
          <p:cNvSpPr/>
          <p:nvPr>
            <p:custDataLst>
              <p:tags r:id="rId63"/>
            </p:custDataLst>
          </p:nvPr>
        </p:nvSpPr>
        <p:spPr>
          <a:xfrm>
            <a:off x="7334250" y="5099050"/>
            <a:ext cx="456565" cy="11938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411" name="Line 65"/>
          <p:cNvSpPr/>
          <p:nvPr>
            <p:custDataLst>
              <p:tags r:id="rId64"/>
            </p:custDataLst>
          </p:nvPr>
        </p:nvSpPr>
        <p:spPr>
          <a:xfrm>
            <a:off x="7334250" y="5088890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412" name="Line 66"/>
          <p:cNvSpPr/>
          <p:nvPr>
            <p:custDataLst>
              <p:tags r:id="rId65"/>
            </p:custDataLst>
          </p:nvPr>
        </p:nvSpPr>
        <p:spPr>
          <a:xfrm>
            <a:off x="7790815" y="5088890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413" name="Rectangle 67"/>
          <p:cNvSpPr/>
          <p:nvPr>
            <p:custDataLst>
              <p:tags r:id="rId66"/>
            </p:custDataLst>
          </p:nvPr>
        </p:nvSpPr>
        <p:spPr>
          <a:xfrm>
            <a:off x="7334250" y="5088890"/>
            <a:ext cx="452120" cy="7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414" name="Oval 68"/>
          <p:cNvSpPr/>
          <p:nvPr>
            <p:custDataLst>
              <p:tags r:id="rId67"/>
            </p:custDataLst>
          </p:nvPr>
        </p:nvSpPr>
        <p:spPr>
          <a:xfrm>
            <a:off x="7329805" y="5001895"/>
            <a:ext cx="456565" cy="1403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415" name="Rectangle 69"/>
          <p:cNvSpPr/>
          <p:nvPr>
            <p:custDataLst>
              <p:tags r:id="rId68"/>
            </p:custDataLst>
          </p:nvPr>
        </p:nvSpPr>
        <p:spPr>
          <a:xfrm>
            <a:off x="7456805" y="5020945"/>
            <a:ext cx="205740" cy="1739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416" name="Text Box 70"/>
          <p:cNvSpPr txBox="1"/>
          <p:nvPr>
            <p:custDataLst>
              <p:tags r:id="rId69"/>
            </p:custDataLst>
          </p:nvPr>
        </p:nvSpPr>
        <p:spPr>
          <a:xfrm>
            <a:off x="7321868" y="4930775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2c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403" name="Oval 72"/>
          <p:cNvSpPr/>
          <p:nvPr>
            <p:custDataLst>
              <p:tags r:id="rId70"/>
            </p:custDataLst>
          </p:nvPr>
        </p:nvSpPr>
        <p:spPr>
          <a:xfrm>
            <a:off x="7738110" y="5426075"/>
            <a:ext cx="457200" cy="11938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404" name="Line 73"/>
          <p:cNvSpPr/>
          <p:nvPr>
            <p:custDataLst>
              <p:tags r:id="rId71"/>
            </p:custDataLst>
          </p:nvPr>
        </p:nvSpPr>
        <p:spPr>
          <a:xfrm>
            <a:off x="7738110" y="5415915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405" name="Line 74"/>
          <p:cNvSpPr/>
          <p:nvPr>
            <p:custDataLst>
              <p:tags r:id="rId72"/>
            </p:custDataLst>
          </p:nvPr>
        </p:nvSpPr>
        <p:spPr>
          <a:xfrm>
            <a:off x="8195310" y="5415915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406" name="Rectangle 75"/>
          <p:cNvSpPr/>
          <p:nvPr>
            <p:custDataLst>
              <p:tags r:id="rId73"/>
            </p:custDataLst>
          </p:nvPr>
        </p:nvSpPr>
        <p:spPr>
          <a:xfrm>
            <a:off x="7738110" y="5415915"/>
            <a:ext cx="452755" cy="7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407" name="Oval 76"/>
          <p:cNvSpPr/>
          <p:nvPr>
            <p:custDataLst>
              <p:tags r:id="rId74"/>
            </p:custDataLst>
          </p:nvPr>
        </p:nvSpPr>
        <p:spPr>
          <a:xfrm>
            <a:off x="7733665" y="5328920"/>
            <a:ext cx="457200" cy="1403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408" name="Rectangle 77"/>
          <p:cNvSpPr/>
          <p:nvPr>
            <p:custDataLst>
              <p:tags r:id="rId75"/>
            </p:custDataLst>
          </p:nvPr>
        </p:nvSpPr>
        <p:spPr>
          <a:xfrm>
            <a:off x="7861300" y="5347970"/>
            <a:ext cx="207645" cy="1625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409" name="Text Box 78"/>
          <p:cNvSpPr txBox="1"/>
          <p:nvPr>
            <p:custDataLst>
              <p:tags r:id="rId76"/>
            </p:custDataLst>
          </p:nvPr>
        </p:nvSpPr>
        <p:spPr>
          <a:xfrm>
            <a:off x="7721600" y="5257800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2b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95" name="Oval 80"/>
          <p:cNvSpPr/>
          <p:nvPr>
            <p:custDataLst>
              <p:tags r:id="rId77"/>
            </p:custDataLst>
          </p:nvPr>
        </p:nvSpPr>
        <p:spPr>
          <a:xfrm>
            <a:off x="5503545" y="5984240"/>
            <a:ext cx="457835" cy="11938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96" name="Line 81"/>
          <p:cNvSpPr/>
          <p:nvPr>
            <p:custDataLst>
              <p:tags r:id="rId78"/>
            </p:custDataLst>
          </p:nvPr>
        </p:nvSpPr>
        <p:spPr>
          <a:xfrm>
            <a:off x="5503545" y="5973445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97" name="Line 82"/>
          <p:cNvSpPr/>
          <p:nvPr>
            <p:custDataLst>
              <p:tags r:id="rId79"/>
            </p:custDataLst>
          </p:nvPr>
        </p:nvSpPr>
        <p:spPr>
          <a:xfrm>
            <a:off x="5961380" y="5973445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98" name="Rectangle 83"/>
          <p:cNvSpPr/>
          <p:nvPr>
            <p:custDataLst>
              <p:tags r:id="rId80"/>
            </p:custDataLst>
          </p:nvPr>
        </p:nvSpPr>
        <p:spPr>
          <a:xfrm>
            <a:off x="5503545" y="5973445"/>
            <a:ext cx="453390" cy="7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99" name="Oval 84"/>
          <p:cNvSpPr/>
          <p:nvPr>
            <p:custDataLst>
              <p:tags r:id="rId81"/>
            </p:custDataLst>
          </p:nvPr>
        </p:nvSpPr>
        <p:spPr>
          <a:xfrm>
            <a:off x="5499100" y="5886450"/>
            <a:ext cx="457835" cy="1403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401" name="Rectangle 86"/>
          <p:cNvSpPr/>
          <p:nvPr>
            <p:custDataLst>
              <p:tags r:id="rId82"/>
            </p:custDataLst>
          </p:nvPr>
        </p:nvSpPr>
        <p:spPr>
          <a:xfrm>
            <a:off x="5623560" y="5894070"/>
            <a:ext cx="205740" cy="194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402" name="Text Box 87"/>
          <p:cNvSpPr txBox="1"/>
          <p:nvPr>
            <p:custDataLst>
              <p:tags r:id="rId83"/>
            </p:custDataLst>
          </p:nvPr>
        </p:nvSpPr>
        <p:spPr>
          <a:xfrm>
            <a:off x="5482908" y="5803900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1b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87" name="Oval 89"/>
          <p:cNvSpPr/>
          <p:nvPr>
            <p:custDataLst>
              <p:tags r:id="rId84"/>
            </p:custDataLst>
          </p:nvPr>
        </p:nvSpPr>
        <p:spPr>
          <a:xfrm>
            <a:off x="3171190" y="4871720"/>
            <a:ext cx="458470" cy="11938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88" name="Line 90"/>
          <p:cNvSpPr/>
          <p:nvPr>
            <p:custDataLst>
              <p:tags r:id="rId85"/>
            </p:custDataLst>
          </p:nvPr>
        </p:nvSpPr>
        <p:spPr>
          <a:xfrm>
            <a:off x="3171190" y="4860925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89" name="Line 91"/>
          <p:cNvSpPr/>
          <p:nvPr>
            <p:custDataLst>
              <p:tags r:id="rId86"/>
            </p:custDataLst>
          </p:nvPr>
        </p:nvSpPr>
        <p:spPr>
          <a:xfrm>
            <a:off x="3629660" y="4860925"/>
            <a:ext cx="0" cy="7366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90" name="Rectangle 92"/>
          <p:cNvSpPr/>
          <p:nvPr>
            <p:custDataLst>
              <p:tags r:id="rId87"/>
            </p:custDataLst>
          </p:nvPr>
        </p:nvSpPr>
        <p:spPr>
          <a:xfrm>
            <a:off x="3171190" y="4860925"/>
            <a:ext cx="454025" cy="7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91" name="Oval 93"/>
          <p:cNvSpPr/>
          <p:nvPr>
            <p:custDataLst>
              <p:tags r:id="rId88"/>
            </p:custDataLst>
          </p:nvPr>
        </p:nvSpPr>
        <p:spPr>
          <a:xfrm>
            <a:off x="3166745" y="4773930"/>
            <a:ext cx="458470" cy="1403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93" name="Rectangle 95"/>
          <p:cNvSpPr/>
          <p:nvPr>
            <p:custDataLst>
              <p:tags r:id="rId89"/>
            </p:custDataLst>
          </p:nvPr>
        </p:nvSpPr>
        <p:spPr>
          <a:xfrm>
            <a:off x="3291840" y="4781550"/>
            <a:ext cx="206375" cy="194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94" name="Text Box 96"/>
          <p:cNvSpPr txBox="1"/>
          <p:nvPr>
            <p:custDataLst>
              <p:tags r:id="rId90"/>
            </p:custDataLst>
          </p:nvPr>
        </p:nvSpPr>
        <p:spPr>
          <a:xfrm>
            <a:off x="3156268" y="4691380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3c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72" name="Line 97"/>
          <p:cNvSpPr/>
          <p:nvPr>
            <p:custDataLst>
              <p:tags r:id="rId91"/>
            </p:custDataLst>
          </p:nvPr>
        </p:nvSpPr>
        <p:spPr>
          <a:xfrm flipH="1">
            <a:off x="3202305" y="5000625"/>
            <a:ext cx="90805" cy="15748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73" name="Line 98"/>
          <p:cNvSpPr/>
          <p:nvPr>
            <p:custDataLst>
              <p:tags r:id="rId92"/>
            </p:custDataLst>
          </p:nvPr>
        </p:nvSpPr>
        <p:spPr>
          <a:xfrm>
            <a:off x="2754630" y="5069205"/>
            <a:ext cx="211455" cy="16192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74" name="Line 99"/>
          <p:cNvSpPr/>
          <p:nvPr>
            <p:custDataLst>
              <p:tags r:id="rId93"/>
            </p:custDataLst>
          </p:nvPr>
        </p:nvSpPr>
        <p:spPr>
          <a:xfrm flipH="1">
            <a:off x="3482975" y="4545330"/>
            <a:ext cx="198755" cy="22415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75" name="Line 100"/>
          <p:cNvSpPr/>
          <p:nvPr>
            <p:custDataLst>
              <p:tags r:id="rId94"/>
            </p:custDataLst>
          </p:nvPr>
        </p:nvSpPr>
        <p:spPr>
          <a:xfrm>
            <a:off x="3075305" y="4532630"/>
            <a:ext cx="173355" cy="26225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76" name="Line 101"/>
          <p:cNvSpPr/>
          <p:nvPr>
            <p:custDataLst>
              <p:tags r:id="rId95"/>
            </p:custDataLst>
          </p:nvPr>
        </p:nvSpPr>
        <p:spPr>
          <a:xfrm flipH="1">
            <a:off x="4038600" y="4669155"/>
            <a:ext cx="100330" cy="30162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77" name="Line 102"/>
          <p:cNvSpPr/>
          <p:nvPr>
            <p:custDataLst>
              <p:tags r:id="rId96"/>
            </p:custDataLst>
          </p:nvPr>
        </p:nvSpPr>
        <p:spPr>
          <a:xfrm>
            <a:off x="8181975" y="5432425"/>
            <a:ext cx="32258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78" name="Line 103"/>
          <p:cNvSpPr/>
          <p:nvPr>
            <p:custDataLst>
              <p:tags r:id="rId97"/>
            </p:custDataLst>
          </p:nvPr>
        </p:nvSpPr>
        <p:spPr>
          <a:xfrm flipV="1">
            <a:off x="8096250" y="4970780"/>
            <a:ext cx="382905" cy="37465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79" name="Line 104"/>
          <p:cNvSpPr/>
          <p:nvPr>
            <p:custDataLst>
              <p:tags r:id="rId98"/>
            </p:custDataLst>
          </p:nvPr>
        </p:nvSpPr>
        <p:spPr>
          <a:xfrm flipH="1" flipV="1">
            <a:off x="7291705" y="4719955"/>
            <a:ext cx="186055" cy="29845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80" name="Line 105"/>
          <p:cNvSpPr/>
          <p:nvPr>
            <p:custDataLst>
              <p:tags r:id="rId99"/>
            </p:custDataLst>
          </p:nvPr>
        </p:nvSpPr>
        <p:spPr>
          <a:xfrm flipH="1" flipV="1">
            <a:off x="6835775" y="4870450"/>
            <a:ext cx="196850" cy="27305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81" name="Line 106"/>
          <p:cNvSpPr/>
          <p:nvPr>
            <p:custDataLst>
              <p:tags r:id="rId100"/>
            </p:custDataLst>
          </p:nvPr>
        </p:nvSpPr>
        <p:spPr>
          <a:xfrm flipH="1">
            <a:off x="4076700" y="5969000"/>
            <a:ext cx="196850" cy="17462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82" name="Line 107"/>
          <p:cNvSpPr/>
          <p:nvPr>
            <p:custDataLst>
              <p:tags r:id="rId101"/>
            </p:custDataLst>
          </p:nvPr>
        </p:nvSpPr>
        <p:spPr>
          <a:xfrm flipH="1" flipV="1">
            <a:off x="4027805" y="5819775"/>
            <a:ext cx="186055" cy="1143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83" name="Line 108"/>
          <p:cNvSpPr/>
          <p:nvPr>
            <p:custDataLst>
              <p:tags r:id="rId102"/>
            </p:custDataLst>
          </p:nvPr>
        </p:nvSpPr>
        <p:spPr>
          <a:xfrm flipH="1">
            <a:off x="4422775" y="6219825"/>
            <a:ext cx="309880" cy="2413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84" name="Line 109"/>
          <p:cNvSpPr/>
          <p:nvPr>
            <p:custDataLst>
              <p:tags r:id="rId103"/>
            </p:custDataLst>
          </p:nvPr>
        </p:nvSpPr>
        <p:spPr>
          <a:xfrm flipV="1">
            <a:off x="5127625" y="5543550"/>
            <a:ext cx="335280" cy="1460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85" name="Line 110"/>
          <p:cNvSpPr/>
          <p:nvPr>
            <p:custDataLst>
              <p:tags r:id="rId104"/>
            </p:custDataLst>
          </p:nvPr>
        </p:nvSpPr>
        <p:spPr>
          <a:xfrm>
            <a:off x="5796280" y="6094730"/>
            <a:ext cx="173355" cy="16192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86" name="Line 111"/>
          <p:cNvSpPr/>
          <p:nvPr>
            <p:custDataLst>
              <p:tags r:id="rId105"/>
            </p:custDataLst>
          </p:nvPr>
        </p:nvSpPr>
        <p:spPr>
          <a:xfrm>
            <a:off x="5091430" y="5656580"/>
            <a:ext cx="209550" cy="11303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310" name="Rectangle 113"/>
          <p:cNvSpPr>
            <a:spLocks noGrp="1"/>
          </p:cNvSpPr>
          <p:nvPr>
            <p:ph sz="half" idx="4294967295"/>
            <p:custDataLst>
              <p:tags r:id="rId106"/>
            </p:custDataLst>
          </p:nvPr>
        </p:nvSpPr>
        <p:spPr>
          <a:xfrm>
            <a:off x="424815" y="1138555"/>
            <a:ext cx="3810000" cy="2921000"/>
          </a:xfrm>
        </p:spPr>
        <p:txBody>
          <a:bodyPr vert="horz" wrap="square" lIns="91440" tIns="45720" rIns="91440" bIns="45720" anchor="t" anchorCtr="0"/>
          <a:p>
            <a:pPr eaLnBrk="1">
              <a:buSzPct val="85000"/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假定在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AS1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中的路由器接收目的地是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AS1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外部的数据报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路由器应当将分组朝着网关路由器转发，但哪个呢？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35780" y="381381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eaLnBrk="1">
              <a:buSzPct val="85000"/>
              <a:buFont typeface="ZapfDingbats" pitchFamily="82" charset="2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间选路的工作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!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8306" name="页脚占位符 5"/>
          <p:cNvSpPr txBox="1">
            <a:spLocks noGrp="1"/>
          </p:cNvSpPr>
          <p:nvPr>
            <p:custDataLst>
              <p:tags r:id="rId107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09" name="Rectangle 112"/>
          <p:cNvSpPr>
            <a:spLocks noGrp="1"/>
          </p:cNvSpPr>
          <p:nvPr>
            <p:custDataLst>
              <p:tags r:id="rId108"/>
            </p:custDataLst>
          </p:nvPr>
        </p:nvSpPr>
        <p:spPr>
          <a:xfrm>
            <a:off x="88900" y="6096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间的任务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8311" name="Rectangle 114"/>
          <p:cNvSpPr>
            <a:spLocks noGrp="1"/>
          </p:cNvSpPr>
          <p:nvPr>
            <p:custDataLst>
              <p:tags r:id="rId109"/>
            </p:custDataLst>
          </p:nvPr>
        </p:nvSpPr>
        <p:spPr>
          <a:xfrm>
            <a:off x="7155180" y="1004888"/>
            <a:ext cx="3810000" cy="4648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eaLnBrk="1">
              <a:buSzPct val="85000"/>
              <a:buFont typeface="ZapfDingbats" pitchFamily="82" charset="2"/>
              <a:buNone/>
            </a:pPr>
            <a:r>
              <a:rPr lang="en-US" altLang="zh-CN" sz="2400" u="sng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AS1</a:t>
            </a:r>
            <a:r>
              <a:rPr lang="zh-CN" altLang="en-US" sz="2400" u="sng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需要</a:t>
            </a:r>
            <a:r>
              <a:rPr lang="en-US" altLang="zh-CN" sz="2400" u="sng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2400" u="sng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eaLnBrk="1">
              <a:buSzPct val="85000"/>
              <a:buFont typeface="ZapfDingbats" pitchFamily="82" charset="2"/>
              <a:buAutoNum type="arabicPeriod"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知道通过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AS2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可以到达哪些目的地，通过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AS3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可以到达哪些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eaLnBrk="1">
              <a:buSzPct val="85000"/>
              <a:buFont typeface="ZapfDingbats" pitchFamily="82" charset="2"/>
              <a:buAutoNum type="arabicPeriod"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传播这些可达信息到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AS1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中所有路由器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eaLnBrk="1">
              <a:buSzPct val="85000"/>
              <a:buFont typeface="ZapfDingbats" pitchFamily="82" charset="2"/>
              <a:buNone/>
            </a:pP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0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9331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9333" name="Rectangle 3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1816100" y="1024255"/>
            <a:ext cx="8877300" cy="4648200"/>
          </a:xfrm>
        </p:spPr>
        <p:txBody>
          <a:bodyPr vert="horz" wrap="square" lIns="91440" tIns="45720" rIns="91440" bIns="45720" anchor="t" anchorCtr="0"/>
          <a:p>
            <a:pPr eaLnBrk="1"/>
            <a:r>
              <a:rPr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假设AS1(通过as间协议)得知子网x可以通过AS3(网关1c)访问，但不能通过AS2访问</a:t>
            </a:r>
            <a:endParaRPr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eaLnBrk="1">
              <a:buNone/>
            </a:pP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间协议传播可达性信息到所有内部路由器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路由器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1d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内部信息决定，它的接口</a:t>
            </a:r>
            <a:r>
              <a:rPr lang="en-US" altLang="zh-CN" i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正处于到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1c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的最低费用路径上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eaLnBrk="1">
              <a:buNone/>
            </a:pP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1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在转发表中放入表项</a:t>
            </a:r>
            <a:r>
              <a:rPr lang="en-US" altLang="zh-CN" sz="1800" i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(x,I).</a:t>
            </a:r>
            <a:endParaRPr lang="en-US" altLang="zh-CN" sz="1800" i="1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3365" name="Freeform 4"/>
          <p:cNvSpPr/>
          <p:nvPr>
            <p:custDataLst>
              <p:tags r:id="rId6"/>
            </p:custDataLst>
          </p:nvPr>
        </p:nvSpPr>
        <p:spPr>
          <a:xfrm>
            <a:off x="8801100" y="4562475"/>
            <a:ext cx="1171575" cy="1758950"/>
          </a:xfrm>
          <a:custGeom>
            <a:avLst/>
            <a:gdLst>
              <a:gd name="txL" fmla="*/ 0 w 738"/>
              <a:gd name="txT" fmla="*/ 0 h 1108"/>
              <a:gd name="txR" fmla="*/ 738 w 738"/>
              <a:gd name="txB" fmla="*/ 1108 h 1108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738" h="1108">
                <a:moveTo>
                  <a:pt x="32" y="394"/>
                </a:moveTo>
                <a:cubicBezTo>
                  <a:pt x="66" y="301"/>
                  <a:pt x="108" y="228"/>
                  <a:pt x="213" y="172"/>
                </a:cubicBezTo>
                <a:cubicBezTo>
                  <a:pt x="318" y="116"/>
                  <a:pt x="588" y="0"/>
                  <a:pt x="663" y="56"/>
                </a:cubicBezTo>
                <a:cubicBezTo>
                  <a:pt x="738" y="112"/>
                  <a:pt x="659" y="346"/>
                  <a:pt x="661" y="509"/>
                </a:cubicBezTo>
                <a:cubicBezTo>
                  <a:pt x="663" y="672"/>
                  <a:pt x="731" y="956"/>
                  <a:pt x="677" y="1032"/>
                </a:cubicBezTo>
                <a:cubicBezTo>
                  <a:pt x="623" y="1108"/>
                  <a:pt x="442" y="999"/>
                  <a:pt x="338" y="962"/>
                </a:cubicBezTo>
                <a:cubicBezTo>
                  <a:pt x="234" y="925"/>
                  <a:pt x="102" y="904"/>
                  <a:pt x="51" y="809"/>
                </a:cubicBezTo>
                <a:cubicBezTo>
                  <a:pt x="0" y="715"/>
                  <a:pt x="36" y="481"/>
                  <a:pt x="32" y="394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66" name="Freeform 5"/>
          <p:cNvSpPr/>
          <p:nvPr>
            <p:custDataLst>
              <p:tags r:id="rId7"/>
            </p:custDataLst>
          </p:nvPr>
        </p:nvSpPr>
        <p:spPr>
          <a:xfrm>
            <a:off x="6754813" y="4872038"/>
            <a:ext cx="1944687" cy="1292225"/>
          </a:xfrm>
          <a:custGeom>
            <a:avLst/>
            <a:gdLst>
              <a:gd name="txL" fmla="*/ 0 w 1162"/>
              <a:gd name="txT" fmla="*/ 0 h 543"/>
              <a:gd name="txR" fmla="*/ 1162 w 1162"/>
              <a:gd name="txB" fmla="*/ 543 h 543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162" h="543">
                <a:moveTo>
                  <a:pt x="56" y="162"/>
                </a:moveTo>
                <a:cubicBezTo>
                  <a:pt x="115" y="100"/>
                  <a:pt x="221" y="28"/>
                  <a:pt x="368" y="14"/>
                </a:cubicBezTo>
                <a:cubicBezTo>
                  <a:pt x="515" y="0"/>
                  <a:pt x="811" y="42"/>
                  <a:pt x="940" y="79"/>
                </a:cubicBezTo>
                <a:cubicBezTo>
                  <a:pt x="1069" y="116"/>
                  <a:pt x="1126" y="177"/>
                  <a:pt x="1144" y="239"/>
                </a:cubicBezTo>
                <a:cubicBezTo>
                  <a:pt x="1162" y="301"/>
                  <a:pt x="1141" y="401"/>
                  <a:pt x="1048" y="451"/>
                </a:cubicBezTo>
                <a:cubicBezTo>
                  <a:pt x="955" y="501"/>
                  <a:pt x="746" y="543"/>
                  <a:pt x="586" y="541"/>
                </a:cubicBezTo>
                <a:cubicBezTo>
                  <a:pt x="426" y="539"/>
                  <a:pt x="176" y="502"/>
                  <a:pt x="88" y="439"/>
                </a:cubicBezTo>
                <a:cubicBezTo>
                  <a:pt x="0" y="376"/>
                  <a:pt x="63" y="220"/>
                  <a:pt x="56" y="162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67" name="Freeform 6"/>
          <p:cNvSpPr/>
          <p:nvPr>
            <p:custDataLst>
              <p:tags r:id="rId8"/>
            </p:custDataLst>
          </p:nvPr>
        </p:nvSpPr>
        <p:spPr>
          <a:xfrm>
            <a:off x="3001963" y="4164013"/>
            <a:ext cx="1679575" cy="1411287"/>
          </a:xfrm>
          <a:custGeom>
            <a:avLst/>
            <a:gdLst>
              <a:gd name="txL" fmla="*/ 0 w 1198"/>
              <a:gd name="txT" fmla="*/ 0 h 451"/>
              <a:gd name="txR" fmla="*/ 1198 w 1198"/>
              <a:gd name="txB" fmla="*/ 451 h 451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198" h="451">
                <a:moveTo>
                  <a:pt x="88" y="181"/>
                </a:moveTo>
                <a:cubicBezTo>
                  <a:pt x="159" y="143"/>
                  <a:pt x="120" y="111"/>
                  <a:pt x="180" y="89"/>
                </a:cubicBezTo>
                <a:cubicBezTo>
                  <a:pt x="240" y="67"/>
                  <a:pt x="313" y="60"/>
                  <a:pt x="448" y="49"/>
                </a:cubicBezTo>
                <a:cubicBezTo>
                  <a:pt x="583" y="38"/>
                  <a:pt x="866" y="0"/>
                  <a:pt x="988" y="25"/>
                </a:cubicBezTo>
                <a:cubicBezTo>
                  <a:pt x="1110" y="50"/>
                  <a:pt x="1198" y="132"/>
                  <a:pt x="1181" y="197"/>
                </a:cubicBezTo>
                <a:cubicBezTo>
                  <a:pt x="1164" y="262"/>
                  <a:pt x="1034" y="375"/>
                  <a:pt x="889" y="413"/>
                </a:cubicBezTo>
                <a:cubicBezTo>
                  <a:pt x="744" y="451"/>
                  <a:pt x="449" y="438"/>
                  <a:pt x="307" y="425"/>
                </a:cubicBezTo>
                <a:cubicBezTo>
                  <a:pt x="165" y="412"/>
                  <a:pt x="72" y="378"/>
                  <a:pt x="36" y="337"/>
                </a:cubicBezTo>
                <a:cubicBezTo>
                  <a:pt x="0" y="296"/>
                  <a:pt x="77" y="213"/>
                  <a:pt x="88" y="181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68" name="Freeform 7"/>
          <p:cNvSpPr/>
          <p:nvPr>
            <p:custDataLst>
              <p:tags r:id="rId9"/>
            </p:custDataLst>
          </p:nvPr>
        </p:nvSpPr>
        <p:spPr>
          <a:xfrm>
            <a:off x="3632200" y="4908550"/>
            <a:ext cx="400050" cy="180975"/>
          </a:xfrm>
          <a:custGeom>
            <a:avLst/>
            <a:gdLst>
              <a:gd name="txL" fmla="*/ 0 w 252"/>
              <a:gd name="txT" fmla="*/ 0 h 114"/>
              <a:gd name="txR" fmla="*/ 252 w 252"/>
              <a:gd name="txB" fmla="*/ 114 h 114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252" h="114">
                <a:moveTo>
                  <a:pt x="0" y="114"/>
                </a:moveTo>
                <a:lnTo>
                  <a:pt x="252" y="0"/>
                </a:lnTo>
              </a:path>
            </a:pathLst>
          </a:cu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69" name="Text Box 8"/>
          <p:cNvSpPr txBox="1"/>
          <p:nvPr>
            <p:custDataLst>
              <p:tags r:id="rId10"/>
            </p:custDataLst>
          </p:nvPr>
        </p:nvSpPr>
        <p:spPr>
          <a:xfrm>
            <a:off x="3576638" y="5129213"/>
            <a:ext cx="68643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AS3</a:t>
            </a:r>
            <a:endParaRPr lang="en-US" altLang="zh-CN" sz="20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70" name="Text Box 9"/>
          <p:cNvSpPr txBox="1"/>
          <p:nvPr>
            <p:custDataLst>
              <p:tags r:id="rId11"/>
            </p:custDataLst>
          </p:nvPr>
        </p:nvSpPr>
        <p:spPr>
          <a:xfrm>
            <a:off x="7391400" y="5794375"/>
            <a:ext cx="63627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AS2</a:t>
            </a:r>
            <a:endParaRPr lang="en-US" altLang="zh-CN" sz="18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71" name="Line 10"/>
          <p:cNvSpPr/>
          <p:nvPr>
            <p:custDataLst>
              <p:tags r:id="rId12"/>
            </p:custDataLst>
          </p:nvPr>
        </p:nvSpPr>
        <p:spPr>
          <a:xfrm flipV="1">
            <a:off x="7270750" y="5283200"/>
            <a:ext cx="434975" cy="192088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372" name="Line 11"/>
          <p:cNvSpPr/>
          <p:nvPr>
            <p:custDataLst>
              <p:tags r:id="rId13"/>
            </p:custDataLst>
          </p:nvPr>
        </p:nvSpPr>
        <p:spPr>
          <a:xfrm flipH="1" flipV="1">
            <a:off x="3848100" y="4641850"/>
            <a:ext cx="241300" cy="17462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373" name="Line 12"/>
          <p:cNvSpPr/>
          <p:nvPr>
            <p:custDataLst>
              <p:tags r:id="rId14"/>
            </p:custDataLst>
          </p:nvPr>
        </p:nvSpPr>
        <p:spPr>
          <a:xfrm flipH="1">
            <a:off x="3406775" y="4635500"/>
            <a:ext cx="147638" cy="376238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76" name="Oval 14"/>
          <p:cNvSpPr/>
          <p:nvPr>
            <p:custDataLst>
              <p:tags r:id="rId15"/>
            </p:custDataLst>
          </p:nvPr>
        </p:nvSpPr>
        <p:spPr>
          <a:xfrm>
            <a:off x="3148330" y="509143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77" name="Line 15"/>
          <p:cNvSpPr/>
          <p:nvPr>
            <p:custDataLst>
              <p:tags r:id="rId16"/>
            </p:custDataLst>
          </p:nvPr>
        </p:nvSpPr>
        <p:spPr>
          <a:xfrm>
            <a:off x="3148330" y="508000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78" name="Line 16"/>
          <p:cNvSpPr/>
          <p:nvPr>
            <p:custDataLst>
              <p:tags r:id="rId17"/>
            </p:custDataLst>
          </p:nvPr>
        </p:nvSpPr>
        <p:spPr>
          <a:xfrm>
            <a:off x="3644900" y="508000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79" name="Rectangle 17"/>
          <p:cNvSpPr/>
          <p:nvPr>
            <p:custDataLst>
              <p:tags r:id="rId18"/>
            </p:custDataLst>
          </p:nvPr>
        </p:nvSpPr>
        <p:spPr>
          <a:xfrm>
            <a:off x="3148330" y="508000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80" name="Oval 18"/>
          <p:cNvSpPr/>
          <p:nvPr>
            <p:custDataLst>
              <p:tags r:id="rId19"/>
            </p:custDataLst>
          </p:nvPr>
        </p:nvSpPr>
        <p:spPr>
          <a:xfrm>
            <a:off x="3143250" y="498665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81" name="Rectangle 19"/>
          <p:cNvSpPr/>
          <p:nvPr>
            <p:custDataLst>
              <p:tags r:id="rId20"/>
            </p:custDataLst>
          </p:nvPr>
        </p:nvSpPr>
        <p:spPr>
          <a:xfrm>
            <a:off x="3281680" y="5006975"/>
            <a:ext cx="224155" cy="1968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82" name="Text Box 20"/>
          <p:cNvSpPr txBox="1"/>
          <p:nvPr>
            <p:custDataLst>
              <p:tags r:id="rId21"/>
            </p:custDataLst>
          </p:nvPr>
        </p:nvSpPr>
        <p:spPr>
          <a:xfrm>
            <a:off x="3151188" y="4904105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3b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68" name="Oval 22"/>
          <p:cNvSpPr/>
          <p:nvPr>
            <p:custDataLst>
              <p:tags r:id="rId22"/>
            </p:custDataLst>
          </p:nvPr>
        </p:nvSpPr>
        <p:spPr>
          <a:xfrm>
            <a:off x="3418205" y="452755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69" name="Line 23"/>
          <p:cNvSpPr/>
          <p:nvPr>
            <p:custDataLst>
              <p:tags r:id="rId23"/>
            </p:custDataLst>
          </p:nvPr>
        </p:nvSpPr>
        <p:spPr>
          <a:xfrm>
            <a:off x="3418205" y="45167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70" name="Line 24"/>
          <p:cNvSpPr/>
          <p:nvPr>
            <p:custDataLst>
              <p:tags r:id="rId24"/>
            </p:custDataLst>
          </p:nvPr>
        </p:nvSpPr>
        <p:spPr>
          <a:xfrm>
            <a:off x="3914775" y="45167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71" name="Rectangle 25"/>
          <p:cNvSpPr/>
          <p:nvPr>
            <p:custDataLst>
              <p:tags r:id="rId25"/>
            </p:custDataLst>
          </p:nvPr>
        </p:nvSpPr>
        <p:spPr>
          <a:xfrm>
            <a:off x="3418205" y="451675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72" name="Oval 26"/>
          <p:cNvSpPr/>
          <p:nvPr>
            <p:custDataLst>
              <p:tags r:id="rId26"/>
            </p:custDataLst>
          </p:nvPr>
        </p:nvSpPr>
        <p:spPr>
          <a:xfrm>
            <a:off x="3413125" y="442277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74" name="Rectangle 28"/>
          <p:cNvSpPr/>
          <p:nvPr>
            <p:custDataLst>
              <p:tags r:id="rId27"/>
            </p:custDataLst>
          </p:nvPr>
        </p:nvSpPr>
        <p:spPr>
          <a:xfrm>
            <a:off x="3548380" y="4431030"/>
            <a:ext cx="22161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75" name="Text Box 29"/>
          <p:cNvSpPr txBox="1"/>
          <p:nvPr>
            <p:custDataLst>
              <p:tags r:id="rId28"/>
            </p:custDataLst>
          </p:nvPr>
        </p:nvSpPr>
        <p:spPr>
          <a:xfrm>
            <a:off x="3422333" y="4327525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3c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62" name="Oval 32"/>
          <p:cNvSpPr/>
          <p:nvPr>
            <p:custDataLst>
              <p:tags r:id="rId29"/>
            </p:custDataLst>
          </p:nvPr>
        </p:nvSpPr>
        <p:spPr>
          <a:xfrm>
            <a:off x="3996055" y="490093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63" name="Line 33"/>
          <p:cNvSpPr/>
          <p:nvPr>
            <p:custDataLst>
              <p:tags r:id="rId30"/>
            </p:custDataLst>
          </p:nvPr>
        </p:nvSpPr>
        <p:spPr>
          <a:xfrm>
            <a:off x="3996055" y="489013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64" name="Line 34"/>
          <p:cNvSpPr/>
          <p:nvPr>
            <p:custDataLst>
              <p:tags r:id="rId31"/>
            </p:custDataLst>
          </p:nvPr>
        </p:nvSpPr>
        <p:spPr>
          <a:xfrm>
            <a:off x="4492625" y="489013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65" name="Rectangle 35"/>
          <p:cNvSpPr/>
          <p:nvPr>
            <p:custDataLst>
              <p:tags r:id="rId32"/>
            </p:custDataLst>
          </p:nvPr>
        </p:nvSpPr>
        <p:spPr>
          <a:xfrm>
            <a:off x="3996055" y="489013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66" name="Oval 36"/>
          <p:cNvSpPr/>
          <p:nvPr>
            <p:custDataLst>
              <p:tags r:id="rId33"/>
            </p:custDataLst>
          </p:nvPr>
        </p:nvSpPr>
        <p:spPr>
          <a:xfrm>
            <a:off x="3990975" y="479615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67" name="Rectangle 37"/>
          <p:cNvSpPr/>
          <p:nvPr>
            <p:custDataLst>
              <p:tags r:id="rId34"/>
            </p:custDataLst>
          </p:nvPr>
        </p:nvSpPr>
        <p:spPr>
          <a:xfrm>
            <a:off x="4129405" y="4817110"/>
            <a:ext cx="225425" cy="1746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61" name="Text Box 38"/>
          <p:cNvSpPr txBox="1"/>
          <p:nvPr>
            <p:custDataLst>
              <p:tags r:id="rId35"/>
            </p:custDataLst>
          </p:nvPr>
        </p:nvSpPr>
        <p:spPr>
          <a:xfrm>
            <a:off x="4002088" y="4702175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3a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17" name="Freeform 40"/>
          <p:cNvSpPr/>
          <p:nvPr>
            <p:custDataLst>
              <p:tags r:id="rId36"/>
            </p:custDataLst>
          </p:nvPr>
        </p:nvSpPr>
        <p:spPr>
          <a:xfrm>
            <a:off x="4019550" y="5227955"/>
            <a:ext cx="2660650" cy="1122045"/>
          </a:xfrm>
          <a:custGeom>
            <a:avLst/>
            <a:gdLst>
              <a:gd name="txL" fmla="*/ 0 w 1583"/>
              <a:gd name="txT" fmla="*/ 0 h 682"/>
              <a:gd name="txR" fmla="*/ 1583 w 1583"/>
              <a:gd name="txB" fmla="*/ 682 h 682"/>
            </a:gdLst>
            <a:ahLst/>
            <a:cxnLst>
              <a:cxn ang="0">
                <a:pos x="307" y="345"/>
              </a:cxn>
              <a:cxn ang="0">
                <a:pos x="808" y="114"/>
              </a:cxn>
              <a:cxn ang="0">
                <a:pos x="1558" y="32"/>
              </a:cxn>
              <a:cxn ang="0">
                <a:pos x="2294" y="299"/>
              </a:cxn>
              <a:cxn ang="0">
                <a:pos x="3102" y="658"/>
              </a:cxn>
              <a:cxn ang="0">
                <a:pos x="2523" y="990"/>
              </a:cxn>
              <a:cxn ang="0">
                <a:pos x="1369" y="1011"/>
              </a:cxn>
              <a:cxn ang="0">
                <a:pos x="177" y="916"/>
              </a:cxn>
              <a:cxn ang="0">
                <a:pos x="307" y="345"/>
              </a:cxn>
            </a:cxnLst>
            <a:rect l="txL" t="txT" r="txR" b="txB"/>
            <a:pathLst>
              <a:path w="1583" h="682">
                <a:moveTo>
                  <a:pt x="155" y="224"/>
                </a:moveTo>
                <a:cubicBezTo>
                  <a:pt x="208" y="137"/>
                  <a:pt x="302" y="108"/>
                  <a:pt x="407" y="74"/>
                </a:cubicBezTo>
                <a:cubicBezTo>
                  <a:pt x="512" y="40"/>
                  <a:pt x="660" y="0"/>
                  <a:pt x="785" y="20"/>
                </a:cubicBezTo>
                <a:cubicBezTo>
                  <a:pt x="910" y="40"/>
                  <a:pt x="1027" y="126"/>
                  <a:pt x="1157" y="194"/>
                </a:cubicBezTo>
                <a:cubicBezTo>
                  <a:pt x="1287" y="262"/>
                  <a:pt x="1545" y="353"/>
                  <a:pt x="1564" y="428"/>
                </a:cubicBezTo>
                <a:cubicBezTo>
                  <a:pt x="1583" y="503"/>
                  <a:pt x="1417" y="606"/>
                  <a:pt x="1272" y="644"/>
                </a:cubicBezTo>
                <a:cubicBezTo>
                  <a:pt x="1127" y="682"/>
                  <a:pt x="887" y="664"/>
                  <a:pt x="690" y="656"/>
                </a:cubicBezTo>
                <a:cubicBezTo>
                  <a:pt x="493" y="648"/>
                  <a:pt x="178" y="668"/>
                  <a:pt x="89" y="596"/>
                </a:cubicBezTo>
                <a:cubicBezTo>
                  <a:pt x="0" y="524"/>
                  <a:pt x="102" y="311"/>
                  <a:pt x="155" y="224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18" name="Text Box 41"/>
          <p:cNvSpPr txBox="1"/>
          <p:nvPr>
            <p:custDataLst>
              <p:tags r:id="rId37"/>
            </p:custDataLst>
          </p:nvPr>
        </p:nvSpPr>
        <p:spPr>
          <a:xfrm>
            <a:off x="4253230" y="5911850"/>
            <a:ext cx="68643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AS1</a:t>
            </a:r>
            <a:endParaRPr lang="en-US" altLang="zh-CN" sz="20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19" name="Line 42"/>
          <p:cNvSpPr/>
          <p:nvPr>
            <p:custDataLst>
              <p:tags r:id="rId38"/>
            </p:custDataLst>
          </p:nvPr>
        </p:nvSpPr>
        <p:spPr>
          <a:xfrm flipH="1">
            <a:off x="4911725" y="5507355"/>
            <a:ext cx="147955" cy="16192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20" name="Line 43"/>
          <p:cNvSpPr/>
          <p:nvPr>
            <p:custDataLst>
              <p:tags r:id="rId39"/>
            </p:custDataLst>
          </p:nvPr>
        </p:nvSpPr>
        <p:spPr>
          <a:xfrm>
            <a:off x="5314950" y="5542280"/>
            <a:ext cx="5080" cy="45212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21" name="Line 44"/>
          <p:cNvSpPr/>
          <p:nvPr>
            <p:custDataLst>
              <p:tags r:id="rId40"/>
            </p:custDataLst>
          </p:nvPr>
        </p:nvSpPr>
        <p:spPr>
          <a:xfrm>
            <a:off x="5476875" y="5494655"/>
            <a:ext cx="497205" cy="33464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22" name="Line 45"/>
          <p:cNvSpPr/>
          <p:nvPr>
            <p:custDataLst>
              <p:tags r:id="rId41"/>
            </p:custDataLst>
          </p:nvPr>
        </p:nvSpPr>
        <p:spPr>
          <a:xfrm flipH="1">
            <a:off x="5597525" y="5951855"/>
            <a:ext cx="376555" cy="1206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23" name="Line 46"/>
          <p:cNvSpPr/>
          <p:nvPr>
            <p:custDataLst>
              <p:tags r:id="rId42"/>
            </p:custDataLst>
          </p:nvPr>
        </p:nvSpPr>
        <p:spPr>
          <a:xfrm flipH="1" flipV="1">
            <a:off x="5019675" y="5775325"/>
            <a:ext cx="901700" cy="8064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24" name="Line 47"/>
          <p:cNvSpPr/>
          <p:nvPr>
            <p:custDataLst>
              <p:tags r:id="rId43"/>
            </p:custDataLst>
          </p:nvPr>
        </p:nvSpPr>
        <p:spPr>
          <a:xfrm>
            <a:off x="4926330" y="5856605"/>
            <a:ext cx="201930" cy="13462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52" name="Oval 49"/>
          <p:cNvSpPr/>
          <p:nvPr>
            <p:custDataLst>
              <p:tags r:id="rId44"/>
            </p:custDataLst>
          </p:nvPr>
        </p:nvSpPr>
        <p:spPr>
          <a:xfrm>
            <a:off x="5024755" y="5424805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53" name="Line 50"/>
          <p:cNvSpPr/>
          <p:nvPr>
            <p:custDataLst>
              <p:tags r:id="rId45"/>
            </p:custDataLst>
          </p:nvPr>
        </p:nvSpPr>
        <p:spPr>
          <a:xfrm>
            <a:off x="5024755" y="541337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54" name="Line 51"/>
          <p:cNvSpPr/>
          <p:nvPr>
            <p:custDataLst>
              <p:tags r:id="rId46"/>
            </p:custDataLst>
          </p:nvPr>
        </p:nvSpPr>
        <p:spPr>
          <a:xfrm>
            <a:off x="5521325" y="541337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55" name="Rectangle 52"/>
          <p:cNvSpPr/>
          <p:nvPr>
            <p:custDataLst>
              <p:tags r:id="rId47"/>
            </p:custDataLst>
          </p:nvPr>
        </p:nvSpPr>
        <p:spPr>
          <a:xfrm>
            <a:off x="5024755" y="5413375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56" name="Oval 53"/>
          <p:cNvSpPr/>
          <p:nvPr>
            <p:custDataLst>
              <p:tags r:id="rId48"/>
            </p:custDataLst>
          </p:nvPr>
        </p:nvSpPr>
        <p:spPr>
          <a:xfrm>
            <a:off x="5019675" y="5320030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58" name="Rectangle 55"/>
          <p:cNvSpPr/>
          <p:nvPr>
            <p:custDataLst>
              <p:tags r:id="rId49"/>
            </p:custDataLst>
          </p:nvPr>
        </p:nvSpPr>
        <p:spPr>
          <a:xfrm>
            <a:off x="5154930" y="5330825"/>
            <a:ext cx="22288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59" name="Text Box 56"/>
          <p:cNvSpPr txBox="1"/>
          <p:nvPr>
            <p:custDataLst>
              <p:tags r:id="rId50"/>
            </p:custDataLst>
          </p:nvPr>
        </p:nvSpPr>
        <p:spPr>
          <a:xfrm>
            <a:off x="5030153" y="5227955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1c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45" name="Oval 58"/>
          <p:cNvSpPr/>
          <p:nvPr>
            <p:custDataLst>
              <p:tags r:id="rId51"/>
            </p:custDataLst>
          </p:nvPr>
        </p:nvSpPr>
        <p:spPr>
          <a:xfrm>
            <a:off x="4538980" y="5758180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46" name="Line 59"/>
          <p:cNvSpPr/>
          <p:nvPr>
            <p:custDataLst>
              <p:tags r:id="rId52"/>
            </p:custDataLst>
          </p:nvPr>
        </p:nvSpPr>
        <p:spPr>
          <a:xfrm>
            <a:off x="4538980" y="574675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47" name="Line 60"/>
          <p:cNvSpPr/>
          <p:nvPr>
            <p:custDataLst>
              <p:tags r:id="rId53"/>
            </p:custDataLst>
          </p:nvPr>
        </p:nvSpPr>
        <p:spPr>
          <a:xfrm>
            <a:off x="5035550" y="574675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48" name="Rectangle 61"/>
          <p:cNvSpPr/>
          <p:nvPr>
            <p:custDataLst>
              <p:tags r:id="rId54"/>
            </p:custDataLst>
          </p:nvPr>
        </p:nvSpPr>
        <p:spPr>
          <a:xfrm>
            <a:off x="4538980" y="5746750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49" name="Oval 62"/>
          <p:cNvSpPr/>
          <p:nvPr>
            <p:custDataLst>
              <p:tags r:id="rId55"/>
            </p:custDataLst>
          </p:nvPr>
        </p:nvSpPr>
        <p:spPr>
          <a:xfrm>
            <a:off x="4533900" y="5659755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50" name="Rectangle 63"/>
          <p:cNvSpPr/>
          <p:nvPr>
            <p:custDataLst>
              <p:tags r:id="rId56"/>
            </p:custDataLst>
          </p:nvPr>
        </p:nvSpPr>
        <p:spPr>
          <a:xfrm>
            <a:off x="4669155" y="5702300"/>
            <a:ext cx="225425" cy="152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51" name="Text Box 64"/>
          <p:cNvSpPr txBox="1"/>
          <p:nvPr>
            <p:custDataLst>
              <p:tags r:id="rId57"/>
            </p:custDataLst>
          </p:nvPr>
        </p:nvSpPr>
        <p:spPr>
          <a:xfrm>
            <a:off x="4548188" y="5567680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1a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37" name="Oval 66"/>
          <p:cNvSpPr/>
          <p:nvPr>
            <p:custDataLst>
              <p:tags r:id="rId58"/>
            </p:custDataLst>
          </p:nvPr>
        </p:nvSpPr>
        <p:spPr>
          <a:xfrm>
            <a:off x="5081905" y="6053455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38" name="Line 67"/>
          <p:cNvSpPr/>
          <p:nvPr>
            <p:custDataLst>
              <p:tags r:id="rId59"/>
            </p:custDataLst>
          </p:nvPr>
        </p:nvSpPr>
        <p:spPr>
          <a:xfrm>
            <a:off x="5081905" y="60420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39" name="Line 68"/>
          <p:cNvSpPr/>
          <p:nvPr>
            <p:custDataLst>
              <p:tags r:id="rId60"/>
            </p:custDataLst>
          </p:nvPr>
        </p:nvSpPr>
        <p:spPr>
          <a:xfrm>
            <a:off x="5578475" y="60420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40" name="Rectangle 69"/>
          <p:cNvSpPr/>
          <p:nvPr>
            <p:custDataLst>
              <p:tags r:id="rId61"/>
            </p:custDataLst>
          </p:nvPr>
        </p:nvSpPr>
        <p:spPr>
          <a:xfrm>
            <a:off x="5081905" y="6042025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41" name="Oval 70"/>
          <p:cNvSpPr/>
          <p:nvPr>
            <p:custDataLst>
              <p:tags r:id="rId62"/>
            </p:custDataLst>
          </p:nvPr>
        </p:nvSpPr>
        <p:spPr>
          <a:xfrm>
            <a:off x="5076825" y="5948680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43" name="Rectangle 72"/>
          <p:cNvSpPr/>
          <p:nvPr>
            <p:custDataLst>
              <p:tags r:id="rId63"/>
            </p:custDataLst>
          </p:nvPr>
        </p:nvSpPr>
        <p:spPr>
          <a:xfrm>
            <a:off x="5213985" y="5959475"/>
            <a:ext cx="227330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44" name="Text Box 73"/>
          <p:cNvSpPr txBox="1"/>
          <p:nvPr>
            <p:custDataLst>
              <p:tags r:id="rId64"/>
            </p:custDataLst>
          </p:nvPr>
        </p:nvSpPr>
        <p:spPr>
          <a:xfrm>
            <a:off x="5086350" y="5856605"/>
            <a:ext cx="49720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1d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29" name="Oval 75"/>
          <p:cNvSpPr/>
          <p:nvPr>
            <p:custDataLst>
              <p:tags r:id="rId65"/>
            </p:custDataLst>
          </p:nvPr>
        </p:nvSpPr>
        <p:spPr>
          <a:xfrm>
            <a:off x="5939155" y="5872480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30" name="Line 76"/>
          <p:cNvSpPr/>
          <p:nvPr>
            <p:custDataLst>
              <p:tags r:id="rId66"/>
            </p:custDataLst>
          </p:nvPr>
        </p:nvSpPr>
        <p:spPr>
          <a:xfrm>
            <a:off x="5939155" y="586105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31" name="Line 77"/>
          <p:cNvSpPr/>
          <p:nvPr>
            <p:custDataLst>
              <p:tags r:id="rId67"/>
            </p:custDataLst>
          </p:nvPr>
        </p:nvSpPr>
        <p:spPr>
          <a:xfrm>
            <a:off x="6435725" y="586105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32" name="Rectangle 78"/>
          <p:cNvSpPr/>
          <p:nvPr>
            <p:custDataLst>
              <p:tags r:id="rId68"/>
            </p:custDataLst>
          </p:nvPr>
        </p:nvSpPr>
        <p:spPr>
          <a:xfrm>
            <a:off x="5939155" y="5861050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33" name="Oval 79"/>
          <p:cNvSpPr/>
          <p:nvPr>
            <p:custDataLst>
              <p:tags r:id="rId69"/>
            </p:custDataLst>
          </p:nvPr>
        </p:nvSpPr>
        <p:spPr>
          <a:xfrm>
            <a:off x="5934075" y="5767705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35" name="Rectangle 81"/>
          <p:cNvSpPr/>
          <p:nvPr>
            <p:custDataLst>
              <p:tags r:id="rId70"/>
            </p:custDataLst>
          </p:nvPr>
        </p:nvSpPr>
        <p:spPr>
          <a:xfrm>
            <a:off x="6068695" y="5775325"/>
            <a:ext cx="22161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36" name="Text Box 82"/>
          <p:cNvSpPr txBox="1"/>
          <p:nvPr>
            <p:custDataLst>
              <p:tags r:id="rId71"/>
            </p:custDataLst>
          </p:nvPr>
        </p:nvSpPr>
        <p:spPr>
          <a:xfrm>
            <a:off x="5940108" y="5672455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1b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10" name="Oval 84"/>
          <p:cNvSpPr/>
          <p:nvPr>
            <p:custDataLst>
              <p:tags r:id="rId72"/>
            </p:custDataLst>
          </p:nvPr>
        </p:nvSpPr>
        <p:spPr>
          <a:xfrm>
            <a:off x="6943725" y="552323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11" name="Line 85"/>
          <p:cNvSpPr/>
          <p:nvPr>
            <p:custDataLst>
              <p:tags r:id="rId73"/>
            </p:custDataLst>
          </p:nvPr>
        </p:nvSpPr>
        <p:spPr>
          <a:xfrm>
            <a:off x="6943725" y="551180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12" name="Line 86"/>
          <p:cNvSpPr/>
          <p:nvPr>
            <p:custDataLst>
              <p:tags r:id="rId74"/>
            </p:custDataLst>
          </p:nvPr>
        </p:nvSpPr>
        <p:spPr>
          <a:xfrm>
            <a:off x="7440930" y="551180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13" name="Rectangle 87"/>
          <p:cNvSpPr/>
          <p:nvPr>
            <p:custDataLst>
              <p:tags r:id="rId75"/>
            </p:custDataLst>
          </p:nvPr>
        </p:nvSpPr>
        <p:spPr>
          <a:xfrm>
            <a:off x="6943725" y="551180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14" name="Oval 88"/>
          <p:cNvSpPr/>
          <p:nvPr>
            <p:custDataLst>
              <p:tags r:id="rId76"/>
            </p:custDataLst>
          </p:nvPr>
        </p:nvSpPr>
        <p:spPr>
          <a:xfrm>
            <a:off x="6939280" y="541845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15" name="Rectangle 89"/>
          <p:cNvSpPr/>
          <p:nvPr>
            <p:custDataLst>
              <p:tags r:id="rId77"/>
            </p:custDataLst>
          </p:nvPr>
        </p:nvSpPr>
        <p:spPr>
          <a:xfrm>
            <a:off x="7077075" y="5438775"/>
            <a:ext cx="224155" cy="190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16" name="Text Box 90"/>
          <p:cNvSpPr txBox="1"/>
          <p:nvPr>
            <p:custDataLst>
              <p:tags r:id="rId78"/>
            </p:custDataLst>
          </p:nvPr>
        </p:nvSpPr>
        <p:spPr>
          <a:xfrm>
            <a:off x="6949758" y="5324475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2a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79" name="Line 91"/>
          <p:cNvSpPr/>
          <p:nvPr>
            <p:custDataLst>
              <p:tags r:id="rId79"/>
            </p:custDataLst>
          </p:nvPr>
        </p:nvSpPr>
        <p:spPr>
          <a:xfrm>
            <a:off x="8159750" y="5241925"/>
            <a:ext cx="85725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380" name="Line 92"/>
          <p:cNvSpPr/>
          <p:nvPr>
            <p:custDataLst>
              <p:tags r:id="rId80"/>
            </p:custDataLst>
          </p:nvPr>
        </p:nvSpPr>
        <p:spPr>
          <a:xfrm>
            <a:off x="8413750" y="5707063"/>
            <a:ext cx="735013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381" name="Line 93"/>
          <p:cNvSpPr/>
          <p:nvPr>
            <p:custDataLst>
              <p:tags r:id="rId81"/>
            </p:custDataLst>
          </p:nvPr>
        </p:nvSpPr>
        <p:spPr>
          <a:xfrm>
            <a:off x="7445375" y="5553075"/>
            <a:ext cx="488950" cy="15240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382" name="Line 94"/>
          <p:cNvSpPr/>
          <p:nvPr>
            <p:custDataLst>
              <p:tags r:id="rId82"/>
            </p:custDataLst>
          </p:nvPr>
        </p:nvSpPr>
        <p:spPr>
          <a:xfrm>
            <a:off x="8054975" y="5351463"/>
            <a:ext cx="68263" cy="22860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03" name="Oval 96"/>
          <p:cNvSpPr/>
          <p:nvPr>
            <p:custDataLst>
              <p:tags r:id="rId83"/>
            </p:custDataLst>
          </p:nvPr>
        </p:nvSpPr>
        <p:spPr>
          <a:xfrm>
            <a:off x="7670800" y="523430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04" name="Line 97"/>
          <p:cNvSpPr/>
          <p:nvPr>
            <p:custDataLst>
              <p:tags r:id="rId84"/>
            </p:custDataLst>
          </p:nvPr>
        </p:nvSpPr>
        <p:spPr>
          <a:xfrm>
            <a:off x="7670800" y="522287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05" name="Line 98"/>
          <p:cNvSpPr/>
          <p:nvPr>
            <p:custDataLst>
              <p:tags r:id="rId85"/>
            </p:custDataLst>
          </p:nvPr>
        </p:nvSpPr>
        <p:spPr>
          <a:xfrm>
            <a:off x="8168005" y="522287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06" name="Rectangle 99"/>
          <p:cNvSpPr/>
          <p:nvPr>
            <p:custDataLst>
              <p:tags r:id="rId86"/>
            </p:custDataLst>
          </p:nvPr>
        </p:nvSpPr>
        <p:spPr>
          <a:xfrm>
            <a:off x="7670800" y="522287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07" name="Oval 100"/>
          <p:cNvSpPr/>
          <p:nvPr>
            <p:custDataLst>
              <p:tags r:id="rId87"/>
            </p:custDataLst>
          </p:nvPr>
        </p:nvSpPr>
        <p:spPr>
          <a:xfrm>
            <a:off x="7666355" y="512953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08" name="Rectangle 101"/>
          <p:cNvSpPr/>
          <p:nvPr>
            <p:custDataLst>
              <p:tags r:id="rId88"/>
            </p:custDataLst>
          </p:nvPr>
        </p:nvSpPr>
        <p:spPr>
          <a:xfrm>
            <a:off x="7804150" y="5149850"/>
            <a:ext cx="224155" cy="187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09" name="Text Box 102"/>
          <p:cNvSpPr txBox="1"/>
          <p:nvPr>
            <p:custDataLst>
              <p:tags r:id="rId89"/>
            </p:custDataLst>
          </p:nvPr>
        </p:nvSpPr>
        <p:spPr>
          <a:xfrm>
            <a:off x="7678103" y="5046980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2c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96" name="Oval 104"/>
          <p:cNvSpPr/>
          <p:nvPr>
            <p:custDataLst>
              <p:tags r:id="rId90"/>
            </p:custDataLst>
          </p:nvPr>
        </p:nvSpPr>
        <p:spPr>
          <a:xfrm>
            <a:off x="7934325" y="568960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97" name="Line 105"/>
          <p:cNvSpPr/>
          <p:nvPr>
            <p:custDataLst>
              <p:tags r:id="rId91"/>
            </p:custDataLst>
          </p:nvPr>
        </p:nvSpPr>
        <p:spPr>
          <a:xfrm>
            <a:off x="7934325" y="56788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398" name="Line 106"/>
          <p:cNvSpPr/>
          <p:nvPr>
            <p:custDataLst>
              <p:tags r:id="rId92"/>
            </p:custDataLst>
          </p:nvPr>
        </p:nvSpPr>
        <p:spPr>
          <a:xfrm>
            <a:off x="8431530" y="56788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399" name="Rectangle 107"/>
          <p:cNvSpPr/>
          <p:nvPr>
            <p:custDataLst>
              <p:tags r:id="rId93"/>
            </p:custDataLst>
          </p:nvPr>
        </p:nvSpPr>
        <p:spPr>
          <a:xfrm>
            <a:off x="7934325" y="567880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00" name="Oval 108"/>
          <p:cNvSpPr/>
          <p:nvPr>
            <p:custDataLst>
              <p:tags r:id="rId94"/>
            </p:custDataLst>
          </p:nvPr>
        </p:nvSpPr>
        <p:spPr>
          <a:xfrm>
            <a:off x="7929880" y="55848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01" name="Rectangle 109"/>
          <p:cNvSpPr/>
          <p:nvPr>
            <p:custDataLst>
              <p:tags r:id="rId95"/>
            </p:custDataLst>
          </p:nvPr>
        </p:nvSpPr>
        <p:spPr>
          <a:xfrm>
            <a:off x="8067675" y="5605780"/>
            <a:ext cx="225425" cy="1746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02" name="Text Box 110"/>
          <p:cNvSpPr txBox="1"/>
          <p:nvPr>
            <p:custDataLst>
              <p:tags r:id="rId96"/>
            </p:custDataLst>
          </p:nvPr>
        </p:nvSpPr>
        <p:spPr>
          <a:xfrm>
            <a:off x="7937183" y="5502275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2b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85" name="Text Box 111"/>
          <p:cNvSpPr txBox="1"/>
          <p:nvPr>
            <p:custDataLst>
              <p:tags r:id="rId97"/>
            </p:custDataLst>
          </p:nvPr>
        </p:nvSpPr>
        <p:spPr>
          <a:xfrm>
            <a:off x="9180513" y="5159375"/>
            <a:ext cx="9575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other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networks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86" name="Freeform 112"/>
          <p:cNvSpPr/>
          <p:nvPr>
            <p:custDataLst>
              <p:tags r:id="rId98"/>
            </p:custDataLst>
          </p:nvPr>
        </p:nvSpPr>
        <p:spPr>
          <a:xfrm flipH="1">
            <a:off x="1816100" y="4772025"/>
            <a:ext cx="1171575" cy="1758950"/>
          </a:xfrm>
          <a:custGeom>
            <a:avLst/>
            <a:gdLst>
              <a:gd name="txL" fmla="*/ 0 w 738"/>
              <a:gd name="txT" fmla="*/ 0 h 1108"/>
              <a:gd name="txR" fmla="*/ 738 w 738"/>
              <a:gd name="txB" fmla="*/ 1108 h 1108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738" h="1108">
                <a:moveTo>
                  <a:pt x="32" y="394"/>
                </a:moveTo>
                <a:cubicBezTo>
                  <a:pt x="66" y="301"/>
                  <a:pt x="108" y="228"/>
                  <a:pt x="213" y="172"/>
                </a:cubicBezTo>
                <a:cubicBezTo>
                  <a:pt x="318" y="116"/>
                  <a:pt x="588" y="0"/>
                  <a:pt x="663" y="56"/>
                </a:cubicBezTo>
                <a:cubicBezTo>
                  <a:pt x="738" y="112"/>
                  <a:pt x="659" y="346"/>
                  <a:pt x="661" y="509"/>
                </a:cubicBezTo>
                <a:cubicBezTo>
                  <a:pt x="663" y="672"/>
                  <a:pt x="731" y="956"/>
                  <a:pt x="677" y="1032"/>
                </a:cubicBezTo>
                <a:cubicBezTo>
                  <a:pt x="623" y="1108"/>
                  <a:pt x="442" y="999"/>
                  <a:pt x="338" y="962"/>
                </a:cubicBezTo>
                <a:cubicBezTo>
                  <a:pt x="234" y="925"/>
                  <a:pt x="102" y="904"/>
                  <a:pt x="51" y="809"/>
                </a:cubicBezTo>
                <a:cubicBezTo>
                  <a:pt x="0" y="715"/>
                  <a:pt x="36" y="481"/>
                  <a:pt x="32" y="394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87" name="Text Box 113"/>
          <p:cNvSpPr txBox="1"/>
          <p:nvPr>
            <p:custDataLst>
              <p:tags r:id="rId99"/>
            </p:custDataLst>
          </p:nvPr>
        </p:nvSpPr>
        <p:spPr>
          <a:xfrm>
            <a:off x="1873250" y="5556250"/>
            <a:ext cx="9575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other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networks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88" name="Line 114"/>
          <p:cNvSpPr/>
          <p:nvPr>
            <p:custDataLst>
              <p:tags r:id="rId100"/>
            </p:custDataLst>
          </p:nvPr>
        </p:nvSpPr>
        <p:spPr>
          <a:xfrm flipH="1">
            <a:off x="2673350" y="5118100"/>
            <a:ext cx="468313" cy="268288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389" name="Freeform 115"/>
          <p:cNvSpPr/>
          <p:nvPr>
            <p:custDataLst>
              <p:tags r:id="rId101"/>
            </p:custDataLst>
          </p:nvPr>
        </p:nvSpPr>
        <p:spPr>
          <a:xfrm>
            <a:off x="6437313" y="5607050"/>
            <a:ext cx="523875" cy="261938"/>
          </a:xfrm>
          <a:custGeom>
            <a:avLst/>
            <a:gdLst>
              <a:gd name="txL" fmla="*/ 0 w 654"/>
              <a:gd name="txT" fmla="*/ 0 h 420"/>
              <a:gd name="txR" fmla="*/ 654 w 654"/>
              <a:gd name="txB" fmla="*/ 420 h 420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54" h="420">
                <a:moveTo>
                  <a:pt x="0" y="420"/>
                </a:moveTo>
                <a:lnTo>
                  <a:pt x="654" y="0"/>
                </a:lnTo>
              </a:path>
            </a:pathLst>
          </a:custGeom>
          <a:noFill/>
          <a:ln w="1905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90" name="Freeform 116"/>
          <p:cNvSpPr/>
          <p:nvPr>
            <p:custDataLst>
              <p:tags r:id="rId102"/>
            </p:custDataLst>
          </p:nvPr>
        </p:nvSpPr>
        <p:spPr>
          <a:xfrm>
            <a:off x="5076825" y="3990975"/>
            <a:ext cx="973138" cy="795338"/>
          </a:xfrm>
          <a:custGeom>
            <a:avLst/>
            <a:gdLst>
              <a:gd name="txL" fmla="*/ 0 w 1198"/>
              <a:gd name="txT" fmla="*/ 0 h 451"/>
              <a:gd name="txR" fmla="*/ 1198 w 1198"/>
              <a:gd name="txB" fmla="*/ 451 h 451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198" h="451">
                <a:moveTo>
                  <a:pt x="88" y="181"/>
                </a:moveTo>
                <a:cubicBezTo>
                  <a:pt x="159" y="143"/>
                  <a:pt x="120" y="111"/>
                  <a:pt x="180" y="89"/>
                </a:cubicBezTo>
                <a:cubicBezTo>
                  <a:pt x="240" y="67"/>
                  <a:pt x="313" y="60"/>
                  <a:pt x="448" y="49"/>
                </a:cubicBezTo>
                <a:cubicBezTo>
                  <a:pt x="583" y="38"/>
                  <a:pt x="866" y="0"/>
                  <a:pt x="988" y="25"/>
                </a:cubicBezTo>
                <a:cubicBezTo>
                  <a:pt x="1110" y="50"/>
                  <a:pt x="1198" y="132"/>
                  <a:pt x="1181" y="197"/>
                </a:cubicBezTo>
                <a:cubicBezTo>
                  <a:pt x="1164" y="262"/>
                  <a:pt x="1034" y="375"/>
                  <a:pt x="889" y="413"/>
                </a:cubicBezTo>
                <a:cubicBezTo>
                  <a:pt x="744" y="451"/>
                  <a:pt x="449" y="438"/>
                  <a:pt x="307" y="425"/>
                </a:cubicBezTo>
                <a:cubicBezTo>
                  <a:pt x="165" y="412"/>
                  <a:pt x="72" y="378"/>
                  <a:pt x="36" y="337"/>
                </a:cubicBezTo>
                <a:cubicBezTo>
                  <a:pt x="0" y="296"/>
                  <a:pt x="77" y="213"/>
                  <a:pt x="88" y="181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91" name="Text Box 117"/>
          <p:cNvSpPr txBox="1"/>
          <p:nvPr>
            <p:custDataLst>
              <p:tags r:id="rId103"/>
            </p:custDataLst>
          </p:nvPr>
        </p:nvSpPr>
        <p:spPr>
          <a:xfrm>
            <a:off x="5399088" y="4148138"/>
            <a:ext cx="33972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24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94" name="Freeform 120"/>
          <p:cNvSpPr/>
          <p:nvPr>
            <p:custDataLst>
              <p:tags r:id="rId104"/>
            </p:custDataLst>
          </p:nvPr>
        </p:nvSpPr>
        <p:spPr>
          <a:xfrm>
            <a:off x="4324350" y="5014913"/>
            <a:ext cx="704850" cy="409575"/>
          </a:xfrm>
          <a:custGeom>
            <a:avLst/>
            <a:gdLst>
              <a:gd name="txL" fmla="*/ 0 w 444"/>
              <a:gd name="txT" fmla="*/ 0 h 258"/>
              <a:gd name="txR" fmla="*/ 444 w 444"/>
              <a:gd name="txB" fmla="*/ 258 h 258"/>
            </a:gdLst>
            <a:ahLst/>
            <a:cxnLst>
              <a:cxn ang="0">
                <a:pos x="0" y="0"/>
              </a:cxn>
              <a:cxn ang="0">
                <a:pos x="2147483646" y="2147483646"/>
              </a:cxn>
            </a:cxnLst>
            <a:rect l="txL" t="txT" r="txR" b="txB"/>
            <a:pathLst>
              <a:path w="444" h="258">
                <a:moveTo>
                  <a:pt x="0" y="0"/>
                </a:moveTo>
                <a:lnTo>
                  <a:pt x="444" y="258"/>
                </a:lnTo>
              </a:path>
            </a:pathLst>
          </a:custGeom>
          <a:noFill/>
          <a:ln w="1905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9330" name="页脚占位符 4"/>
          <p:cNvSpPr txBox="1">
            <a:spLocks noGrp="1"/>
          </p:cNvSpPr>
          <p:nvPr>
            <p:custDataLst>
              <p:tags r:id="rId105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9332" name="Rectangle 2"/>
          <p:cNvSpPr>
            <a:spLocks noGrp="1"/>
          </p:cNvSpPr>
          <p:nvPr>
            <p:custDataLst>
              <p:tags r:id="rId106"/>
            </p:custDataLst>
          </p:nvPr>
        </p:nvSpPr>
        <p:spPr>
          <a:xfrm>
            <a:off x="157480" y="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例子</a:t>
            </a:r>
            <a:r>
              <a:rPr lang="en-US" altLang="zh-CN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设置路由器</a:t>
            </a:r>
            <a:r>
              <a:rPr lang="en-US" altLang="zh-CN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1d</a:t>
            </a:r>
            <a:r>
              <a:rPr lang="zh-CN" altLang="en-US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的转发表</a:t>
            </a:r>
            <a:endParaRPr lang="zh-CN" altLang="en-US" sz="36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07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330" y="44450"/>
            <a:ext cx="8967470" cy="68224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44386" name="Slide Number Placeholder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/>
          <a:p>
            <a:pPr mar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4-</a:t>
            </a:r>
            <a:fld id="{9A0DB2DC-4C9A-4742-B13C-FB6460FD3503}" type="slidenum">
              <a:rPr lang="en-US" altLang="zh-CN"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200">
              <a:solidFill>
                <a:schemeClr val="dk1">
                  <a:tint val="75000"/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388" name="Rectangle 3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1935163" y="1562100"/>
            <a:ext cx="7991475" cy="2754313"/>
          </a:xfrm>
        </p:spPr>
        <p:txBody>
          <a:bodyPr vert="horz" wrap="square" lIns="91440" tIns="45720" rIns="91440" bIns="45720" anchor="t" anchorCtr="0"/>
          <a:p>
            <a:pPr>
              <a:lnSpc>
                <a:spcPct val="80000"/>
              </a:lnSpc>
            </a:pPr>
            <a:r>
              <a:rPr lang="en-US" altLang="zh-CN" sz="24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现在假设AS1从as间协议得知子网x可以从AS3和AS2到达。</a:t>
            </a:r>
            <a:endParaRPr lang="en-US" altLang="zh-CN" sz="24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4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为了配置转发表，路由器1d必须确定它应该将数据包转发到哪一个网关 </a:t>
            </a:r>
            <a:endParaRPr lang="en-US" altLang="zh-CN" sz="24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这也是As间路由协议的工作</a:t>
            </a:r>
            <a:endParaRPr lang="en-US" altLang="zh-CN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4389" name="Freeform 4"/>
          <p:cNvSpPr/>
          <p:nvPr>
            <p:custDataLst>
              <p:tags r:id="rId6"/>
            </p:custDataLst>
          </p:nvPr>
        </p:nvSpPr>
        <p:spPr>
          <a:xfrm>
            <a:off x="8801100" y="4562475"/>
            <a:ext cx="1171575" cy="1758950"/>
          </a:xfrm>
          <a:custGeom>
            <a:avLst/>
            <a:gdLst>
              <a:gd name="txL" fmla="*/ 0 w 738"/>
              <a:gd name="txT" fmla="*/ 0 h 1108"/>
              <a:gd name="txR" fmla="*/ 738 w 738"/>
              <a:gd name="txB" fmla="*/ 1108 h 1108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738" h="1108">
                <a:moveTo>
                  <a:pt x="32" y="394"/>
                </a:moveTo>
                <a:cubicBezTo>
                  <a:pt x="66" y="301"/>
                  <a:pt x="108" y="228"/>
                  <a:pt x="213" y="172"/>
                </a:cubicBezTo>
                <a:cubicBezTo>
                  <a:pt x="318" y="116"/>
                  <a:pt x="588" y="0"/>
                  <a:pt x="663" y="56"/>
                </a:cubicBezTo>
                <a:cubicBezTo>
                  <a:pt x="738" y="112"/>
                  <a:pt x="659" y="346"/>
                  <a:pt x="661" y="509"/>
                </a:cubicBezTo>
                <a:cubicBezTo>
                  <a:pt x="663" y="672"/>
                  <a:pt x="731" y="956"/>
                  <a:pt x="677" y="1032"/>
                </a:cubicBezTo>
                <a:cubicBezTo>
                  <a:pt x="623" y="1108"/>
                  <a:pt x="442" y="999"/>
                  <a:pt x="338" y="962"/>
                </a:cubicBezTo>
                <a:cubicBezTo>
                  <a:pt x="234" y="925"/>
                  <a:pt x="102" y="904"/>
                  <a:pt x="51" y="809"/>
                </a:cubicBezTo>
                <a:cubicBezTo>
                  <a:pt x="0" y="715"/>
                  <a:pt x="36" y="481"/>
                  <a:pt x="32" y="394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390" name="Freeform 5"/>
          <p:cNvSpPr/>
          <p:nvPr>
            <p:custDataLst>
              <p:tags r:id="rId7"/>
            </p:custDataLst>
          </p:nvPr>
        </p:nvSpPr>
        <p:spPr>
          <a:xfrm>
            <a:off x="6754813" y="4872038"/>
            <a:ext cx="1944687" cy="1292225"/>
          </a:xfrm>
          <a:custGeom>
            <a:avLst/>
            <a:gdLst>
              <a:gd name="txL" fmla="*/ 0 w 1162"/>
              <a:gd name="txT" fmla="*/ 0 h 543"/>
              <a:gd name="txR" fmla="*/ 1162 w 1162"/>
              <a:gd name="txB" fmla="*/ 543 h 543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162" h="543">
                <a:moveTo>
                  <a:pt x="56" y="162"/>
                </a:moveTo>
                <a:cubicBezTo>
                  <a:pt x="115" y="100"/>
                  <a:pt x="221" y="28"/>
                  <a:pt x="368" y="14"/>
                </a:cubicBezTo>
                <a:cubicBezTo>
                  <a:pt x="515" y="0"/>
                  <a:pt x="811" y="42"/>
                  <a:pt x="940" y="79"/>
                </a:cubicBezTo>
                <a:cubicBezTo>
                  <a:pt x="1069" y="116"/>
                  <a:pt x="1126" y="177"/>
                  <a:pt x="1144" y="239"/>
                </a:cubicBezTo>
                <a:cubicBezTo>
                  <a:pt x="1162" y="301"/>
                  <a:pt x="1141" y="401"/>
                  <a:pt x="1048" y="451"/>
                </a:cubicBezTo>
                <a:cubicBezTo>
                  <a:pt x="955" y="501"/>
                  <a:pt x="746" y="543"/>
                  <a:pt x="586" y="541"/>
                </a:cubicBezTo>
                <a:cubicBezTo>
                  <a:pt x="426" y="539"/>
                  <a:pt x="176" y="502"/>
                  <a:pt x="88" y="439"/>
                </a:cubicBezTo>
                <a:cubicBezTo>
                  <a:pt x="0" y="376"/>
                  <a:pt x="63" y="220"/>
                  <a:pt x="56" y="162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391" name="Freeform 6"/>
          <p:cNvSpPr/>
          <p:nvPr>
            <p:custDataLst>
              <p:tags r:id="rId8"/>
            </p:custDataLst>
          </p:nvPr>
        </p:nvSpPr>
        <p:spPr>
          <a:xfrm>
            <a:off x="3001963" y="4164013"/>
            <a:ext cx="1679575" cy="1411287"/>
          </a:xfrm>
          <a:custGeom>
            <a:avLst/>
            <a:gdLst>
              <a:gd name="txL" fmla="*/ 0 w 1198"/>
              <a:gd name="txT" fmla="*/ 0 h 451"/>
              <a:gd name="txR" fmla="*/ 1198 w 1198"/>
              <a:gd name="txB" fmla="*/ 451 h 451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198" h="451">
                <a:moveTo>
                  <a:pt x="88" y="181"/>
                </a:moveTo>
                <a:cubicBezTo>
                  <a:pt x="159" y="143"/>
                  <a:pt x="120" y="111"/>
                  <a:pt x="180" y="89"/>
                </a:cubicBezTo>
                <a:cubicBezTo>
                  <a:pt x="240" y="67"/>
                  <a:pt x="313" y="60"/>
                  <a:pt x="448" y="49"/>
                </a:cubicBezTo>
                <a:cubicBezTo>
                  <a:pt x="583" y="38"/>
                  <a:pt x="866" y="0"/>
                  <a:pt x="988" y="25"/>
                </a:cubicBezTo>
                <a:cubicBezTo>
                  <a:pt x="1110" y="50"/>
                  <a:pt x="1198" y="132"/>
                  <a:pt x="1181" y="197"/>
                </a:cubicBezTo>
                <a:cubicBezTo>
                  <a:pt x="1164" y="262"/>
                  <a:pt x="1034" y="375"/>
                  <a:pt x="889" y="413"/>
                </a:cubicBezTo>
                <a:cubicBezTo>
                  <a:pt x="744" y="451"/>
                  <a:pt x="449" y="438"/>
                  <a:pt x="307" y="425"/>
                </a:cubicBezTo>
                <a:cubicBezTo>
                  <a:pt x="165" y="412"/>
                  <a:pt x="72" y="378"/>
                  <a:pt x="36" y="337"/>
                </a:cubicBezTo>
                <a:cubicBezTo>
                  <a:pt x="0" y="296"/>
                  <a:pt x="77" y="213"/>
                  <a:pt x="88" y="181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392" name="Freeform 7"/>
          <p:cNvSpPr/>
          <p:nvPr>
            <p:custDataLst>
              <p:tags r:id="rId9"/>
            </p:custDataLst>
          </p:nvPr>
        </p:nvSpPr>
        <p:spPr>
          <a:xfrm>
            <a:off x="3632200" y="4908550"/>
            <a:ext cx="400050" cy="180975"/>
          </a:xfrm>
          <a:custGeom>
            <a:avLst/>
            <a:gdLst>
              <a:gd name="txL" fmla="*/ 0 w 252"/>
              <a:gd name="txT" fmla="*/ 0 h 114"/>
              <a:gd name="txR" fmla="*/ 252 w 252"/>
              <a:gd name="txB" fmla="*/ 114 h 114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252" h="114">
                <a:moveTo>
                  <a:pt x="0" y="114"/>
                </a:moveTo>
                <a:lnTo>
                  <a:pt x="252" y="0"/>
                </a:lnTo>
              </a:path>
            </a:pathLst>
          </a:cu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393" name="Text Box 8"/>
          <p:cNvSpPr txBox="1"/>
          <p:nvPr>
            <p:custDataLst>
              <p:tags r:id="rId10"/>
            </p:custDataLst>
          </p:nvPr>
        </p:nvSpPr>
        <p:spPr>
          <a:xfrm>
            <a:off x="3576638" y="5129213"/>
            <a:ext cx="68643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AS3</a:t>
            </a:r>
            <a:endParaRPr lang="en-US" altLang="zh-CN" sz="20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394" name="Text Box 9"/>
          <p:cNvSpPr txBox="1"/>
          <p:nvPr>
            <p:custDataLst>
              <p:tags r:id="rId11"/>
            </p:custDataLst>
          </p:nvPr>
        </p:nvSpPr>
        <p:spPr>
          <a:xfrm>
            <a:off x="7391400" y="5794375"/>
            <a:ext cx="63627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AS2</a:t>
            </a:r>
            <a:endParaRPr lang="en-US" altLang="zh-CN" sz="18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395" name="Line 10"/>
          <p:cNvSpPr/>
          <p:nvPr>
            <p:custDataLst>
              <p:tags r:id="rId12"/>
            </p:custDataLst>
          </p:nvPr>
        </p:nvSpPr>
        <p:spPr>
          <a:xfrm flipV="1">
            <a:off x="7270750" y="5283200"/>
            <a:ext cx="434975" cy="192088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396" name="Line 11"/>
          <p:cNvSpPr/>
          <p:nvPr>
            <p:custDataLst>
              <p:tags r:id="rId13"/>
            </p:custDataLst>
          </p:nvPr>
        </p:nvSpPr>
        <p:spPr>
          <a:xfrm flipH="1" flipV="1">
            <a:off x="3848100" y="4641850"/>
            <a:ext cx="241300" cy="17462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397" name="Line 12"/>
          <p:cNvSpPr/>
          <p:nvPr>
            <p:custDataLst>
              <p:tags r:id="rId14"/>
            </p:custDataLst>
          </p:nvPr>
        </p:nvSpPr>
        <p:spPr>
          <a:xfrm flipH="1">
            <a:off x="3406775" y="4635500"/>
            <a:ext cx="147638" cy="376238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503" name="Oval 14"/>
          <p:cNvSpPr/>
          <p:nvPr>
            <p:custDataLst>
              <p:tags r:id="rId15"/>
            </p:custDataLst>
          </p:nvPr>
        </p:nvSpPr>
        <p:spPr>
          <a:xfrm>
            <a:off x="3148330" y="509143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504" name="Line 15"/>
          <p:cNvSpPr/>
          <p:nvPr>
            <p:custDataLst>
              <p:tags r:id="rId16"/>
            </p:custDataLst>
          </p:nvPr>
        </p:nvSpPr>
        <p:spPr>
          <a:xfrm>
            <a:off x="3148330" y="508000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505" name="Line 16"/>
          <p:cNvSpPr/>
          <p:nvPr>
            <p:custDataLst>
              <p:tags r:id="rId17"/>
            </p:custDataLst>
          </p:nvPr>
        </p:nvSpPr>
        <p:spPr>
          <a:xfrm>
            <a:off x="3644900" y="508000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506" name="Rectangle 17"/>
          <p:cNvSpPr/>
          <p:nvPr>
            <p:custDataLst>
              <p:tags r:id="rId18"/>
            </p:custDataLst>
          </p:nvPr>
        </p:nvSpPr>
        <p:spPr>
          <a:xfrm>
            <a:off x="3148330" y="508000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507" name="Oval 18"/>
          <p:cNvSpPr/>
          <p:nvPr>
            <p:custDataLst>
              <p:tags r:id="rId19"/>
            </p:custDataLst>
          </p:nvPr>
        </p:nvSpPr>
        <p:spPr>
          <a:xfrm>
            <a:off x="3143250" y="498665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508" name="Rectangle 19"/>
          <p:cNvSpPr/>
          <p:nvPr>
            <p:custDataLst>
              <p:tags r:id="rId20"/>
            </p:custDataLst>
          </p:nvPr>
        </p:nvSpPr>
        <p:spPr>
          <a:xfrm>
            <a:off x="3281680" y="5006975"/>
            <a:ext cx="224155" cy="1968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509" name="Text Box 20"/>
          <p:cNvSpPr txBox="1"/>
          <p:nvPr>
            <p:custDataLst>
              <p:tags r:id="rId21"/>
            </p:custDataLst>
          </p:nvPr>
        </p:nvSpPr>
        <p:spPr>
          <a:xfrm>
            <a:off x="3151188" y="4904105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3b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95" name="Oval 22"/>
          <p:cNvSpPr/>
          <p:nvPr>
            <p:custDataLst>
              <p:tags r:id="rId22"/>
            </p:custDataLst>
          </p:nvPr>
        </p:nvSpPr>
        <p:spPr>
          <a:xfrm>
            <a:off x="3418205" y="452755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96" name="Line 23"/>
          <p:cNvSpPr/>
          <p:nvPr>
            <p:custDataLst>
              <p:tags r:id="rId23"/>
            </p:custDataLst>
          </p:nvPr>
        </p:nvSpPr>
        <p:spPr>
          <a:xfrm>
            <a:off x="3418205" y="45167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97" name="Line 24"/>
          <p:cNvSpPr/>
          <p:nvPr>
            <p:custDataLst>
              <p:tags r:id="rId24"/>
            </p:custDataLst>
          </p:nvPr>
        </p:nvSpPr>
        <p:spPr>
          <a:xfrm>
            <a:off x="3914775" y="45167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98" name="Rectangle 25"/>
          <p:cNvSpPr/>
          <p:nvPr>
            <p:custDataLst>
              <p:tags r:id="rId25"/>
            </p:custDataLst>
          </p:nvPr>
        </p:nvSpPr>
        <p:spPr>
          <a:xfrm>
            <a:off x="3418205" y="451675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99" name="Oval 26"/>
          <p:cNvSpPr/>
          <p:nvPr>
            <p:custDataLst>
              <p:tags r:id="rId26"/>
            </p:custDataLst>
          </p:nvPr>
        </p:nvSpPr>
        <p:spPr>
          <a:xfrm>
            <a:off x="3413125" y="442277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501" name="Rectangle 28"/>
          <p:cNvSpPr/>
          <p:nvPr>
            <p:custDataLst>
              <p:tags r:id="rId27"/>
            </p:custDataLst>
          </p:nvPr>
        </p:nvSpPr>
        <p:spPr>
          <a:xfrm>
            <a:off x="3548380" y="4431030"/>
            <a:ext cx="22161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502" name="Text Box 29"/>
          <p:cNvSpPr txBox="1"/>
          <p:nvPr>
            <p:custDataLst>
              <p:tags r:id="rId28"/>
            </p:custDataLst>
          </p:nvPr>
        </p:nvSpPr>
        <p:spPr>
          <a:xfrm>
            <a:off x="3422333" y="4327525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3c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89" name="Oval 32"/>
          <p:cNvSpPr/>
          <p:nvPr>
            <p:custDataLst>
              <p:tags r:id="rId29"/>
            </p:custDataLst>
          </p:nvPr>
        </p:nvSpPr>
        <p:spPr>
          <a:xfrm>
            <a:off x="3996055" y="490093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90" name="Line 33"/>
          <p:cNvSpPr/>
          <p:nvPr>
            <p:custDataLst>
              <p:tags r:id="rId30"/>
            </p:custDataLst>
          </p:nvPr>
        </p:nvSpPr>
        <p:spPr>
          <a:xfrm>
            <a:off x="3996055" y="489013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91" name="Line 34"/>
          <p:cNvSpPr/>
          <p:nvPr>
            <p:custDataLst>
              <p:tags r:id="rId31"/>
            </p:custDataLst>
          </p:nvPr>
        </p:nvSpPr>
        <p:spPr>
          <a:xfrm>
            <a:off x="4492625" y="489013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92" name="Rectangle 35"/>
          <p:cNvSpPr/>
          <p:nvPr>
            <p:custDataLst>
              <p:tags r:id="rId32"/>
            </p:custDataLst>
          </p:nvPr>
        </p:nvSpPr>
        <p:spPr>
          <a:xfrm>
            <a:off x="3996055" y="489013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93" name="Oval 36"/>
          <p:cNvSpPr/>
          <p:nvPr>
            <p:custDataLst>
              <p:tags r:id="rId33"/>
            </p:custDataLst>
          </p:nvPr>
        </p:nvSpPr>
        <p:spPr>
          <a:xfrm>
            <a:off x="3990975" y="479615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94" name="Rectangle 37"/>
          <p:cNvSpPr/>
          <p:nvPr>
            <p:custDataLst>
              <p:tags r:id="rId34"/>
            </p:custDataLst>
          </p:nvPr>
        </p:nvSpPr>
        <p:spPr>
          <a:xfrm>
            <a:off x="4129405" y="4817110"/>
            <a:ext cx="225425" cy="1746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88" name="Text Box 38"/>
          <p:cNvSpPr txBox="1"/>
          <p:nvPr>
            <p:custDataLst>
              <p:tags r:id="rId35"/>
            </p:custDataLst>
          </p:nvPr>
        </p:nvSpPr>
        <p:spPr>
          <a:xfrm>
            <a:off x="4002088" y="4702175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3a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44" name="Freeform 40"/>
          <p:cNvSpPr/>
          <p:nvPr>
            <p:custDataLst>
              <p:tags r:id="rId36"/>
            </p:custDataLst>
          </p:nvPr>
        </p:nvSpPr>
        <p:spPr>
          <a:xfrm>
            <a:off x="4019550" y="5227955"/>
            <a:ext cx="2660650" cy="1122045"/>
          </a:xfrm>
          <a:custGeom>
            <a:avLst/>
            <a:gdLst>
              <a:gd name="txL" fmla="*/ 0 w 1583"/>
              <a:gd name="txT" fmla="*/ 0 h 682"/>
              <a:gd name="txR" fmla="*/ 1583 w 1583"/>
              <a:gd name="txB" fmla="*/ 682 h 682"/>
            </a:gdLst>
            <a:ahLst/>
            <a:cxnLst>
              <a:cxn ang="0">
                <a:pos x="307" y="345"/>
              </a:cxn>
              <a:cxn ang="0">
                <a:pos x="808" y="114"/>
              </a:cxn>
              <a:cxn ang="0">
                <a:pos x="1558" y="32"/>
              </a:cxn>
              <a:cxn ang="0">
                <a:pos x="2294" y="299"/>
              </a:cxn>
              <a:cxn ang="0">
                <a:pos x="3102" y="658"/>
              </a:cxn>
              <a:cxn ang="0">
                <a:pos x="2523" y="990"/>
              </a:cxn>
              <a:cxn ang="0">
                <a:pos x="1369" y="1011"/>
              </a:cxn>
              <a:cxn ang="0">
                <a:pos x="177" y="916"/>
              </a:cxn>
              <a:cxn ang="0">
                <a:pos x="307" y="345"/>
              </a:cxn>
            </a:cxnLst>
            <a:rect l="txL" t="txT" r="txR" b="txB"/>
            <a:pathLst>
              <a:path w="1583" h="682">
                <a:moveTo>
                  <a:pt x="155" y="224"/>
                </a:moveTo>
                <a:cubicBezTo>
                  <a:pt x="208" y="137"/>
                  <a:pt x="302" y="108"/>
                  <a:pt x="407" y="74"/>
                </a:cubicBezTo>
                <a:cubicBezTo>
                  <a:pt x="512" y="40"/>
                  <a:pt x="660" y="0"/>
                  <a:pt x="785" y="20"/>
                </a:cubicBezTo>
                <a:cubicBezTo>
                  <a:pt x="910" y="40"/>
                  <a:pt x="1027" y="126"/>
                  <a:pt x="1157" y="194"/>
                </a:cubicBezTo>
                <a:cubicBezTo>
                  <a:pt x="1287" y="262"/>
                  <a:pt x="1545" y="353"/>
                  <a:pt x="1564" y="428"/>
                </a:cubicBezTo>
                <a:cubicBezTo>
                  <a:pt x="1583" y="503"/>
                  <a:pt x="1417" y="606"/>
                  <a:pt x="1272" y="644"/>
                </a:cubicBezTo>
                <a:cubicBezTo>
                  <a:pt x="1127" y="682"/>
                  <a:pt x="887" y="664"/>
                  <a:pt x="690" y="656"/>
                </a:cubicBezTo>
                <a:cubicBezTo>
                  <a:pt x="493" y="648"/>
                  <a:pt x="178" y="668"/>
                  <a:pt x="89" y="596"/>
                </a:cubicBezTo>
                <a:cubicBezTo>
                  <a:pt x="0" y="524"/>
                  <a:pt x="102" y="311"/>
                  <a:pt x="155" y="224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45" name="Text Box 41"/>
          <p:cNvSpPr txBox="1"/>
          <p:nvPr>
            <p:custDataLst>
              <p:tags r:id="rId37"/>
            </p:custDataLst>
          </p:nvPr>
        </p:nvSpPr>
        <p:spPr>
          <a:xfrm>
            <a:off x="4253230" y="5911850"/>
            <a:ext cx="68643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AS1</a:t>
            </a:r>
            <a:endParaRPr lang="en-US" altLang="zh-CN" sz="20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46" name="Line 42"/>
          <p:cNvSpPr/>
          <p:nvPr>
            <p:custDataLst>
              <p:tags r:id="rId38"/>
            </p:custDataLst>
          </p:nvPr>
        </p:nvSpPr>
        <p:spPr>
          <a:xfrm flipH="1">
            <a:off x="4911725" y="5507355"/>
            <a:ext cx="147955" cy="16192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47" name="Line 43"/>
          <p:cNvSpPr/>
          <p:nvPr>
            <p:custDataLst>
              <p:tags r:id="rId39"/>
            </p:custDataLst>
          </p:nvPr>
        </p:nvSpPr>
        <p:spPr>
          <a:xfrm>
            <a:off x="5314950" y="5542280"/>
            <a:ext cx="5080" cy="45212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48" name="Line 44"/>
          <p:cNvSpPr/>
          <p:nvPr>
            <p:custDataLst>
              <p:tags r:id="rId40"/>
            </p:custDataLst>
          </p:nvPr>
        </p:nvSpPr>
        <p:spPr>
          <a:xfrm>
            <a:off x="5476875" y="5494655"/>
            <a:ext cx="497205" cy="33464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49" name="Line 45"/>
          <p:cNvSpPr/>
          <p:nvPr>
            <p:custDataLst>
              <p:tags r:id="rId41"/>
            </p:custDataLst>
          </p:nvPr>
        </p:nvSpPr>
        <p:spPr>
          <a:xfrm flipH="1">
            <a:off x="5597525" y="5951855"/>
            <a:ext cx="376555" cy="1206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50" name="Line 46"/>
          <p:cNvSpPr/>
          <p:nvPr>
            <p:custDataLst>
              <p:tags r:id="rId42"/>
            </p:custDataLst>
          </p:nvPr>
        </p:nvSpPr>
        <p:spPr>
          <a:xfrm flipH="1" flipV="1">
            <a:off x="5019675" y="5775325"/>
            <a:ext cx="901700" cy="8064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51" name="Line 47"/>
          <p:cNvSpPr/>
          <p:nvPr>
            <p:custDataLst>
              <p:tags r:id="rId43"/>
            </p:custDataLst>
          </p:nvPr>
        </p:nvSpPr>
        <p:spPr>
          <a:xfrm>
            <a:off x="4926330" y="5856605"/>
            <a:ext cx="201930" cy="13462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79" name="Oval 49"/>
          <p:cNvSpPr/>
          <p:nvPr>
            <p:custDataLst>
              <p:tags r:id="rId44"/>
            </p:custDataLst>
          </p:nvPr>
        </p:nvSpPr>
        <p:spPr>
          <a:xfrm>
            <a:off x="5024755" y="5424805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80" name="Line 50"/>
          <p:cNvSpPr/>
          <p:nvPr>
            <p:custDataLst>
              <p:tags r:id="rId45"/>
            </p:custDataLst>
          </p:nvPr>
        </p:nvSpPr>
        <p:spPr>
          <a:xfrm>
            <a:off x="5024755" y="541337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81" name="Line 51"/>
          <p:cNvSpPr/>
          <p:nvPr>
            <p:custDataLst>
              <p:tags r:id="rId46"/>
            </p:custDataLst>
          </p:nvPr>
        </p:nvSpPr>
        <p:spPr>
          <a:xfrm>
            <a:off x="5521325" y="541337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82" name="Rectangle 52"/>
          <p:cNvSpPr/>
          <p:nvPr>
            <p:custDataLst>
              <p:tags r:id="rId47"/>
            </p:custDataLst>
          </p:nvPr>
        </p:nvSpPr>
        <p:spPr>
          <a:xfrm>
            <a:off x="5024755" y="5413375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83" name="Oval 53"/>
          <p:cNvSpPr/>
          <p:nvPr>
            <p:custDataLst>
              <p:tags r:id="rId48"/>
            </p:custDataLst>
          </p:nvPr>
        </p:nvSpPr>
        <p:spPr>
          <a:xfrm>
            <a:off x="5019675" y="5320030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85" name="Rectangle 55"/>
          <p:cNvSpPr/>
          <p:nvPr>
            <p:custDataLst>
              <p:tags r:id="rId49"/>
            </p:custDataLst>
          </p:nvPr>
        </p:nvSpPr>
        <p:spPr>
          <a:xfrm>
            <a:off x="5154930" y="5330825"/>
            <a:ext cx="22288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86" name="Text Box 56"/>
          <p:cNvSpPr txBox="1"/>
          <p:nvPr>
            <p:custDataLst>
              <p:tags r:id="rId50"/>
            </p:custDataLst>
          </p:nvPr>
        </p:nvSpPr>
        <p:spPr>
          <a:xfrm>
            <a:off x="5030153" y="5227955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1c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72" name="Oval 58"/>
          <p:cNvSpPr/>
          <p:nvPr>
            <p:custDataLst>
              <p:tags r:id="rId51"/>
            </p:custDataLst>
          </p:nvPr>
        </p:nvSpPr>
        <p:spPr>
          <a:xfrm>
            <a:off x="4538980" y="5758180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73" name="Line 59"/>
          <p:cNvSpPr/>
          <p:nvPr>
            <p:custDataLst>
              <p:tags r:id="rId52"/>
            </p:custDataLst>
          </p:nvPr>
        </p:nvSpPr>
        <p:spPr>
          <a:xfrm>
            <a:off x="4538980" y="574675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74" name="Line 60"/>
          <p:cNvSpPr/>
          <p:nvPr>
            <p:custDataLst>
              <p:tags r:id="rId53"/>
            </p:custDataLst>
          </p:nvPr>
        </p:nvSpPr>
        <p:spPr>
          <a:xfrm>
            <a:off x="5035550" y="574675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75" name="Rectangle 61"/>
          <p:cNvSpPr/>
          <p:nvPr>
            <p:custDataLst>
              <p:tags r:id="rId54"/>
            </p:custDataLst>
          </p:nvPr>
        </p:nvSpPr>
        <p:spPr>
          <a:xfrm>
            <a:off x="4538980" y="5746750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76" name="Oval 62"/>
          <p:cNvSpPr/>
          <p:nvPr>
            <p:custDataLst>
              <p:tags r:id="rId55"/>
            </p:custDataLst>
          </p:nvPr>
        </p:nvSpPr>
        <p:spPr>
          <a:xfrm>
            <a:off x="4533900" y="5659755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77" name="Rectangle 63"/>
          <p:cNvSpPr/>
          <p:nvPr>
            <p:custDataLst>
              <p:tags r:id="rId56"/>
            </p:custDataLst>
          </p:nvPr>
        </p:nvSpPr>
        <p:spPr>
          <a:xfrm>
            <a:off x="4669155" y="5702300"/>
            <a:ext cx="225425" cy="152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78" name="Text Box 64"/>
          <p:cNvSpPr txBox="1"/>
          <p:nvPr>
            <p:custDataLst>
              <p:tags r:id="rId57"/>
            </p:custDataLst>
          </p:nvPr>
        </p:nvSpPr>
        <p:spPr>
          <a:xfrm>
            <a:off x="4548188" y="5567680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1a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64" name="Oval 66"/>
          <p:cNvSpPr/>
          <p:nvPr>
            <p:custDataLst>
              <p:tags r:id="rId58"/>
            </p:custDataLst>
          </p:nvPr>
        </p:nvSpPr>
        <p:spPr>
          <a:xfrm>
            <a:off x="5081905" y="6053455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65" name="Line 67"/>
          <p:cNvSpPr/>
          <p:nvPr>
            <p:custDataLst>
              <p:tags r:id="rId59"/>
            </p:custDataLst>
          </p:nvPr>
        </p:nvSpPr>
        <p:spPr>
          <a:xfrm>
            <a:off x="5081905" y="60420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66" name="Line 68"/>
          <p:cNvSpPr/>
          <p:nvPr>
            <p:custDataLst>
              <p:tags r:id="rId60"/>
            </p:custDataLst>
          </p:nvPr>
        </p:nvSpPr>
        <p:spPr>
          <a:xfrm>
            <a:off x="5578475" y="60420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67" name="Rectangle 69"/>
          <p:cNvSpPr/>
          <p:nvPr>
            <p:custDataLst>
              <p:tags r:id="rId61"/>
            </p:custDataLst>
          </p:nvPr>
        </p:nvSpPr>
        <p:spPr>
          <a:xfrm>
            <a:off x="5081905" y="6042025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68" name="Oval 70"/>
          <p:cNvSpPr/>
          <p:nvPr>
            <p:custDataLst>
              <p:tags r:id="rId62"/>
            </p:custDataLst>
          </p:nvPr>
        </p:nvSpPr>
        <p:spPr>
          <a:xfrm>
            <a:off x="5076825" y="5948680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70" name="Rectangle 72"/>
          <p:cNvSpPr/>
          <p:nvPr>
            <p:custDataLst>
              <p:tags r:id="rId63"/>
            </p:custDataLst>
          </p:nvPr>
        </p:nvSpPr>
        <p:spPr>
          <a:xfrm>
            <a:off x="5213985" y="5959475"/>
            <a:ext cx="227330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71" name="Text Box 73"/>
          <p:cNvSpPr txBox="1"/>
          <p:nvPr>
            <p:custDataLst>
              <p:tags r:id="rId64"/>
            </p:custDataLst>
          </p:nvPr>
        </p:nvSpPr>
        <p:spPr>
          <a:xfrm>
            <a:off x="5086350" y="5856605"/>
            <a:ext cx="49720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1d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56" name="Oval 75"/>
          <p:cNvSpPr/>
          <p:nvPr>
            <p:custDataLst>
              <p:tags r:id="rId65"/>
            </p:custDataLst>
          </p:nvPr>
        </p:nvSpPr>
        <p:spPr>
          <a:xfrm>
            <a:off x="5939155" y="5872480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57" name="Line 76"/>
          <p:cNvSpPr/>
          <p:nvPr>
            <p:custDataLst>
              <p:tags r:id="rId66"/>
            </p:custDataLst>
          </p:nvPr>
        </p:nvSpPr>
        <p:spPr>
          <a:xfrm>
            <a:off x="5939155" y="586105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58" name="Line 77"/>
          <p:cNvSpPr/>
          <p:nvPr>
            <p:custDataLst>
              <p:tags r:id="rId67"/>
            </p:custDataLst>
          </p:nvPr>
        </p:nvSpPr>
        <p:spPr>
          <a:xfrm>
            <a:off x="6435725" y="586105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59" name="Rectangle 78"/>
          <p:cNvSpPr/>
          <p:nvPr>
            <p:custDataLst>
              <p:tags r:id="rId68"/>
            </p:custDataLst>
          </p:nvPr>
        </p:nvSpPr>
        <p:spPr>
          <a:xfrm>
            <a:off x="5939155" y="5861050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60" name="Oval 79"/>
          <p:cNvSpPr/>
          <p:nvPr>
            <p:custDataLst>
              <p:tags r:id="rId69"/>
            </p:custDataLst>
          </p:nvPr>
        </p:nvSpPr>
        <p:spPr>
          <a:xfrm>
            <a:off x="5934075" y="5767705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62" name="Rectangle 81"/>
          <p:cNvSpPr/>
          <p:nvPr>
            <p:custDataLst>
              <p:tags r:id="rId70"/>
            </p:custDataLst>
          </p:nvPr>
        </p:nvSpPr>
        <p:spPr>
          <a:xfrm>
            <a:off x="6068695" y="5775325"/>
            <a:ext cx="22161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63" name="Text Box 82"/>
          <p:cNvSpPr txBox="1"/>
          <p:nvPr>
            <p:custDataLst>
              <p:tags r:id="rId71"/>
            </p:custDataLst>
          </p:nvPr>
        </p:nvSpPr>
        <p:spPr>
          <a:xfrm>
            <a:off x="5940108" y="5672455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1b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37" name="Oval 84"/>
          <p:cNvSpPr/>
          <p:nvPr>
            <p:custDataLst>
              <p:tags r:id="rId72"/>
            </p:custDataLst>
          </p:nvPr>
        </p:nvSpPr>
        <p:spPr>
          <a:xfrm>
            <a:off x="6943725" y="552323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38" name="Line 85"/>
          <p:cNvSpPr/>
          <p:nvPr>
            <p:custDataLst>
              <p:tags r:id="rId73"/>
            </p:custDataLst>
          </p:nvPr>
        </p:nvSpPr>
        <p:spPr>
          <a:xfrm>
            <a:off x="6943725" y="551180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39" name="Line 86"/>
          <p:cNvSpPr/>
          <p:nvPr>
            <p:custDataLst>
              <p:tags r:id="rId74"/>
            </p:custDataLst>
          </p:nvPr>
        </p:nvSpPr>
        <p:spPr>
          <a:xfrm>
            <a:off x="7440930" y="551180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40" name="Rectangle 87"/>
          <p:cNvSpPr/>
          <p:nvPr>
            <p:custDataLst>
              <p:tags r:id="rId75"/>
            </p:custDataLst>
          </p:nvPr>
        </p:nvSpPr>
        <p:spPr>
          <a:xfrm>
            <a:off x="6943725" y="551180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41" name="Oval 88"/>
          <p:cNvSpPr/>
          <p:nvPr>
            <p:custDataLst>
              <p:tags r:id="rId76"/>
            </p:custDataLst>
          </p:nvPr>
        </p:nvSpPr>
        <p:spPr>
          <a:xfrm>
            <a:off x="6939280" y="541845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42" name="Rectangle 89"/>
          <p:cNvSpPr/>
          <p:nvPr>
            <p:custDataLst>
              <p:tags r:id="rId77"/>
            </p:custDataLst>
          </p:nvPr>
        </p:nvSpPr>
        <p:spPr>
          <a:xfrm>
            <a:off x="7077075" y="5438775"/>
            <a:ext cx="224155" cy="190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43" name="Text Box 90"/>
          <p:cNvSpPr txBox="1"/>
          <p:nvPr>
            <p:custDataLst>
              <p:tags r:id="rId78"/>
            </p:custDataLst>
          </p:nvPr>
        </p:nvSpPr>
        <p:spPr>
          <a:xfrm>
            <a:off x="6949758" y="5324475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2a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03" name="Line 91"/>
          <p:cNvSpPr/>
          <p:nvPr>
            <p:custDataLst>
              <p:tags r:id="rId79"/>
            </p:custDataLst>
          </p:nvPr>
        </p:nvSpPr>
        <p:spPr>
          <a:xfrm>
            <a:off x="8159750" y="5241925"/>
            <a:ext cx="85725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04" name="Line 92"/>
          <p:cNvSpPr/>
          <p:nvPr>
            <p:custDataLst>
              <p:tags r:id="rId80"/>
            </p:custDataLst>
          </p:nvPr>
        </p:nvSpPr>
        <p:spPr>
          <a:xfrm>
            <a:off x="8413750" y="5707063"/>
            <a:ext cx="735013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05" name="Line 93"/>
          <p:cNvSpPr/>
          <p:nvPr>
            <p:custDataLst>
              <p:tags r:id="rId81"/>
            </p:custDataLst>
          </p:nvPr>
        </p:nvSpPr>
        <p:spPr>
          <a:xfrm>
            <a:off x="7445375" y="5553075"/>
            <a:ext cx="488950" cy="15240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06" name="Line 94"/>
          <p:cNvSpPr/>
          <p:nvPr>
            <p:custDataLst>
              <p:tags r:id="rId82"/>
            </p:custDataLst>
          </p:nvPr>
        </p:nvSpPr>
        <p:spPr>
          <a:xfrm>
            <a:off x="8054975" y="5351463"/>
            <a:ext cx="68263" cy="22860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30" name="Oval 96"/>
          <p:cNvSpPr/>
          <p:nvPr>
            <p:custDataLst>
              <p:tags r:id="rId83"/>
            </p:custDataLst>
          </p:nvPr>
        </p:nvSpPr>
        <p:spPr>
          <a:xfrm>
            <a:off x="7670800" y="523430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31" name="Line 97"/>
          <p:cNvSpPr/>
          <p:nvPr>
            <p:custDataLst>
              <p:tags r:id="rId84"/>
            </p:custDataLst>
          </p:nvPr>
        </p:nvSpPr>
        <p:spPr>
          <a:xfrm>
            <a:off x="7670800" y="522287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32" name="Line 98"/>
          <p:cNvSpPr/>
          <p:nvPr>
            <p:custDataLst>
              <p:tags r:id="rId85"/>
            </p:custDataLst>
          </p:nvPr>
        </p:nvSpPr>
        <p:spPr>
          <a:xfrm>
            <a:off x="8168005" y="522287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33" name="Rectangle 99"/>
          <p:cNvSpPr/>
          <p:nvPr>
            <p:custDataLst>
              <p:tags r:id="rId86"/>
            </p:custDataLst>
          </p:nvPr>
        </p:nvSpPr>
        <p:spPr>
          <a:xfrm>
            <a:off x="7670800" y="522287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34" name="Oval 100"/>
          <p:cNvSpPr/>
          <p:nvPr>
            <p:custDataLst>
              <p:tags r:id="rId87"/>
            </p:custDataLst>
          </p:nvPr>
        </p:nvSpPr>
        <p:spPr>
          <a:xfrm>
            <a:off x="7666355" y="512953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35" name="Rectangle 101"/>
          <p:cNvSpPr/>
          <p:nvPr>
            <p:custDataLst>
              <p:tags r:id="rId88"/>
            </p:custDataLst>
          </p:nvPr>
        </p:nvSpPr>
        <p:spPr>
          <a:xfrm>
            <a:off x="7804150" y="5149850"/>
            <a:ext cx="224155" cy="187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36" name="Text Box 102"/>
          <p:cNvSpPr txBox="1"/>
          <p:nvPr>
            <p:custDataLst>
              <p:tags r:id="rId89"/>
            </p:custDataLst>
          </p:nvPr>
        </p:nvSpPr>
        <p:spPr>
          <a:xfrm>
            <a:off x="7678103" y="5046980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2c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23" name="Oval 104"/>
          <p:cNvSpPr/>
          <p:nvPr>
            <p:custDataLst>
              <p:tags r:id="rId90"/>
            </p:custDataLst>
          </p:nvPr>
        </p:nvSpPr>
        <p:spPr>
          <a:xfrm>
            <a:off x="7934325" y="568960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24" name="Line 105"/>
          <p:cNvSpPr/>
          <p:nvPr>
            <p:custDataLst>
              <p:tags r:id="rId91"/>
            </p:custDataLst>
          </p:nvPr>
        </p:nvSpPr>
        <p:spPr>
          <a:xfrm>
            <a:off x="7934325" y="56788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25" name="Line 106"/>
          <p:cNvSpPr/>
          <p:nvPr>
            <p:custDataLst>
              <p:tags r:id="rId92"/>
            </p:custDataLst>
          </p:nvPr>
        </p:nvSpPr>
        <p:spPr>
          <a:xfrm>
            <a:off x="8431530" y="56788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26" name="Rectangle 107"/>
          <p:cNvSpPr/>
          <p:nvPr>
            <p:custDataLst>
              <p:tags r:id="rId93"/>
            </p:custDataLst>
          </p:nvPr>
        </p:nvSpPr>
        <p:spPr>
          <a:xfrm>
            <a:off x="7934325" y="567880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27" name="Oval 108"/>
          <p:cNvSpPr/>
          <p:nvPr>
            <p:custDataLst>
              <p:tags r:id="rId94"/>
            </p:custDataLst>
          </p:nvPr>
        </p:nvSpPr>
        <p:spPr>
          <a:xfrm>
            <a:off x="7929880" y="55848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28" name="Rectangle 109"/>
          <p:cNvSpPr/>
          <p:nvPr>
            <p:custDataLst>
              <p:tags r:id="rId95"/>
            </p:custDataLst>
          </p:nvPr>
        </p:nvSpPr>
        <p:spPr>
          <a:xfrm>
            <a:off x="8067675" y="5605780"/>
            <a:ext cx="225425" cy="1746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29" name="Text Box 110"/>
          <p:cNvSpPr txBox="1"/>
          <p:nvPr>
            <p:custDataLst>
              <p:tags r:id="rId96"/>
            </p:custDataLst>
          </p:nvPr>
        </p:nvSpPr>
        <p:spPr>
          <a:xfrm>
            <a:off x="7937183" y="5502275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2b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09" name="Text Box 111"/>
          <p:cNvSpPr txBox="1"/>
          <p:nvPr>
            <p:custDataLst>
              <p:tags r:id="rId97"/>
            </p:custDataLst>
          </p:nvPr>
        </p:nvSpPr>
        <p:spPr>
          <a:xfrm>
            <a:off x="9180513" y="5159375"/>
            <a:ext cx="9575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other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networks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10" name="Freeform 112"/>
          <p:cNvSpPr/>
          <p:nvPr>
            <p:custDataLst>
              <p:tags r:id="rId98"/>
            </p:custDataLst>
          </p:nvPr>
        </p:nvSpPr>
        <p:spPr>
          <a:xfrm flipH="1">
            <a:off x="1816100" y="4772025"/>
            <a:ext cx="1171575" cy="1758950"/>
          </a:xfrm>
          <a:custGeom>
            <a:avLst/>
            <a:gdLst>
              <a:gd name="txL" fmla="*/ 0 w 738"/>
              <a:gd name="txT" fmla="*/ 0 h 1108"/>
              <a:gd name="txR" fmla="*/ 738 w 738"/>
              <a:gd name="txB" fmla="*/ 1108 h 1108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738" h="1108">
                <a:moveTo>
                  <a:pt x="32" y="394"/>
                </a:moveTo>
                <a:cubicBezTo>
                  <a:pt x="66" y="301"/>
                  <a:pt x="108" y="228"/>
                  <a:pt x="213" y="172"/>
                </a:cubicBezTo>
                <a:cubicBezTo>
                  <a:pt x="318" y="116"/>
                  <a:pt x="588" y="0"/>
                  <a:pt x="663" y="56"/>
                </a:cubicBezTo>
                <a:cubicBezTo>
                  <a:pt x="738" y="112"/>
                  <a:pt x="659" y="346"/>
                  <a:pt x="661" y="509"/>
                </a:cubicBezTo>
                <a:cubicBezTo>
                  <a:pt x="663" y="672"/>
                  <a:pt x="731" y="956"/>
                  <a:pt x="677" y="1032"/>
                </a:cubicBezTo>
                <a:cubicBezTo>
                  <a:pt x="623" y="1108"/>
                  <a:pt x="442" y="999"/>
                  <a:pt x="338" y="962"/>
                </a:cubicBezTo>
                <a:cubicBezTo>
                  <a:pt x="234" y="925"/>
                  <a:pt x="102" y="904"/>
                  <a:pt x="51" y="809"/>
                </a:cubicBezTo>
                <a:cubicBezTo>
                  <a:pt x="0" y="715"/>
                  <a:pt x="36" y="481"/>
                  <a:pt x="32" y="394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11" name="Text Box 113"/>
          <p:cNvSpPr txBox="1"/>
          <p:nvPr>
            <p:custDataLst>
              <p:tags r:id="rId99"/>
            </p:custDataLst>
          </p:nvPr>
        </p:nvSpPr>
        <p:spPr>
          <a:xfrm>
            <a:off x="1873250" y="5556250"/>
            <a:ext cx="9575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other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networks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12" name="Line 114"/>
          <p:cNvSpPr/>
          <p:nvPr>
            <p:custDataLst>
              <p:tags r:id="rId100"/>
            </p:custDataLst>
          </p:nvPr>
        </p:nvSpPr>
        <p:spPr>
          <a:xfrm flipH="1">
            <a:off x="2673350" y="5118100"/>
            <a:ext cx="468313" cy="268288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13" name="Freeform 115"/>
          <p:cNvSpPr/>
          <p:nvPr>
            <p:custDataLst>
              <p:tags r:id="rId101"/>
            </p:custDataLst>
          </p:nvPr>
        </p:nvSpPr>
        <p:spPr>
          <a:xfrm>
            <a:off x="6437313" y="5607050"/>
            <a:ext cx="523875" cy="261938"/>
          </a:xfrm>
          <a:custGeom>
            <a:avLst/>
            <a:gdLst>
              <a:gd name="txL" fmla="*/ 0 w 654"/>
              <a:gd name="txT" fmla="*/ 0 h 420"/>
              <a:gd name="txR" fmla="*/ 654 w 654"/>
              <a:gd name="txB" fmla="*/ 420 h 420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54" h="420">
                <a:moveTo>
                  <a:pt x="0" y="420"/>
                </a:moveTo>
                <a:lnTo>
                  <a:pt x="654" y="0"/>
                </a:lnTo>
              </a:path>
            </a:pathLst>
          </a:custGeom>
          <a:noFill/>
          <a:ln w="1905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14" name="Freeform 116"/>
          <p:cNvSpPr/>
          <p:nvPr>
            <p:custDataLst>
              <p:tags r:id="rId102"/>
            </p:custDataLst>
          </p:nvPr>
        </p:nvSpPr>
        <p:spPr>
          <a:xfrm>
            <a:off x="5076825" y="3990975"/>
            <a:ext cx="973138" cy="795338"/>
          </a:xfrm>
          <a:custGeom>
            <a:avLst/>
            <a:gdLst>
              <a:gd name="txL" fmla="*/ 0 w 1198"/>
              <a:gd name="txT" fmla="*/ 0 h 451"/>
              <a:gd name="txR" fmla="*/ 1198 w 1198"/>
              <a:gd name="txB" fmla="*/ 451 h 451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198" h="451">
                <a:moveTo>
                  <a:pt x="88" y="181"/>
                </a:moveTo>
                <a:cubicBezTo>
                  <a:pt x="159" y="143"/>
                  <a:pt x="120" y="111"/>
                  <a:pt x="180" y="89"/>
                </a:cubicBezTo>
                <a:cubicBezTo>
                  <a:pt x="240" y="67"/>
                  <a:pt x="313" y="60"/>
                  <a:pt x="448" y="49"/>
                </a:cubicBezTo>
                <a:cubicBezTo>
                  <a:pt x="583" y="38"/>
                  <a:pt x="866" y="0"/>
                  <a:pt x="988" y="25"/>
                </a:cubicBezTo>
                <a:cubicBezTo>
                  <a:pt x="1110" y="50"/>
                  <a:pt x="1198" y="132"/>
                  <a:pt x="1181" y="197"/>
                </a:cubicBezTo>
                <a:cubicBezTo>
                  <a:pt x="1164" y="262"/>
                  <a:pt x="1034" y="375"/>
                  <a:pt x="889" y="413"/>
                </a:cubicBezTo>
                <a:cubicBezTo>
                  <a:pt x="744" y="451"/>
                  <a:pt x="449" y="438"/>
                  <a:pt x="307" y="425"/>
                </a:cubicBezTo>
                <a:cubicBezTo>
                  <a:pt x="165" y="412"/>
                  <a:pt x="72" y="378"/>
                  <a:pt x="36" y="337"/>
                </a:cubicBezTo>
                <a:cubicBezTo>
                  <a:pt x="0" y="296"/>
                  <a:pt x="77" y="213"/>
                  <a:pt x="88" y="181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15" name="Text Box 117"/>
          <p:cNvSpPr txBox="1"/>
          <p:nvPr>
            <p:custDataLst>
              <p:tags r:id="rId103"/>
            </p:custDataLst>
          </p:nvPr>
        </p:nvSpPr>
        <p:spPr>
          <a:xfrm>
            <a:off x="5399088" y="4148138"/>
            <a:ext cx="33972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24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16" name="Text Box 118"/>
          <p:cNvSpPr txBox="1"/>
          <p:nvPr>
            <p:custDataLst>
              <p:tags r:id="rId104"/>
            </p:custDataLst>
          </p:nvPr>
        </p:nvSpPr>
        <p:spPr>
          <a:xfrm rot="2261289">
            <a:off x="5862638" y="4397375"/>
            <a:ext cx="13004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en-US" altLang="zh-CN" sz="4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17" name="Text Box 119"/>
          <p:cNvSpPr txBox="1"/>
          <p:nvPr>
            <p:custDataLst>
              <p:tags r:id="rId105"/>
            </p:custDataLst>
          </p:nvPr>
        </p:nvSpPr>
        <p:spPr>
          <a:xfrm rot="-1061543">
            <a:off x="4459288" y="3878263"/>
            <a:ext cx="7416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altLang="zh-CN" sz="4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18" name="Line 120"/>
          <p:cNvSpPr/>
          <p:nvPr/>
        </p:nvSpPr>
        <p:spPr>
          <a:xfrm flipV="1">
            <a:off x="5505450" y="6088063"/>
            <a:ext cx="423863" cy="14605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4419" name="Freeform 121"/>
          <p:cNvSpPr/>
          <p:nvPr>
            <p:custDataLst>
              <p:tags r:id="rId106"/>
            </p:custDataLst>
          </p:nvPr>
        </p:nvSpPr>
        <p:spPr>
          <a:xfrm>
            <a:off x="4324350" y="5014913"/>
            <a:ext cx="704850" cy="409575"/>
          </a:xfrm>
          <a:custGeom>
            <a:avLst/>
            <a:gdLst>
              <a:gd name="txL" fmla="*/ 0 w 444"/>
              <a:gd name="txT" fmla="*/ 0 h 258"/>
              <a:gd name="txR" fmla="*/ 444 w 444"/>
              <a:gd name="txB" fmla="*/ 258 h 258"/>
            </a:gdLst>
            <a:ahLst/>
            <a:cxnLst>
              <a:cxn ang="0">
                <a:pos x="0" y="0"/>
              </a:cxn>
              <a:cxn ang="0">
                <a:pos x="2147483646" y="2147483646"/>
              </a:cxn>
            </a:cxnLst>
            <a:rect l="txL" t="txT" r="txR" b="txB"/>
            <a:pathLst>
              <a:path w="444" h="258">
                <a:moveTo>
                  <a:pt x="0" y="0"/>
                </a:moveTo>
                <a:lnTo>
                  <a:pt x="444" y="258"/>
                </a:lnTo>
              </a:path>
            </a:pathLst>
          </a:custGeom>
          <a:noFill/>
          <a:ln w="1905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420" name="Line 122"/>
          <p:cNvSpPr/>
          <p:nvPr/>
        </p:nvSpPr>
        <p:spPr>
          <a:xfrm flipV="1">
            <a:off x="5513388" y="5603875"/>
            <a:ext cx="0" cy="593725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4421" name="Text Box 123"/>
          <p:cNvSpPr txBox="1"/>
          <p:nvPr/>
        </p:nvSpPr>
        <p:spPr>
          <a:xfrm>
            <a:off x="5313363" y="6143625"/>
            <a:ext cx="31750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?</a:t>
            </a:r>
            <a:endParaRPr lang="en-US" altLang="zh-CN" sz="1800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4422" name="Picture 124" descr="underline_base"/>
          <p:cNvPicPr/>
          <p:nvPr/>
        </p:nvPicPr>
        <p:blipFill>
          <a:blip r:embed="rId107"/>
          <a:stretch>
            <a:fillRect/>
          </a:stretch>
        </p:blipFill>
        <p:spPr>
          <a:xfrm>
            <a:off x="1976438" y="904875"/>
            <a:ext cx="7313612" cy="173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4385" name="Footer Placeholder 4"/>
          <p:cNvSpPr txBox="1">
            <a:spLocks noGrp="1"/>
          </p:cNvSpPr>
          <p:nvPr>
            <p:custDataLst>
              <p:tags r:id="rId108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Network Layer</a:t>
            </a:r>
            <a:endParaRPr lang="en-US" altLang="zh-CN" sz="12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428" name="Rectangle 2"/>
          <p:cNvSpPr>
            <a:spLocks noGrp="1" noChangeArrowheads="1"/>
          </p:cNvSpPr>
          <p:nvPr/>
        </p:nvSpPr>
        <p:spPr>
          <a:xfrm>
            <a:off x="36195" y="-49530"/>
            <a:ext cx="8764588" cy="95408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例子</a:t>
            </a: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在多个</a:t>
            </a:r>
            <a:r>
              <a:rPr lang="en-US" sz="3600" u="none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ASes</a:t>
            </a: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中进行选择</a:t>
            </a: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09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0355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356" name="Rectangle 3"/>
          <p:cNvSpPr/>
          <p:nvPr>
            <p:custDataLst>
              <p:tags r:id="rId5"/>
            </p:custDataLst>
          </p:nvPr>
        </p:nvSpPr>
        <p:spPr>
          <a:xfrm>
            <a:off x="1793875" y="4102100"/>
            <a:ext cx="1871663" cy="2120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357" name="Text Box 4"/>
          <p:cNvSpPr txBox="1"/>
          <p:nvPr>
            <p:custDataLst>
              <p:tags r:id="rId6"/>
            </p:custDataLst>
          </p:nvPr>
        </p:nvSpPr>
        <p:spPr>
          <a:xfrm>
            <a:off x="2062163" y="4365625"/>
            <a:ext cx="30988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6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358" name="Text Box 5"/>
          <p:cNvSpPr txBox="1"/>
          <p:nvPr>
            <p:custDataLst>
              <p:tags r:id="rId7"/>
            </p:custDataLst>
          </p:nvPr>
        </p:nvSpPr>
        <p:spPr>
          <a:xfrm>
            <a:off x="1825625" y="4387850"/>
            <a:ext cx="1773238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</a:t>
            </a:r>
            <a:r>
              <a:rPr lang="en-US" altLang="zh-CN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间协议得知，子网</a:t>
            </a:r>
            <a:r>
              <a:rPr lang="en-US" altLang="zh-CN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en-US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经多个网关可达</a:t>
            </a:r>
            <a:endParaRPr lang="zh-CN" altLang="en-US" sz="16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0359" name="Rectangle 6"/>
          <p:cNvSpPr/>
          <p:nvPr>
            <p:custDataLst>
              <p:tags r:id="rId8"/>
            </p:custDataLst>
          </p:nvPr>
        </p:nvSpPr>
        <p:spPr>
          <a:xfrm>
            <a:off x="6264275" y="4121150"/>
            <a:ext cx="1871663" cy="2098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360" name="Rectangle 7"/>
          <p:cNvSpPr/>
          <p:nvPr>
            <p:custDataLst>
              <p:tags r:id="rId9"/>
            </p:custDataLst>
          </p:nvPr>
        </p:nvSpPr>
        <p:spPr>
          <a:xfrm>
            <a:off x="3981450" y="4138613"/>
            <a:ext cx="1871663" cy="210026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361" name="Rectangle 8"/>
          <p:cNvSpPr/>
          <p:nvPr>
            <p:custDataLst>
              <p:tags r:id="rId10"/>
            </p:custDataLst>
          </p:nvPr>
        </p:nvSpPr>
        <p:spPr>
          <a:xfrm>
            <a:off x="8547100" y="4100513"/>
            <a:ext cx="1870075" cy="210026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362" name="Text Box 9"/>
          <p:cNvSpPr txBox="1"/>
          <p:nvPr>
            <p:custDataLst>
              <p:tags r:id="rId11"/>
            </p:custDataLst>
          </p:nvPr>
        </p:nvSpPr>
        <p:spPr>
          <a:xfrm>
            <a:off x="3949700" y="4181475"/>
            <a:ext cx="1920875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使用来自</a:t>
            </a:r>
            <a:r>
              <a:rPr lang="en-US" altLang="zh-CN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内部协议选路信息，以决定到每个网关的最低费用路径</a:t>
            </a:r>
            <a:endParaRPr lang="zh-CN" altLang="en-US" sz="16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0363" name="Text Box 10"/>
          <p:cNvSpPr txBox="1"/>
          <p:nvPr>
            <p:custDataLst>
              <p:tags r:id="rId12"/>
            </p:custDataLst>
          </p:nvPr>
        </p:nvSpPr>
        <p:spPr>
          <a:xfrm>
            <a:off x="6275388" y="4322763"/>
            <a:ext cx="1870075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热土豆选路</a:t>
            </a:r>
            <a:r>
              <a:rPr lang="en-US" altLang="zh-CN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6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r>
              <a:rPr lang="zh-CN" altLang="en-US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选择具有最小费用的网关</a:t>
            </a:r>
            <a:endParaRPr lang="zh-CN" altLang="en-US" sz="16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0364" name="Text Box 11"/>
          <p:cNvSpPr txBox="1"/>
          <p:nvPr>
            <p:custDataLst>
              <p:tags r:id="rId13"/>
            </p:custDataLst>
          </p:nvPr>
        </p:nvSpPr>
        <p:spPr>
          <a:xfrm>
            <a:off x="8658860" y="4101783"/>
            <a:ext cx="1646238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从转发表决定接口</a:t>
            </a:r>
            <a:r>
              <a:rPr lang="en-US" altLang="zh-CN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 </a:t>
            </a:r>
            <a:r>
              <a:rPr lang="zh-CN" altLang="en-US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通向最低费用网关。表项</a:t>
            </a:r>
            <a:endParaRPr lang="en-US" altLang="zh-CN" sz="16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eaLnBrk="1" hangingPunct="1"/>
            <a:r>
              <a:rPr lang="en-US" altLang="zh-CN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Enter (x,I) </a:t>
            </a:r>
            <a:r>
              <a:rPr lang="zh-CN" altLang="en-US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在转发表中</a:t>
            </a:r>
            <a:endParaRPr lang="zh-CN" altLang="en-US" sz="16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0365" name="Line 12"/>
          <p:cNvSpPr/>
          <p:nvPr>
            <p:custDataLst>
              <p:tags r:id="rId14"/>
            </p:custDataLst>
          </p:nvPr>
        </p:nvSpPr>
        <p:spPr>
          <a:xfrm flipV="1">
            <a:off x="3665538" y="5092700"/>
            <a:ext cx="306387" cy="1905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0366" name="Line 13"/>
          <p:cNvSpPr/>
          <p:nvPr>
            <p:custDataLst>
              <p:tags r:id="rId15"/>
            </p:custDataLst>
          </p:nvPr>
        </p:nvSpPr>
        <p:spPr>
          <a:xfrm>
            <a:off x="5859463" y="5092700"/>
            <a:ext cx="39370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0367" name="Line 14"/>
          <p:cNvSpPr/>
          <p:nvPr>
            <p:custDataLst>
              <p:tags r:id="rId16"/>
            </p:custDataLst>
          </p:nvPr>
        </p:nvSpPr>
        <p:spPr>
          <a:xfrm>
            <a:off x="8139113" y="5132388"/>
            <a:ext cx="423862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0369" name="Rectangle 16"/>
          <p:cNvSpPr>
            <a:spLocks noGrp="1"/>
          </p:cNvSpPr>
          <p:nvPr>
            <p:ph idx="4294967295"/>
            <p:custDataLst>
              <p:tags r:id="rId17"/>
            </p:custDataLst>
          </p:nvPr>
        </p:nvSpPr>
        <p:spPr>
          <a:xfrm>
            <a:off x="1957388" y="1209675"/>
            <a:ext cx="7991475" cy="2754313"/>
          </a:xfrm>
        </p:spPr>
        <p:txBody>
          <a:bodyPr vert="horz" wrap="square" lIns="91440" tIns="45720" rIns="91440" bIns="45720" anchor="t" anchorCtr="0"/>
          <a:p>
            <a:pPr eaLnBrk="1">
              <a:lnSpc>
                <a:spcPct val="80000"/>
              </a:lnSpc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现在假定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间协议得知，子网</a:t>
            </a:r>
            <a:r>
              <a:rPr lang="en-US" altLang="zh-CN" sz="2400" i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AS3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和从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AS2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可达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80000"/>
              </a:lnSpc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为了配置转发表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路由器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1d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必须决定对目的地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，它应当将分组转发向哪个网关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80000"/>
              </a:lnSpc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这也是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间选路协议的工作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!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80000"/>
              </a:lnSpc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热土豆选路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发送分组朝着两个路由器中最近的那个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80000"/>
              </a:lnSpc>
            </a:pP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0354" name="页脚占位符 4"/>
          <p:cNvSpPr txBox="1">
            <a:spLocks noGrp="1"/>
          </p:cNvSpPr>
          <p:nvPr>
            <p:custDataLst>
              <p:tags r:id="rId18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368" name="Rectangle 15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6358" y="7620"/>
            <a:ext cx="8764587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例子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在多个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之间选择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0"/>
    </p:custData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1379" name="灯片编号占位符 6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381" name="Rectangle 3"/>
          <p:cNvSpPr>
            <a:spLocks noGrp="1"/>
          </p:cNvSpPr>
          <p:nvPr>
            <p:ph sz="half" idx="4294967295"/>
            <p:custDataLst>
              <p:tags r:id="rId5"/>
            </p:custDataLst>
          </p:nvPr>
        </p:nvSpPr>
        <p:spPr>
          <a:xfrm>
            <a:off x="2057400" y="1600200"/>
            <a:ext cx="7751763" cy="4648200"/>
          </a:xfrm>
        </p:spPr>
        <p:txBody>
          <a:bodyPr vert="horz" wrap="square" lIns="91440" tIns="45720" rIns="91440" bIns="45720" anchor="t" anchorCtr="0">
            <a:normAutofit lnSpcReduction="20000"/>
          </a:bodyPr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4. 1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概述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虚电路和数据报网络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4.3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路由器的构成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4.4 IP: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网际协议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数据报格式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IPv4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编址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NAT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ICMP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IPv6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1378" name="页脚占位符 5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380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网络层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1382" name="Rectangle 4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122988" y="1568450"/>
            <a:ext cx="3503612" cy="4648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4.5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选路概念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4.6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选路算法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链路状态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距离矢量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等级选路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4.7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互联网中选路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RIP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OSPF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BGP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4.8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广播和多播选路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5790" y="48895"/>
            <a:ext cx="8060055" cy="61245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3427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429" name="Rectangle 3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711200" y="1600200"/>
            <a:ext cx="10363200" cy="4648200"/>
          </a:xfrm>
        </p:spPr>
        <p:txBody>
          <a:bodyPr vert="horz" wrap="square" lIns="91440" tIns="45720" rIns="91440" bIns="45720" anchor="t" anchorCtr="0"/>
          <a:p>
            <a:pPr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距离矢量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秒在邻居之间经响应报文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又称为通告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交换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每个通告：在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中包括多达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个目的网络的列表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3426" name="页脚占位符 4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428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RIP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通告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4451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52" name="Freeform 2"/>
          <p:cNvSpPr/>
          <p:nvPr>
            <p:custDataLst>
              <p:tags r:id="rId5"/>
            </p:custDataLst>
          </p:nvPr>
        </p:nvSpPr>
        <p:spPr>
          <a:xfrm>
            <a:off x="3829050" y="2211388"/>
            <a:ext cx="1277938" cy="1587"/>
          </a:xfrm>
          <a:custGeom>
            <a:avLst/>
            <a:gdLst>
              <a:gd name="txL" fmla="*/ 0 w 805"/>
              <a:gd name="txT" fmla="*/ 0 h 1"/>
              <a:gd name="txR" fmla="*/ 805 w 805"/>
              <a:gd name="txB" fmla="*/ 1 h 1"/>
            </a:gdLst>
            <a:ahLst/>
            <a:cxnLst>
              <a:cxn ang="0">
                <a:pos x="0" y="0"/>
              </a:cxn>
              <a:cxn ang="0">
                <a:pos x="805" y="1"/>
              </a:cxn>
            </a:cxnLst>
            <a:rect l="txL" t="txT" r="txR" b="txB"/>
            <a:pathLst>
              <a:path w="805" h="1">
                <a:moveTo>
                  <a:pt x="0" y="0"/>
                </a:moveTo>
                <a:lnTo>
                  <a:pt x="805" y="1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54" name="Text Box 4"/>
          <p:cNvSpPr txBox="1"/>
          <p:nvPr>
            <p:custDataLst>
              <p:tags r:id="rId6"/>
            </p:custDataLst>
          </p:nvPr>
        </p:nvSpPr>
        <p:spPr>
          <a:xfrm>
            <a:off x="2133600" y="3649663"/>
            <a:ext cx="8229600" cy="2092325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p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目的网络	          下一个路由器</a:t>
            </a:r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         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到目的地的跳数</a:t>
            </a:r>
            <a:endParaRPr lang="zh-CN" altLang="en-US" sz="20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	</a:t>
            </a:r>
            <a:r>
              <a:rPr lang="en-US" alt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			A			2</a:t>
            </a:r>
            <a:endParaRPr lang="en-US" altLang="zh-CN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y			B			2</a:t>
            </a:r>
            <a:endParaRPr lang="en-US" altLang="zh-CN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	z			B			7</a:t>
            </a:r>
            <a:endParaRPr lang="en-US" altLang="zh-CN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x			--			1</a:t>
            </a:r>
            <a:endParaRPr lang="en-US" altLang="zh-CN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….			….			....</a:t>
            </a:r>
            <a:endParaRPr lang="en-US" altLang="zh-CN" sz="20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455" name="Freeform 5"/>
          <p:cNvSpPr/>
          <p:nvPr>
            <p:custDataLst>
              <p:tags r:id="rId7"/>
            </p:custDataLst>
          </p:nvPr>
        </p:nvSpPr>
        <p:spPr>
          <a:xfrm>
            <a:off x="3830638" y="1974850"/>
            <a:ext cx="1095375" cy="434975"/>
          </a:xfrm>
          <a:custGeom>
            <a:avLst/>
            <a:gdLst>
              <a:gd name="txL" fmla="*/ 0 w 690"/>
              <a:gd name="txT" fmla="*/ 0 h 274"/>
              <a:gd name="txR" fmla="*/ 690 w 690"/>
              <a:gd name="txB" fmla="*/ 274 h 274"/>
            </a:gdLst>
            <a:ahLst/>
            <a:cxnLst>
              <a:cxn ang="0">
                <a:pos x="391" y="60"/>
              </a:cxn>
              <a:cxn ang="0">
                <a:pos x="73" y="30"/>
              </a:cxn>
              <a:cxn ang="0">
                <a:pos x="88" y="238"/>
              </a:cxn>
              <a:cxn ang="0">
                <a:pos x="599" y="245"/>
              </a:cxn>
              <a:cxn ang="0">
                <a:pos x="636" y="75"/>
              </a:cxn>
              <a:cxn ang="0">
                <a:pos x="391" y="60"/>
              </a:cxn>
            </a:cxnLst>
            <a:rect l="txL" t="txT" r="txR" b="txB"/>
            <a:pathLst>
              <a:path w="690" h="274">
                <a:moveTo>
                  <a:pt x="391" y="60"/>
                </a:moveTo>
                <a:cubicBezTo>
                  <a:pt x="297" y="52"/>
                  <a:pt x="123" y="0"/>
                  <a:pt x="73" y="30"/>
                </a:cubicBezTo>
                <a:cubicBezTo>
                  <a:pt x="23" y="60"/>
                  <a:pt x="0" y="202"/>
                  <a:pt x="88" y="238"/>
                </a:cubicBezTo>
                <a:cubicBezTo>
                  <a:pt x="176" y="274"/>
                  <a:pt x="508" y="272"/>
                  <a:pt x="599" y="245"/>
                </a:cubicBezTo>
                <a:cubicBezTo>
                  <a:pt x="690" y="218"/>
                  <a:pt x="671" y="106"/>
                  <a:pt x="636" y="75"/>
                </a:cubicBezTo>
                <a:cubicBezTo>
                  <a:pt x="601" y="44"/>
                  <a:pt x="485" y="68"/>
                  <a:pt x="391" y="60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537" name="Oval 7"/>
          <p:cNvSpPr/>
          <p:nvPr>
            <p:custDataLst>
              <p:tags r:id="rId8"/>
            </p:custDataLst>
          </p:nvPr>
        </p:nvSpPr>
        <p:spPr>
          <a:xfrm>
            <a:off x="4969510" y="2169160"/>
            <a:ext cx="673735" cy="17399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538" name="Line 8"/>
          <p:cNvSpPr/>
          <p:nvPr>
            <p:custDataLst>
              <p:tags r:id="rId9"/>
            </p:custDataLst>
          </p:nvPr>
        </p:nvSpPr>
        <p:spPr>
          <a:xfrm>
            <a:off x="4969510" y="2154555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39" name="Line 9"/>
          <p:cNvSpPr/>
          <p:nvPr>
            <p:custDataLst>
              <p:tags r:id="rId10"/>
            </p:custDataLst>
          </p:nvPr>
        </p:nvSpPr>
        <p:spPr>
          <a:xfrm>
            <a:off x="5643880" y="2154555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40" name="Rectangle 10"/>
          <p:cNvSpPr/>
          <p:nvPr>
            <p:custDataLst>
              <p:tags r:id="rId11"/>
            </p:custDataLst>
          </p:nvPr>
        </p:nvSpPr>
        <p:spPr>
          <a:xfrm>
            <a:off x="4969510" y="2154555"/>
            <a:ext cx="668020" cy="106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541" name="Oval 11"/>
          <p:cNvSpPr/>
          <p:nvPr>
            <p:custDataLst>
              <p:tags r:id="rId12"/>
            </p:custDataLst>
          </p:nvPr>
        </p:nvSpPr>
        <p:spPr>
          <a:xfrm>
            <a:off x="4964430" y="2028825"/>
            <a:ext cx="673735" cy="2032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547" name="Line 13"/>
          <p:cNvSpPr/>
          <p:nvPr>
            <p:custDataLst>
              <p:tags r:id="rId13"/>
            </p:custDataLst>
          </p:nvPr>
        </p:nvSpPr>
        <p:spPr>
          <a:xfrm flipV="1">
            <a:off x="5126355" y="2073910"/>
            <a:ext cx="119380" cy="254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48" name="Line 14"/>
          <p:cNvSpPr/>
          <p:nvPr>
            <p:custDataLst>
              <p:tags r:id="rId14"/>
            </p:custDataLst>
          </p:nvPr>
        </p:nvSpPr>
        <p:spPr>
          <a:xfrm>
            <a:off x="5355590" y="2192655"/>
            <a:ext cx="104775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49" name="Line 15"/>
          <p:cNvSpPr/>
          <p:nvPr>
            <p:custDataLst>
              <p:tags r:id="rId15"/>
            </p:custDataLst>
          </p:nvPr>
        </p:nvSpPr>
        <p:spPr>
          <a:xfrm>
            <a:off x="5236210" y="2076450"/>
            <a:ext cx="123825" cy="1162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44" name="Line 17"/>
          <p:cNvSpPr/>
          <p:nvPr>
            <p:custDataLst>
              <p:tags r:id="rId16"/>
            </p:custDataLst>
          </p:nvPr>
        </p:nvSpPr>
        <p:spPr>
          <a:xfrm>
            <a:off x="5126355" y="2188210"/>
            <a:ext cx="119380" cy="254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45" name="Line 18"/>
          <p:cNvSpPr/>
          <p:nvPr>
            <p:custDataLst>
              <p:tags r:id="rId17"/>
            </p:custDataLst>
          </p:nvPr>
        </p:nvSpPr>
        <p:spPr>
          <a:xfrm flipV="1">
            <a:off x="5355590" y="2072005"/>
            <a:ext cx="104775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46" name="Line 19"/>
          <p:cNvSpPr/>
          <p:nvPr>
            <p:custDataLst>
              <p:tags r:id="rId18"/>
            </p:custDataLst>
          </p:nvPr>
        </p:nvSpPr>
        <p:spPr>
          <a:xfrm flipV="1">
            <a:off x="5236210" y="2072005"/>
            <a:ext cx="123825" cy="1162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24" name="Oval 21"/>
          <p:cNvSpPr/>
          <p:nvPr>
            <p:custDataLst>
              <p:tags r:id="rId19"/>
            </p:custDataLst>
          </p:nvPr>
        </p:nvSpPr>
        <p:spPr>
          <a:xfrm>
            <a:off x="3140710" y="2167255"/>
            <a:ext cx="673735" cy="17399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525" name="Line 22"/>
          <p:cNvSpPr/>
          <p:nvPr>
            <p:custDataLst>
              <p:tags r:id="rId20"/>
            </p:custDataLst>
          </p:nvPr>
        </p:nvSpPr>
        <p:spPr>
          <a:xfrm>
            <a:off x="3140710" y="2153285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26" name="Line 23"/>
          <p:cNvSpPr/>
          <p:nvPr>
            <p:custDataLst>
              <p:tags r:id="rId21"/>
            </p:custDataLst>
          </p:nvPr>
        </p:nvSpPr>
        <p:spPr>
          <a:xfrm>
            <a:off x="3815080" y="2153285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27" name="Rectangle 24"/>
          <p:cNvSpPr/>
          <p:nvPr>
            <p:custDataLst>
              <p:tags r:id="rId22"/>
            </p:custDataLst>
          </p:nvPr>
        </p:nvSpPr>
        <p:spPr>
          <a:xfrm>
            <a:off x="3140710" y="2153285"/>
            <a:ext cx="668020" cy="106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528" name="Oval 25"/>
          <p:cNvSpPr/>
          <p:nvPr>
            <p:custDataLst>
              <p:tags r:id="rId23"/>
            </p:custDataLst>
          </p:nvPr>
        </p:nvSpPr>
        <p:spPr>
          <a:xfrm>
            <a:off x="3135630" y="2027555"/>
            <a:ext cx="673735" cy="2032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534" name="Line 27"/>
          <p:cNvSpPr/>
          <p:nvPr>
            <p:custDataLst>
              <p:tags r:id="rId24"/>
            </p:custDataLst>
          </p:nvPr>
        </p:nvSpPr>
        <p:spPr>
          <a:xfrm flipV="1">
            <a:off x="3297555" y="2072005"/>
            <a:ext cx="119380" cy="254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35" name="Line 28"/>
          <p:cNvSpPr/>
          <p:nvPr>
            <p:custDataLst>
              <p:tags r:id="rId25"/>
            </p:custDataLst>
          </p:nvPr>
        </p:nvSpPr>
        <p:spPr>
          <a:xfrm>
            <a:off x="3526790" y="2190750"/>
            <a:ext cx="104775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36" name="Line 29"/>
          <p:cNvSpPr/>
          <p:nvPr>
            <p:custDataLst>
              <p:tags r:id="rId26"/>
            </p:custDataLst>
          </p:nvPr>
        </p:nvSpPr>
        <p:spPr>
          <a:xfrm>
            <a:off x="3407410" y="2074545"/>
            <a:ext cx="123825" cy="1162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31" name="Line 31"/>
          <p:cNvSpPr/>
          <p:nvPr>
            <p:custDataLst>
              <p:tags r:id="rId27"/>
            </p:custDataLst>
          </p:nvPr>
        </p:nvSpPr>
        <p:spPr>
          <a:xfrm>
            <a:off x="3297555" y="2186305"/>
            <a:ext cx="119380" cy="254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32" name="Line 32"/>
          <p:cNvSpPr/>
          <p:nvPr>
            <p:custDataLst>
              <p:tags r:id="rId28"/>
            </p:custDataLst>
          </p:nvPr>
        </p:nvSpPr>
        <p:spPr>
          <a:xfrm flipV="1">
            <a:off x="3526790" y="2070100"/>
            <a:ext cx="104775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33" name="Line 33"/>
          <p:cNvSpPr/>
          <p:nvPr>
            <p:custDataLst>
              <p:tags r:id="rId29"/>
            </p:custDataLst>
          </p:nvPr>
        </p:nvSpPr>
        <p:spPr>
          <a:xfrm flipV="1">
            <a:off x="3407410" y="2070100"/>
            <a:ext cx="123825" cy="1162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11" name="Oval 35"/>
          <p:cNvSpPr/>
          <p:nvPr>
            <p:custDataLst>
              <p:tags r:id="rId30"/>
            </p:custDataLst>
          </p:nvPr>
        </p:nvSpPr>
        <p:spPr>
          <a:xfrm>
            <a:off x="4956810" y="2966085"/>
            <a:ext cx="670560" cy="17399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512" name="Line 36"/>
          <p:cNvSpPr/>
          <p:nvPr>
            <p:custDataLst>
              <p:tags r:id="rId31"/>
            </p:custDataLst>
          </p:nvPr>
        </p:nvSpPr>
        <p:spPr>
          <a:xfrm>
            <a:off x="4956810" y="2951480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13" name="Line 37"/>
          <p:cNvSpPr/>
          <p:nvPr>
            <p:custDataLst>
              <p:tags r:id="rId32"/>
            </p:custDataLst>
          </p:nvPr>
        </p:nvSpPr>
        <p:spPr>
          <a:xfrm>
            <a:off x="5628005" y="2951480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14" name="Rectangle 38"/>
          <p:cNvSpPr/>
          <p:nvPr>
            <p:custDataLst>
              <p:tags r:id="rId33"/>
            </p:custDataLst>
          </p:nvPr>
        </p:nvSpPr>
        <p:spPr>
          <a:xfrm>
            <a:off x="4956810" y="2951480"/>
            <a:ext cx="664845" cy="106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515" name="Oval 39"/>
          <p:cNvSpPr/>
          <p:nvPr>
            <p:custDataLst>
              <p:tags r:id="rId34"/>
            </p:custDataLst>
          </p:nvPr>
        </p:nvSpPr>
        <p:spPr>
          <a:xfrm>
            <a:off x="4951730" y="2825750"/>
            <a:ext cx="670560" cy="2032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521" name="Line 41"/>
          <p:cNvSpPr/>
          <p:nvPr>
            <p:custDataLst>
              <p:tags r:id="rId35"/>
            </p:custDataLst>
          </p:nvPr>
        </p:nvSpPr>
        <p:spPr>
          <a:xfrm flipV="1">
            <a:off x="5113020" y="2870835"/>
            <a:ext cx="118745" cy="254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22" name="Line 42"/>
          <p:cNvSpPr/>
          <p:nvPr>
            <p:custDataLst>
              <p:tags r:id="rId36"/>
            </p:custDataLst>
          </p:nvPr>
        </p:nvSpPr>
        <p:spPr>
          <a:xfrm>
            <a:off x="5340985" y="2989580"/>
            <a:ext cx="104775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23" name="Line 43"/>
          <p:cNvSpPr/>
          <p:nvPr>
            <p:custDataLst>
              <p:tags r:id="rId37"/>
            </p:custDataLst>
          </p:nvPr>
        </p:nvSpPr>
        <p:spPr>
          <a:xfrm>
            <a:off x="5222240" y="2873375"/>
            <a:ext cx="123825" cy="1162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18" name="Line 45"/>
          <p:cNvSpPr/>
          <p:nvPr>
            <p:custDataLst>
              <p:tags r:id="rId38"/>
            </p:custDataLst>
          </p:nvPr>
        </p:nvSpPr>
        <p:spPr>
          <a:xfrm>
            <a:off x="5113020" y="2985135"/>
            <a:ext cx="118745" cy="254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19" name="Line 46"/>
          <p:cNvSpPr/>
          <p:nvPr>
            <p:custDataLst>
              <p:tags r:id="rId39"/>
            </p:custDataLst>
          </p:nvPr>
        </p:nvSpPr>
        <p:spPr>
          <a:xfrm flipV="1">
            <a:off x="5340985" y="2868930"/>
            <a:ext cx="104775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20" name="Line 47"/>
          <p:cNvSpPr/>
          <p:nvPr>
            <p:custDataLst>
              <p:tags r:id="rId40"/>
            </p:custDataLst>
          </p:nvPr>
        </p:nvSpPr>
        <p:spPr>
          <a:xfrm flipV="1">
            <a:off x="5222240" y="2868930"/>
            <a:ext cx="123825" cy="1162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459" name="Freeform 48"/>
          <p:cNvSpPr/>
          <p:nvPr>
            <p:custDataLst>
              <p:tags r:id="rId41"/>
            </p:custDataLst>
          </p:nvPr>
        </p:nvSpPr>
        <p:spPr>
          <a:xfrm>
            <a:off x="5675313" y="2211388"/>
            <a:ext cx="1277937" cy="1587"/>
          </a:xfrm>
          <a:custGeom>
            <a:avLst/>
            <a:gdLst>
              <a:gd name="txL" fmla="*/ 0 w 805"/>
              <a:gd name="txT" fmla="*/ 0 h 1"/>
              <a:gd name="txR" fmla="*/ 805 w 805"/>
              <a:gd name="txB" fmla="*/ 1 h 1"/>
            </a:gdLst>
            <a:ahLst/>
            <a:cxnLst>
              <a:cxn ang="0">
                <a:pos x="0" y="0"/>
              </a:cxn>
              <a:cxn ang="0">
                <a:pos x="805" y="1"/>
              </a:cxn>
            </a:cxnLst>
            <a:rect l="txL" t="txT" r="txR" b="txB"/>
            <a:pathLst>
              <a:path w="805" h="1">
                <a:moveTo>
                  <a:pt x="0" y="0"/>
                </a:moveTo>
                <a:lnTo>
                  <a:pt x="805" y="1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98" name="Oval 50"/>
          <p:cNvSpPr/>
          <p:nvPr>
            <p:custDataLst>
              <p:tags r:id="rId42"/>
            </p:custDataLst>
          </p:nvPr>
        </p:nvSpPr>
        <p:spPr>
          <a:xfrm>
            <a:off x="6816090" y="2169160"/>
            <a:ext cx="673735" cy="17399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99" name="Line 51"/>
          <p:cNvSpPr/>
          <p:nvPr>
            <p:custDataLst>
              <p:tags r:id="rId43"/>
            </p:custDataLst>
          </p:nvPr>
        </p:nvSpPr>
        <p:spPr>
          <a:xfrm>
            <a:off x="6816090" y="2154555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00" name="Line 52"/>
          <p:cNvSpPr/>
          <p:nvPr>
            <p:custDataLst>
              <p:tags r:id="rId44"/>
            </p:custDataLst>
          </p:nvPr>
        </p:nvSpPr>
        <p:spPr>
          <a:xfrm>
            <a:off x="7489825" y="2154555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01" name="Rectangle 53"/>
          <p:cNvSpPr/>
          <p:nvPr>
            <p:custDataLst>
              <p:tags r:id="rId45"/>
            </p:custDataLst>
          </p:nvPr>
        </p:nvSpPr>
        <p:spPr>
          <a:xfrm>
            <a:off x="6816090" y="2154555"/>
            <a:ext cx="668020" cy="106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502" name="Oval 54"/>
          <p:cNvSpPr/>
          <p:nvPr>
            <p:custDataLst>
              <p:tags r:id="rId46"/>
            </p:custDataLst>
          </p:nvPr>
        </p:nvSpPr>
        <p:spPr>
          <a:xfrm>
            <a:off x="6810375" y="2028825"/>
            <a:ext cx="673735" cy="2032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508" name="Line 56"/>
          <p:cNvSpPr/>
          <p:nvPr>
            <p:custDataLst>
              <p:tags r:id="rId47"/>
            </p:custDataLst>
          </p:nvPr>
        </p:nvSpPr>
        <p:spPr>
          <a:xfrm flipV="1">
            <a:off x="6972935" y="2073910"/>
            <a:ext cx="119380" cy="254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09" name="Line 57"/>
          <p:cNvSpPr/>
          <p:nvPr>
            <p:custDataLst>
              <p:tags r:id="rId48"/>
            </p:custDataLst>
          </p:nvPr>
        </p:nvSpPr>
        <p:spPr>
          <a:xfrm>
            <a:off x="7202170" y="2192655"/>
            <a:ext cx="104775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10" name="Line 58"/>
          <p:cNvSpPr/>
          <p:nvPr>
            <p:custDataLst>
              <p:tags r:id="rId49"/>
            </p:custDataLst>
          </p:nvPr>
        </p:nvSpPr>
        <p:spPr>
          <a:xfrm>
            <a:off x="7082790" y="2076450"/>
            <a:ext cx="123825" cy="1162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05" name="Line 60"/>
          <p:cNvSpPr/>
          <p:nvPr>
            <p:custDataLst>
              <p:tags r:id="rId50"/>
            </p:custDataLst>
          </p:nvPr>
        </p:nvSpPr>
        <p:spPr>
          <a:xfrm>
            <a:off x="6972935" y="2188210"/>
            <a:ext cx="119380" cy="254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06" name="Line 61"/>
          <p:cNvSpPr/>
          <p:nvPr>
            <p:custDataLst>
              <p:tags r:id="rId51"/>
            </p:custDataLst>
          </p:nvPr>
        </p:nvSpPr>
        <p:spPr>
          <a:xfrm flipV="1">
            <a:off x="7202170" y="2072005"/>
            <a:ext cx="104775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07" name="Line 62"/>
          <p:cNvSpPr/>
          <p:nvPr>
            <p:custDataLst>
              <p:tags r:id="rId52"/>
            </p:custDataLst>
          </p:nvPr>
        </p:nvSpPr>
        <p:spPr>
          <a:xfrm flipV="1">
            <a:off x="7082790" y="2072005"/>
            <a:ext cx="123825" cy="1162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461" name="Freeform 63"/>
          <p:cNvSpPr/>
          <p:nvPr>
            <p:custDataLst>
              <p:tags r:id="rId53"/>
            </p:custDataLst>
          </p:nvPr>
        </p:nvSpPr>
        <p:spPr>
          <a:xfrm>
            <a:off x="1878013" y="2224088"/>
            <a:ext cx="1277937" cy="1587"/>
          </a:xfrm>
          <a:custGeom>
            <a:avLst/>
            <a:gdLst>
              <a:gd name="txL" fmla="*/ 0 w 805"/>
              <a:gd name="txT" fmla="*/ 0 h 1"/>
              <a:gd name="txR" fmla="*/ 805 w 805"/>
              <a:gd name="txB" fmla="*/ 1 h 1"/>
            </a:gdLst>
            <a:ahLst/>
            <a:cxnLst>
              <a:cxn ang="0">
                <a:pos x="0" y="0"/>
              </a:cxn>
              <a:cxn ang="0">
                <a:pos x="805" y="1"/>
              </a:cxn>
            </a:cxnLst>
            <a:rect l="txL" t="txT" r="txR" b="txB"/>
            <a:pathLst>
              <a:path w="805" h="1">
                <a:moveTo>
                  <a:pt x="0" y="0"/>
                </a:moveTo>
                <a:lnTo>
                  <a:pt x="805" y="1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62" name="Freeform 64"/>
          <p:cNvSpPr/>
          <p:nvPr>
            <p:custDataLst>
              <p:tags r:id="rId54"/>
            </p:custDataLst>
          </p:nvPr>
        </p:nvSpPr>
        <p:spPr>
          <a:xfrm>
            <a:off x="7497763" y="2200275"/>
            <a:ext cx="1277937" cy="1588"/>
          </a:xfrm>
          <a:custGeom>
            <a:avLst/>
            <a:gdLst>
              <a:gd name="txL" fmla="*/ 0 w 805"/>
              <a:gd name="txT" fmla="*/ 0 h 1"/>
              <a:gd name="txR" fmla="*/ 805 w 805"/>
              <a:gd name="txB" fmla="*/ 1 h 1"/>
            </a:gdLst>
            <a:ahLst/>
            <a:cxnLst>
              <a:cxn ang="0">
                <a:pos x="0" y="0"/>
              </a:cxn>
              <a:cxn ang="0">
                <a:pos x="805" y="1"/>
              </a:cxn>
            </a:cxnLst>
            <a:rect l="txL" t="txT" r="txR" b="txB"/>
            <a:pathLst>
              <a:path w="805" h="1">
                <a:moveTo>
                  <a:pt x="0" y="0"/>
                </a:moveTo>
                <a:lnTo>
                  <a:pt x="805" y="1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85" name="Oval 66"/>
          <p:cNvSpPr/>
          <p:nvPr>
            <p:custDataLst>
              <p:tags r:id="rId55"/>
            </p:custDataLst>
          </p:nvPr>
        </p:nvSpPr>
        <p:spPr>
          <a:xfrm>
            <a:off x="9213215" y="2189480"/>
            <a:ext cx="670560" cy="17399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86" name="Line 67"/>
          <p:cNvSpPr/>
          <p:nvPr>
            <p:custDataLst>
              <p:tags r:id="rId56"/>
            </p:custDataLst>
          </p:nvPr>
        </p:nvSpPr>
        <p:spPr>
          <a:xfrm>
            <a:off x="9213215" y="2175510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487" name="Line 68"/>
          <p:cNvSpPr/>
          <p:nvPr>
            <p:custDataLst>
              <p:tags r:id="rId57"/>
            </p:custDataLst>
          </p:nvPr>
        </p:nvSpPr>
        <p:spPr>
          <a:xfrm>
            <a:off x="9883775" y="2175510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488" name="Rectangle 69"/>
          <p:cNvSpPr/>
          <p:nvPr>
            <p:custDataLst>
              <p:tags r:id="rId58"/>
            </p:custDataLst>
          </p:nvPr>
        </p:nvSpPr>
        <p:spPr>
          <a:xfrm>
            <a:off x="9213215" y="2175510"/>
            <a:ext cx="664845" cy="106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89" name="Oval 70"/>
          <p:cNvSpPr/>
          <p:nvPr>
            <p:custDataLst>
              <p:tags r:id="rId59"/>
            </p:custDataLst>
          </p:nvPr>
        </p:nvSpPr>
        <p:spPr>
          <a:xfrm>
            <a:off x="9207500" y="2049780"/>
            <a:ext cx="670560" cy="2032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95" name="Line 72"/>
          <p:cNvSpPr/>
          <p:nvPr>
            <p:custDataLst>
              <p:tags r:id="rId60"/>
            </p:custDataLst>
          </p:nvPr>
        </p:nvSpPr>
        <p:spPr>
          <a:xfrm flipV="1">
            <a:off x="9368790" y="2094230"/>
            <a:ext cx="118745" cy="254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496" name="Line 73"/>
          <p:cNvSpPr/>
          <p:nvPr>
            <p:custDataLst>
              <p:tags r:id="rId61"/>
            </p:custDataLst>
          </p:nvPr>
        </p:nvSpPr>
        <p:spPr>
          <a:xfrm>
            <a:off x="9596755" y="2212975"/>
            <a:ext cx="104775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497" name="Line 74"/>
          <p:cNvSpPr/>
          <p:nvPr>
            <p:custDataLst>
              <p:tags r:id="rId62"/>
            </p:custDataLst>
          </p:nvPr>
        </p:nvSpPr>
        <p:spPr>
          <a:xfrm>
            <a:off x="9478010" y="2096770"/>
            <a:ext cx="123825" cy="1162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492" name="Line 76"/>
          <p:cNvSpPr/>
          <p:nvPr>
            <p:custDataLst>
              <p:tags r:id="rId63"/>
            </p:custDataLst>
          </p:nvPr>
        </p:nvSpPr>
        <p:spPr>
          <a:xfrm>
            <a:off x="9368790" y="2208530"/>
            <a:ext cx="118745" cy="254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493" name="Line 77"/>
          <p:cNvSpPr/>
          <p:nvPr>
            <p:custDataLst>
              <p:tags r:id="rId64"/>
            </p:custDataLst>
          </p:nvPr>
        </p:nvSpPr>
        <p:spPr>
          <a:xfrm flipV="1">
            <a:off x="9596755" y="2092325"/>
            <a:ext cx="104775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494" name="Line 78"/>
          <p:cNvSpPr/>
          <p:nvPr>
            <p:custDataLst>
              <p:tags r:id="rId65"/>
            </p:custDataLst>
          </p:nvPr>
        </p:nvSpPr>
        <p:spPr>
          <a:xfrm flipV="1">
            <a:off x="9478010" y="2092325"/>
            <a:ext cx="123825" cy="1162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464" name="Line 79"/>
          <p:cNvSpPr/>
          <p:nvPr>
            <p:custDataLst>
              <p:tags r:id="rId66"/>
            </p:custDataLst>
          </p:nvPr>
        </p:nvSpPr>
        <p:spPr>
          <a:xfrm flipV="1">
            <a:off x="3652838" y="1611313"/>
            <a:ext cx="622300" cy="40005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465" name="Line 80"/>
          <p:cNvSpPr/>
          <p:nvPr>
            <p:custDataLst>
              <p:tags r:id="rId67"/>
            </p:custDataLst>
          </p:nvPr>
        </p:nvSpPr>
        <p:spPr>
          <a:xfrm flipV="1">
            <a:off x="5487988" y="1646238"/>
            <a:ext cx="622300" cy="40005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466" name="Line 81"/>
          <p:cNvSpPr/>
          <p:nvPr>
            <p:custDataLst>
              <p:tags r:id="rId68"/>
            </p:custDataLst>
          </p:nvPr>
        </p:nvSpPr>
        <p:spPr>
          <a:xfrm flipV="1">
            <a:off x="7323138" y="1681163"/>
            <a:ext cx="622300" cy="40005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467" name="Line 82"/>
          <p:cNvSpPr/>
          <p:nvPr>
            <p:custDataLst>
              <p:tags r:id="rId69"/>
            </p:custDataLst>
          </p:nvPr>
        </p:nvSpPr>
        <p:spPr>
          <a:xfrm flipV="1">
            <a:off x="9688513" y="1635125"/>
            <a:ext cx="622300" cy="40005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468" name="Line 83"/>
          <p:cNvSpPr/>
          <p:nvPr>
            <p:custDataLst>
              <p:tags r:id="rId70"/>
            </p:custDataLst>
          </p:nvPr>
        </p:nvSpPr>
        <p:spPr>
          <a:xfrm>
            <a:off x="9698038" y="2386013"/>
            <a:ext cx="622300" cy="40005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469" name="Line 84"/>
          <p:cNvSpPr/>
          <p:nvPr>
            <p:custDataLst>
              <p:tags r:id="rId71"/>
            </p:custDataLst>
          </p:nvPr>
        </p:nvSpPr>
        <p:spPr>
          <a:xfrm>
            <a:off x="3663950" y="2352675"/>
            <a:ext cx="1292225" cy="65722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470" name="Freeform 85"/>
          <p:cNvSpPr/>
          <p:nvPr>
            <p:custDataLst>
              <p:tags r:id="rId72"/>
            </p:custDataLst>
          </p:nvPr>
        </p:nvSpPr>
        <p:spPr>
          <a:xfrm rot="1183889">
            <a:off x="3795713" y="2503488"/>
            <a:ext cx="1095375" cy="434975"/>
          </a:xfrm>
          <a:custGeom>
            <a:avLst/>
            <a:gdLst>
              <a:gd name="txL" fmla="*/ 0 w 690"/>
              <a:gd name="txT" fmla="*/ 0 h 274"/>
              <a:gd name="txR" fmla="*/ 690 w 690"/>
              <a:gd name="txB" fmla="*/ 274 h 274"/>
            </a:gdLst>
            <a:ahLst/>
            <a:cxnLst>
              <a:cxn ang="0">
                <a:pos x="391" y="60"/>
              </a:cxn>
              <a:cxn ang="0">
                <a:pos x="73" y="30"/>
              </a:cxn>
              <a:cxn ang="0">
                <a:pos x="88" y="238"/>
              </a:cxn>
              <a:cxn ang="0">
                <a:pos x="599" y="245"/>
              </a:cxn>
              <a:cxn ang="0">
                <a:pos x="636" y="75"/>
              </a:cxn>
              <a:cxn ang="0">
                <a:pos x="391" y="60"/>
              </a:cxn>
            </a:cxnLst>
            <a:rect l="txL" t="txT" r="txR" b="txB"/>
            <a:pathLst>
              <a:path w="690" h="274">
                <a:moveTo>
                  <a:pt x="391" y="60"/>
                </a:moveTo>
                <a:cubicBezTo>
                  <a:pt x="297" y="52"/>
                  <a:pt x="123" y="0"/>
                  <a:pt x="73" y="30"/>
                </a:cubicBezTo>
                <a:cubicBezTo>
                  <a:pt x="23" y="60"/>
                  <a:pt x="0" y="202"/>
                  <a:pt x="88" y="238"/>
                </a:cubicBezTo>
                <a:cubicBezTo>
                  <a:pt x="176" y="274"/>
                  <a:pt x="508" y="272"/>
                  <a:pt x="599" y="245"/>
                </a:cubicBezTo>
                <a:cubicBezTo>
                  <a:pt x="690" y="218"/>
                  <a:pt x="671" y="106"/>
                  <a:pt x="636" y="75"/>
                </a:cubicBezTo>
                <a:cubicBezTo>
                  <a:pt x="601" y="44"/>
                  <a:pt x="485" y="68"/>
                  <a:pt x="391" y="60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71" name="Freeform 86"/>
          <p:cNvSpPr/>
          <p:nvPr>
            <p:custDataLst>
              <p:tags r:id="rId73"/>
            </p:custDataLst>
          </p:nvPr>
        </p:nvSpPr>
        <p:spPr>
          <a:xfrm>
            <a:off x="1879600" y="1987550"/>
            <a:ext cx="1095375" cy="434975"/>
          </a:xfrm>
          <a:custGeom>
            <a:avLst/>
            <a:gdLst>
              <a:gd name="txL" fmla="*/ 0 w 690"/>
              <a:gd name="txT" fmla="*/ 0 h 274"/>
              <a:gd name="txR" fmla="*/ 690 w 690"/>
              <a:gd name="txB" fmla="*/ 274 h 274"/>
            </a:gdLst>
            <a:ahLst/>
            <a:cxnLst>
              <a:cxn ang="0">
                <a:pos x="391" y="60"/>
              </a:cxn>
              <a:cxn ang="0">
                <a:pos x="73" y="30"/>
              </a:cxn>
              <a:cxn ang="0">
                <a:pos x="88" y="238"/>
              </a:cxn>
              <a:cxn ang="0">
                <a:pos x="599" y="245"/>
              </a:cxn>
              <a:cxn ang="0">
                <a:pos x="636" y="75"/>
              </a:cxn>
              <a:cxn ang="0">
                <a:pos x="391" y="60"/>
              </a:cxn>
            </a:cxnLst>
            <a:rect l="txL" t="txT" r="txR" b="txB"/>
            <a:pathLst>
              <a:path w="690" h="274">
                <a:moveTo>
                  <a:pt x="391" y="60"/>
                </a:moveTo>
                <a:cubicBezTo>
                  <a:pt x="297" y="52"/>
                  <a:pt x="123" y="0"/>
                  <a:pt x="73" y="30"/>
                </a:cubicBezTo>
                <a:cubicBezTo>
                  <a:pt x="23" y="60"/>
                  <a:pt x="0" y="202"/>
                  <a:pt x="88" y="238"/>
                </a:cubicBezTo>
                <a:cubicBezTo>
                  <a:pt x="176" y="274"/>
                  <a:pt x="508" y="272"/>
                  <a:pt x="599" y="245"/>
                </a:cubicBezTo>
                <a:cubicBezTo>
                  <a:pt x="690" y="218"/>
                  <a:pt x="671" y="106"/>
                  <a:pt x="636" y="75"/>
                </a:cubicBezTo>
                <a:cubicBezTo>
                  <a:pt x="601" y="44"/>
                  <a:pt x="485" y="68"/>
                  <a:pt x="391" y="60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72" name="Freeform 87"/>
          <p:cNvSpPr/>
          <p:nvPr>
            <p:custDataLst>
              <p:tags r:id="rId74"/>
            </p:custDataLst>
          </p:nvPr>
        </p:nvSpPr>
        <p:spPr>
          <a:xfrm>
            <a:off x="5676900" y="1974850"/>
            <a:ext cx="1095375" cy="434975"/>
          </a:xfrm>
          <a:custGeom>
            <a:avLst/>
            <a:gdLst>
              <a:gd name="txL" fmla="*/ 0 w 690"/>
              <a:gd name="txT" fmla="*/ 0 h 274"/>
              <a:gd name="txR" fmla="*/ 690 w 690"/>
              <a:gd name="txB" fmla="*/ 274 h 274"/>
            </a:gdLst>
            <a:ahLst/>
            <a:cxnLst>
              <a:cxn ang="0">
                <a:pos x="391" y="60"/>
              </a:cxn>
              <a:cxn ang="0">
                <a:pos x="73" y="30"/>
              </a:cxn>
              <a:cxn ang="0">
                <a:pos x="88" y="238"/>
              </a:cxn>
              <a:cxn ang="0">
                <a:pos x="599" y="245"/>
              </a:cxn>
              <a:cxn ang="0">
                <a:pos x="636" y="75"/>
              </a:cxn>
              <a:cxn ang="0">
                <a:pos x="391" y="60"/>
              </a:cxn>
            </a:cxnLst>
            <a:rect l="txL" t="txT" r="txR" b="txB"/>
            <a:pathLst>
              <a:path w="690" h="274">
                <a:moveTo>
                  <a:pt x="391" y="60"/>
                </a:moveTo>
                <a:cubicBezTo>
                  <a:pt x="297" y="52"/>
                  <a:pt x="123" y="0"/>
                  <a:pt x="73" y="30"/>
                </a:cubicBezTo>
                <a:cubicBezTo>
                  <a:pt x="23" y="60"/>
                  <a:pt x="0" y="202"/>
                  <a:pt x="88" y="238"/>
                </a:cubicBezTo>
                <a:cubicBezTo>
                  <a:pt x="176" y="274"/>
                  <a:pt x="508" y="272"/>
                  <a:pt x="599" y="245"/>
                </a:cubicBezTo>
                <a:cubicBezTo>
                  <a:pt x="690" y="218"/>
                  <a:pt x="671" y="106"/>
                  <a:pt x="636" y="75"/>
                </a:cubicBezTo>
                <a:cubicBezTo>
                  <a:pt x="601" y="44"/>
                  <a:pt x="485" y="68"/>
                  <a:pt x="391" y="60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73" name="Freeform 88"/>
          <p:cNvSpPr/>
          <p:nvPr>
            <p:custDataLst>
              <p:tags r:id="rId75"/>
            </p:custDataLst>
          </p:nvPr>
        </p:nvSpPr>
        <p:spPr>
          <a:xfrm>
            <a:off x="7499350" y="1963738"/>
            <a:ext cx="1095375" cy="434975"/>
          </a:xfrm>
          <a:custGeom>
            <a:avLst/>
            <a:gdLst>
              <a:gd name="txL" fmla="*/ 0 w 690"/>
              <a:gd name="txT" fmla="*/ 0 h 274"/>
              <a:gd name="txR" fmla="*/ 690 w 690"/>
              <a:gd name="txB" fmla="*/ 274 h 274"/>
            </a:gdLst>
            <a:ahLst/>
            <a:cxnLst>
              <a:cxn ang="0">
                <a:pos x="391" y="60"/>
              </a:cxn>
              <a:cxn ang="0">
                <a:pos x="73" y="30"/>
              </a:cxn>
              <a:cxn ang="0">
                <a:pos x="88" y="238"/>
              </a:cxn>
              <a:cxn ang="0">
                <a:pos x="599" y="245"/>
              </a:cxn>
              <a:cxn ang="0">
                <a:pos x="636" y="75"/>
              </a:cxn>
              <a:cxn ang="0">
                <a:pos x="391" y="60"/>
              </a:cxn>
            </a:cxnLst>
            <a:rect l="txL" t="txT" r="txR" b="txB"/>
            <a:pathLst>
              <a:path w="690" h="274">
                <a:moveTo>
                  <a:pt x="391" y="60"/>
                </a:moveTo>
                <a:cubicBezTo>
                  <a:pt x="297" y="52"/>
                  <a:pt x="123" y="0"/>
                  <a:pt x="73" y="30"/>
                </a:cubicBezTo>
                <a:cubicBezTo>
                  <a:pt x="23" y="60"/>
                  <a:pt x="0" y="202"/>
                  <a:pt x="88" y="238"/>
                </a:cubicBezTo>
                <a:cubicBezTo>
                  <a:pt x="176" y="274"/>
                  <a:pt x="508" y="272"/>
                  <a:pt x="599" y="245"/>
                </a:cubicBezTo>
                <a:cubicBezTo>
                  <a:pt x="690" y="218"/>
                  <a:pt x="671" y="106"/>
                  <a:pt x="636" y="75"/>
                </a:cubicBezTo>
                <a:cubicBezTo>
                  <a:pt x="601" y="44"/>
                  <a:pt x="485" y="68"/>
                  <a:pt x="391" y="60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74" name="Freeform 89"/>
          <p:cNvSpPr/>
          <p:nvPr>
            <p:custDataLst>
              <p:tags r:id="rId76"/>
            </p:custDataLst>
          </p:nvPr>
        </p:nvSpPr>
        <p:spPr>
          <a:xfrm rot="-2589433">
            <a:off x="9572625" y="1398588"/>
            <a:ext cx="1095375" cy="434975"/>
          </a:xfrm>
          <a:custGeom>
            <a:avLst/>
            <a:gdLst>
              <a:gd name="txL" fmla="*/ 0 w 690"/>
              <a:gd name="txT" fmla="*/ 0 h 274"/>
              <a:gd name="txR" fmla="*/ 690 w 690"/>
              <a:gd name="txB" fmla="*/ 274 h 274"/>
            </a:gdLst>
            <a:ahLst/>
            <a:cxnLst>
              <a:cxn ang="0">
                <a:pos x="391" y="60"/>
              </a:cxn>
              <a:cxn ang="0">
                <a:pos x="73" y="30"/>
              </a:cxn>
              <a:cxn ang="0">
                <a:pos x="88" y="238"/>
              </a:cxn>
              <a:cxn ang="0">
                <a:pos x="599" y="245"/>
              </a:cxn>
              <a:cxn ang="0">
                <a:pos x="636" y="75"/>
              </a:cxn>
              <a:cxn ang="0">
                <a:pos x="391" y="60"/>
              </a:cxn>
            </a:cxnLst>
            <a:rect l="txL" t="txT" r="txR" b="txB"/>
            <a:pathLst>
              <a:path w="690" h="274">
                <a:moveTo>
                  <a:pt x="391" y="60"/>
                </a:moveTo>
                <a:cubicBezTo>
                  <a:pt x="297" y="52"/>
                  <a:pt x="123" y="0"/>
                  <a:pt x="73" y="30"/>
                </a:cubicBezTo>
                <a:cubicBezTo>
                  <a:pt x="23" y="60"/>
                  <a:pt x="0" y="202"/>
                  <a:pt x="88" y="238"/>
                </a:cubicBezTo>
                <a:cubicBezTo>
                  <a:pt x="176" y="274"/>
                  <a:pt x="508" y="272"/>
                  <a:pt x="599" y="245"/>
                </a:cubicBezTo>
                <a:cubicBezTo>
                  <a:pt x="690" y="218"/>
                  <a:pt x="671" y="106"/>
                  <a:pt x="636" y="75"/>
                </a:cubicBezTo>
                <a:cubicBezTo>
                  <a:pt x="601" y="44"/>
                  <a:pt x="485" y="68"/>
                  <a:pt x="391" y="60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75" name="Text Box 90"/>
          <p:cNvSpPr txBox="1"/>
          <p:nvPr/>
        </p:nvSpPr>
        <p:spPr>
          <a:xfrm>
            <a:off x="2173288" y="1935163"/>
            <a:ext cx="43561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76" name="Text Box 91"/>
          <p:cNvSpPr txBox="1"/>
          <p:nvPr/>
        </p:nvSpPr>
        <p:spPr>
          <a:xfrm>
            <a:off x="4183063" y="1982788"/>
            <a:ext cx="33972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77" name="Text Box 92"/>
          <p:cNvSpPr txBox="1"/>
          <p:nvPr/>
        </p:nvSpPr>
        <p:spPr>
          <a:xfrm>
            <a:off x="7791450" y="1982788"/>
            <a:ext cx="34607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78" name="Text Box 93"/>
          <p:cNvSpPr txBox="1"/>
          <p:nvPr/>
        </p:nvSpPr>
        <p:spPr>
          <a:xfrm>
            <a:off x="9953625" y="1441450"/>
            <a:ext cx="34480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79" name="Text Box 94"/>
          <p:cNvSpPr txBox="1"/>
          <p:nvPr>
            <p:custDataLst>
              <p:tags r:id="rId77"/>
            </p:custDataLst>
          </p:nvPr>
        </p:nvSpPr>
        <p:spPr>
          <a:xfrm>
            <a:off x="3232150" y="2298700"/>
            <a:ext cx="39560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80" name="Text Box 95"/>
          <p:cNvSpPr txBox="1"/>
          <p:nvPr>
            <p:custDataLst>
              <p:tags r:id="rId78"/>
            </p:custDataLst>
          </p:nvPr>
        </p:nvSpPr>
        <p:spPr>
          <a:xfrm>
            <a:off x="5089525" y="3098800"/>
            <a:ext cx="40322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81" name="Text Box 96"/>
          <p:cNvSpPr txBox="1"/>
          <p:nvPr>
            <p:custDataLst>
              <p:tags r:id="rId79"/>
            </p:custDataLst>
          </p:nvPr>
        </p:nvSpPr>
        <p:spPr>
          <a:xfrm>
            <a:off x="5087938" y="2322513"/>
            <a:ext cx="40576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82" name="Text Box 97"/>
          <p:cNvSpPr txBox="1"/>
          <p:nvPr>
            <p:custDataLst>
              <p:tags r:id="rId80"/>
            </p:custDataLst>
          </p:nvPr>
        </p:nvSpPr>
        <p:spPr>
          <a:xfrm>
            <a:off x="6923088" y="2357438"/>
            <a:ext cx="38862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83" name="Text Box 98"/>
          <p:cNvSpPr txBox="1"/>
          <p:nvPr>
            <p:custDataLst>
              <p:tags r:id="rId81"/>
            </p:custDataLst>
          </p:nvPr>
        </p:nvSpPr>
        <p:spPr>
          <a:xfrm>
            <a:off x="5481638" y="5854700"/>
            <a:ext cx="164782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altLang="zh-CN" sz="32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中选路表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484" name="Line 99"/>
          <p:cNvSpPr/>
          <p:nvPr>
            <p:custDataLst>
              <p:tags r:id="rId82"/>
            </p:custDataLst>
          </p:nvPr>
        </p:nvSpPr>
        <p:spPr>
          <a:xfrm>
            <a:off x="5638800" y="3052763"/>
            <a:ext cx="757238" cy="17145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450" name="页脚占位符 4"/>
          <p:cNvSpPr txBox="1">
            <a:spLocks noGrp="1"/>
          </p:cNvSpPr>
          <p:nvPr>
            <p:custDataLst>
              <p:tags r:id="rId83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453" name="Rectangle 3"/>
          <p:cNvSpPr>
            <a:spLocks noGrp="1"/>
          </p:cNvSpPr>
          <p:nvPr>
            <p:custDataLst>
              <p:tags r:id="rId84"/>
            </p:custDataLst>
          </p:nvPr>
        </p:nvSpPr>
        <p:spPr>
          <a:xfrm>
            <a:off x="2046288" y="276225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RIP: </a:t>
            </a:r>
            <a:r>
              <a:rPr lang="zh-CN" altLang="en-US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例子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8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5475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477" name="Text Box 3"/>
          <p:cNvSpPr txBox="1"/>
          <p:nvPr>
            <p:custDataLst>
              <p:tags r:id="rId5"/>
            </p:custDataLst>
          </p:nvPr>
        </p:nvSpPr>
        <p:spPr>
          <a:xfrm>
            <a:off x="2060575" y="4162425"/>
            <a:ext cx="8229600" cy="2092325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p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目的网络</a:t>
            </a:r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           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下一个路由器           </a:t>
            </a:r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到目的地的跳数</a:t>
            </a:r>
            <a:endParaRPr lang="en-US" altLang="zh-CN" sz="20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	</a:t>
            </a:r>
            <a:r>
              <a:rPr lang="en-US" alt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			A			2</a:t>
            </a:r>
            <a:endParaRPr lang="en-US" altLang="zh-CN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y			B			2</a:t>
            </a:r>
            <a:endParaRPr lang="en-US" altLang="zh-CN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	z			B A			7 5</a:t>
            </a:r>
            <a:endParaRPr lang="en-US" altLang="zh-CN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x			--			1</a:t>
            </a:r>
            <a:endParaRPr lang="en-US" altLang="zh-CN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….			….			....</a:t>
            </a:r>
            <a:endParaRPr lang="en-US" altLang="zh-CN" sz="20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5478" name="Text Box 4"/>
          <p:cNvSpPr txBox="1"/>
          <p:nvPr>
            <p:custDataLst>
              <p:tags r:id="rId6"/>
            </p:custDataLst>
          </p:nvPr>
        </p:nvSpPr>
        <p:spPr>
          <a:xfrm>
            <a:off x="4875213" y="6327775"/>
            <a:ext cx="175133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 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table in D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5487" name="Freeform 6"/>
          <p:cNvSpPr/>
          <p:nvPr>
            <p:custDataLst>
              <p:tags r:id="rId7"/>
            </p:custDataLst>
          </p:nvPr>
        </p:nvSpPr>
        <p:spPr>
          <a:xfrm>
            <a:off x="3829050" y="2870200"/>
            <a:ext cx="1277620" cy="1905"/>
          </a:xfrm>
          <a:custGeom>
            <a:avLst/>
            <a:gdLst>
              <a:gd name="txL" fmla="*/ 0 w 805"/>
              <a:gd name="txT" fmla="*/ 0 h 1"/>
              <a:gd name="txR" fmla="*/ 805 w 805"/>
              <a:gd name="txB" fmla="*/ 1 h 1"/>
            </a:gdLst>
            <a:ahLst/>
            <a:cxnLst>
              <a:cxn ang="0">
                <a:pos x="0" y="0"/>
              </a:cxn>
              <a:cxn ang="0">
                <a:pos x="805" y="1"/>
              </a:cxn>
            </a:cxnLst>
            <a:rect l="txL" t="txT" r="txR" b="txB"/>
            <a:pathLst>
              <a:path w="805" h="1">
                <a:moveTo>
                  <a:pt x="0" y="0"/>
                </a:moveTo>
                <a:lnTo>
                  <a:pt x="805" y="1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488" name="Freeform 7"/>
          <p:cNvSpPr/>
          <p:nvPr>
            <p:custDataLst>
              <p:tags r:id="rId8"/>
            </p:custDataLst>
          </p:nvPr>
        </p:nvSpPr>
        <p:spPr>
          <a:xfrm>
            <a:off x="3830955" y="2633980"/>
            <a:ext cx="1095375" cy="434975"/>
          </a:xfrm>
          <a:custGeom>
            <a:avLst/>
            <a:gdLst>
              <a:gd name="txL" fmla="*/ 0 w 690"/>
              <a:gd name="txT" fmla="*/ 0 h 274"/>
              <a:gd name="txR" fmla="*/ 690 w 690"/>
              <a:gd name="txB" fmla="*/ 274 h 274"/>
            </a:gdLst>
            <a:ahLst/>
            <a:cxnLst>
              <a:cxn ang="0">
                <a:pos x="391" y="60"/>
              </a:cxn>
              <a:cxn ang="0">
                <a:pos x="73" y="30"/>
              </a:cxn>
              <a:cxn ang="0">
                <a:pos x="88" y="238"/>
              </a:cxn>
              <a:cxn ang="0">
                <a:pos x="599" y="245"/>
              </a:cxn>
              <a:cxn ang="0">
                <a:pos x="636" y="75"/>
              </a:cxn>
              <a:cxn ang="0">
                <a:pos x="391" y="60"/>
              </a:cxn>
            </a:cxnLst>
            <a:rect l="txL" t="txT" r="txR" b="txB"/>
            <a:pathLst>
              <a:path w="690" h="274">
                <a:moveTo>
                  <a:pt x="391" y="60"/>
                </a:moveTo>
                <a:cubicBezTo>
                  <a:pt x="297" y="52"/>
                  <a:pt x="123" y="0"/>
                  <a:pt x="73" y="30"/>
                </a:cubicBezTo>
                <a:cubicBezTo>
                  <a:pt x="23" y="60"/>
                  <a:pt x="0" y="202"/>
                  <a:pt x="88" y="238"/>
                </a:cubicBezTo>
                <a:cubicBezTo>
                  <a:pt x="176" y="274"/>
                  <a:pt x="508" y="272"/>
                  <a:pt x="599" y="245"/>
                </a:cubicBezTo>
                <a:cubicBezTo>
                  <a:pt x="690" y="218"/>
                  <a:pt x="671" y="106"/>
                  <a:pt x="636" y="75"/>
                </a:cubicBezTo>
                <a:cubicBezTo>
                  <a:pt x="601" y="44"/>
                  <a:pt x="485" y="68"/>
                  <a:pt x="391" y="60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69" name="Oval 9"/>
          <p:cNvSpPr/>
          <p:nvPr>
            <p:custDataLst>
              <p:tags r:id="rId9"/>
            </p:custDataLst>
          </p:nvPr>
        </p:nvSpPr>
        <p:spPr>
          <a:xfrm>
            <a:off x="4970145" y="2828290"/>
            <a:ext cx="673735" cy="17399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70" name="Line 10"/>
          <p:cNvSpPr/>
          <p:nvPr>
            <p:custDataLst>
              <p:tags r:id="rId10"/>
            </p:custDataLst>
          </p:nvPr>
        </p:nvSpPr>
        <p:spPr>
          <a:xfrm>
            <a:off x="4970145" y="2813685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71" name="Line 11"/>
          <p:cNvSpPr/>
          <p:nvPr>
            <p:custDataLst>
              <p:tags r:id="rId11"/>
            </p:custDataLst>
          </p:nvPr>
        </p:nvSpPr>
        <p:spPr>
          <a:xfrm>
            <a:off x="5643880" y="2813685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72" name="Rectangle 12"/>
          <p:cNvSpPr/>
          <p:nvPr>
            <p:custDataLst>
              <p:tags r:id="rId12"/>
            </p:custDataLst>
          </p:nvPr>
        </p:nvSpPr>
        <p:spPr>
          <a:xfrm>
            <a:off x="4970145" y="2813685"/>
            <a:ext cx="668020" cy="106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73" name="Oval 13"/>
          <p:cNvSpPr/>
          <p:nvPr>
            <p:custDataLst>
              <p:tags r:id="rId13"/>
            </p:custDataLst>
          </p:nvPr>
        </p:nvSpPr>
        <p:spPr>
          <a:xfrm>
            <a:off x="4964430" y="2687955"/>
            <a:ext cx="673735" cy="2032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79" name="Line 15"/>
          <p:cNvSpPr/>
          <p:nvPr>
            <p:custDataLst>
              <p:tags r:id="rId14"/>
            </p:custDataLst>
          </p:nvPr>
        </p:nvSpPr>
        <p:spPr>
          <a:xfrm flipV="1">
            <a:off x="5126990" y="2733040"/>
            <a:ext cx="119380" cy="254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80" name="Line 16"/>
          <p:cNvSpPr/>
          <p:nvPr>
            <p:custDataLst>
              <p:tags r:id="rId15"/>
            </p:custDataLst>
          </p:nvPr>
        </p:nvSpPr>
        <p:spPr>
          <a:xfrm>
            <a:off x="5356225" y="2851785"/>
            <a:ext cx="104775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81" name="Line 17"/>
          <p:cNvSpPr/>
          <p:nvPr>
            <p:custDataLst>
              <p:tags r:id="rId16"/>
            </p:custDataLst>
          </p:nvPr>
        </p:nvSpPr>
        <p:spPr>
          <a:xfrm>
            <a:off x="5236845" y="2735580"/>
            <a:ext cx="123825" cy="1162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76" name="Line 19"/>
          <p:cNvSpPr/>
          <p:nvPr>
            <p:custDataLst>
              <p:tags r:id="rId17"/>
            </p:custDataLst>
          </p:nvPr>
        </p:nvSpPr>
        <p:spPr>
          <a:xfrm>
            <a:off x="5126990" y="2847340"/>
            <a:ext cx="119380" cy="254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77" name="Line 20"/>
          <p:cNvSpPr/>
          <p:nvPr>
            <p:custDataLst>
              <p:tags r:id="rId18"/>
            </p:custDataLst>
          </p:nvPr>
        </p:nvSpPr>
        <p:spPr>
          <a:xfrm flipV="1">
            <a:off x="5356225" y="2731135"/>
            <a:ext cx="104775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78" name="Line 21"/>
          <p:cNvSpPr/>
          <p:nvPr>
            <p:custDataLst>
              <p:tags r:id="rId19"/>
            </p:custDataLst>
          </p:nvPr>
        </p:nvSpPr>
        <p:spPr>
          <a:xfrm flipV="1">
            <a:off x="5236845" y="2731135"/>
            <a:ext cx="123825" cy="1162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56" name="Oval 23"/>
          <p:cNvSpPr/>
          <p:nvPr>
            <p:custDataLst>
              <p:tags r:id="rId20"/>
            </p:custDataLst>
          </p:nvPr>
        </p:nvSpPr>
        <p:spPr>
          <a:xfrm>
            <a:off x="3141345" y="2826385"/>
            <a:ext cx="673735" cy="17399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57" name="Line 24"/>
          <p:cNvSpPr/>
          <p:nvPr>
            <p:custDataLst>
              <p:tags r:id="rId21"/>
            </p:custDataLst>
          </p:nvPr>
        </p:nvSpPr>
        <p:spPr>
          <a:xfrm>
            <a:off x="3141345" y="2811780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58" name="Line 25"/>
          <p:cNvSpPr/>
          <p:nvPr>
            <p:custDataLst>
              <p:tags r:id="rId22"/>
            </p:custDataLst>
          </p:nvPr>
        </p:nvSpPr>
        <p:spPr>
          <a:xfrm>
            <a:off x="3815080" y="2811780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59" name="Rectangle 26"/>
          <p:cNvSpPr/>
          <p:nvPr>
            <p:custDataLst>
              <p:tags r:id="rId23"/>
            </p:custDataLst>
          </p:nvPr>
        </p:nvSpPr>
        <p:spPr>
          <a:xfrm>
            <a:off x="3141345" y="2811780"/>
            <a:ext cx="668020" cy="106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60" name="Oval 27"/>
          <p:cNvSpPr/>
          <p:nvPr>
            <p:custDataLst>
              <p:tags r:id="rId24"/>
            </p:custDataLst>
          </p:nvPr>
        </p:nvSpPr>
        <p:spPr>
          <a:xfrm>
            <a:off x="3135630" y="2686050"/>
            <a:ext cx="673735" cy="2032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66" name="Line 29"/>
          <p:cNvSpPr/>
          <p:nvPr>
            <p:custDataLst>
              <p:tags r:id="rId25"/>
            </p:custDataLst>
          </p:nvPr>
        </p:nvSpPr>
        <p:spPr>
          <a:xfrm flipV="1">
            <a:off x="3298190" y="2731135"/>
            <a:ext cx="119380" cy="254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67" name="Line 30"/>
          <p:cNvSpPr/>
          <p:nvPr>
            <p:custDataLst>
              <p:tags r:id="rId26"/>
            </p:custDataLst>
          </p:nvPr>
        </p:nvSpPr>
        <p:spPr>
          <a:xfrm>
            <a:off x="3527425" y="2849880"/>
            <a:ext cx="104775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68" name="Line 31"/>
          <p:cNvSpPr/>
          <p:nvPr>
            <p:custDataLst>
              <p:tags r:id="rId27"/>
            </p:custDataLst>
          </p:nvPr>
        </p:nvSpPr>
        <p:spPr>
          <a:xfrm>
            <a:off x="3408045" y="2733675"/>
            <a:ext cx="123825" cy="1162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63" name="Line 33"/>
          <p:cNvSpPr/>
          <p:nvPr>
            <p:custDataLst>
              <p:tags r:id="rId28"/>
            </p:custDataLst>
          </p:nvPr>
        </p:nvSpPr>
        <p:spPr>
          <a:xfrm>
            <a:off x="3298190" y="2845435"/>
            <a:ext cx="119380" cy="254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64" name="Line 34"/>
          <p:cNvSpPr/>
          <p:nvPr>
            <p:custDataLst>
              <p:tags r:id="rId29"/>
            </p:custDataLst>
          </p:nvPr>
        </p:nvSpPr>
        <p:spPr>
          <a:xfrm flipV="1">
            <a:off x="3527425" y="2729230"/>
            <a:ext cx="104775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65" name="Line 35"/>
          <p:cNvSpPr/>
          <p:nvPr>
            <p:custDataLst>
              <p:tags r:id="rId30"/>
            </p:custDataLst>
          </p:nvPr>
        </p:nvSpPr>
        <p:spPr>
          <a:xfrm flipV="1">
            <a:off x="3408045" y="2729230"/>
            <a:ext cx="123825" cy="1162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43" name="Oval 37"/>
          <p:cNvSpPr/>
          <p:nvPr>
            <p:custDataLst>
              <p:tags r:id="rId31"/>
            </p:custDataLst>
          </p:nvPr>
        </p:nvSpPr>
        <p:spPr>
          <a:xfrm>
            <a:off x="4957445" y="3625215"/>
            <a:ext cx="670560" cy="17399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44" name="Line 38"/>
          <p:cNvSpPr/>
          <p:nvPr>
            <p:custDataLst>
              <p:tags r:id="rId32"/>
            </p:custDataLst>
          </p:nvPr>
        </p:nvSpPr>
        <p:spPr>
          <a:xfrm>
            <a:off x="4957445" y="3610610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45" name="Line 39"/>
          <p:cNvSpPr/>
          <p:nvPr>
            <p:custDataLst>
              <p:tags r:id="rId33"/>
            </p:custDataLst>
          </p:nvPr>
        </p:nvSpPr>
        <p:spPr>
          <a:xfrm>
            <a:off x="5628005" y="3610610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46" name="Rectangle 40"/>
          <p:cNvSpPr/>
          <p:nvPr>
            <p:custDataLst>
              <p:tags r:id="rId34"/>
            </p:custDataLst>
          </p:nvPr>
        </p:nvSpPr>
        <p:spPr>
          <a:xfrm>
            <a:off x="4957445" y="3610610"/>
            <a:ext cx="664845" cy="106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47" name="Oval 41"/>
          <p:cNvSpPr/>
          <p:nvPr>
            <p:custDataLst>
              <p:tags r:id="rId35"/>
            </p:custDataLst>
          </p:nvPr>
        </p:nvSpPr>
        <p:spPr>
          <a:xfrm>
            <a:off x="4951730" y="3484880"/>
            <a:ext cx="670560" cy="2032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53" name="Line 43"/>
          <p:cNvSpPr/>
          <p:nvPr>
            <p:custDataLst>
              <p:tags r:id="rId36"/>
            </p:custDataLst>
          </p:nvPr>
        </p:nvSpPr>
        <p:spPr>
          <a:xfrm flipV="1">
            <a:off x="5113020" y="3529965"/>
            <a:ext cx="118745" cy="254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54" name="Line 44"/>
          <p:cNvSpPr/>
          <p:nvPr>
            <p:custDataLst>
              <p:tags r:id="rId37"/>
            </p:custDataLst>
          </p:nvPr>
        </p:nvSpPr>
        <p:spPr>
          <a:xfrm>
            <a:off x="5340985" y="3648710"/>
            <a:ext cx="104775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55" name="Line 45"/>
          <p:cNvSpPr/>
          <p:nvPr>
            <p:custDataLst>
              <p:tags r:id="rId38"/>
            </p:custDataLst>
          </p:nvPr>
        </p:nvSpPr>
        <p:spPr>
          <a:xfrm>
            <a:off x="5222240" y="3532505"/>
            <a:ext cx="123825" cy="1162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50" name="Line 47"/>
          <p:cNvSpPr/>
          <p:nvPr>
            <p:custDataLst>
              <p:tags r:id="rId39"/>
            </p:custDataLst>
          </p:nvPr>
        </p:nvSpPr>
        <p:spPr>
          <a:xfrm>
            <a:off x="5113020" y="3644265"/>
            <a:ext cx="118745" cy="254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51" name="Line 48"/>
          <p:cNvSpPr/>
          <p:nvPr>
            <p:custDataLst>
              <p:tags r:id="rId40"/>
            </p:custDataLst>
          </p:nvPr>
        </p:nvSpPr>
        <p:spPr>
          <a:xfrm flipV="1">
            <a:off x="5340985" y="3528060"/>
            <a:ext cx="104775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52" name="Line 49"/>
          <p:cNvSpPr/>
          <p:nvPr>
            <p:custDataLst>
              <p:tags r:id="rId41"/>
            </p:custDataLst>
          </p:nvPr>
        </p:nvSpPr>
        <p:spPr>
          <a:xfrm flipV="1">
            <a:off x="5222240" y="3528060"/>
            <a:ext cx="123825" cy="1162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492" name="Freeform 50"/>
          <p:cNvSpPr/>
          <p:nvPr>
            <p:custDataLst>
              <p:tags r:id="rId42"/>
            </p:custDataLst>
          </p:nvPr>
        </p:nvSpPr>
        <p:spPr>
          <a:xfrm>
            <a:off x="5675630" y="2870200"/>
            <a:ext cx="1277620" cy="1905"/>
          </a:xfrm>
          <a:custGeom>
            <a:avLst/>
            <a:gdLst>
              <a:gd name="txL" fmla="*/ 0 w 805"/>
              <a:gd name="txT" fmla="*/ 0 h 1"/>
              <a:gd name="txR" fmla="*/ 805 w 805"/>
              <a:gd name="txB" fmla="*/ 1 h 1"/>
            </a:gdLst>
            <a:ahLst/>
            <a:cxnLst>
              <a:cxn ang="0">
                <a:pos x="0" y="0"/>
              </a:cxn>
              <a:cxn ang="0">
                <a:pos x="805" y="1"/>
              </a:cxn>
            </a:cxnLst>
            <a:rect l="txL" t="txT" r="txR" b="txB"/>
            <a:pathLst>
              <a:path w="805" h="1">
                <a:moveTo>
                  <a:pt x="0" y="0"/>
                </a:moveTo>
                <a:lnTo>
                  <a:pt x="805" y="1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30" name="Oval 52"/>
          <p:cNvSpPr/>
          <p:nvPr>
            <p:custDataLst>
              <p:tags r:id="rId43"/>
            </p:custDataLst>
          </p:nvPr>
        </p:nvSpPr>
        <p:spPr>
          <a:xfrm>
            <a:off x="6816090" y="2828290"/>
            <a:ext cx="673735" cy="17399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31" name="Line 53"/>
          <p:cNvSpPr/>
          <p:nvPr>
            <p:custDataLst>
              <p:tags r:id="rId44"/>
            </p:custDataLst>
          </p:nvPr>
        </p:nvSpPr>
        <p:spPr>
          <a:xfrm>
            <a:off x="6816090" y="2813685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32" name="Line 54"/>
          <p:cNvSpPr/>
          <p:nvPr>
            <p:custDataLst>
              <p:tags r:id="rId45"/>
            </p:custDataLst>
          </p:nvPr>
        </p:nvSpPr>
        <p:spPr>
          <a:xfrm>
            <a:off x="7489825" y="2813685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33" name="Rectangle 55"/>
          <p:cNvSpPr/>
          <p:nvPr>
            <p:custDataLst>
              <p:tags r:id="rId46"/>
            </p:custDataLst>
          </p:nvPr>
        </p:nvSpPr>
        <p:spPr>
          <a:xfrm>
            <a:off x="6816090" y="2813685"/>
            <a:ext cx="668020" cy="106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34" name="Oval 56"/>
          <p:cNvSpPr/>
          <p:nvPr>
            <p:custDataLst>
              <p:tags r:id="rId47"/>
            </p:custDataLst>
          </p:nvPr>
        </p:nvSpPr>
        <p:spPr>
          <a:xfrm>
            <a:off x="6810375" y="2687955"/>
            <a:ext cx="673735" cy="2032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40" name="Line 58"/>
          <p:cNvSpPr/>
          <p:nvPr>
            <p:custDataLst>
              <p:tags r:id="rId48"/>
            </p:custDataLst>
          </p:nvPr>
        </p:nvSpPr>
        <p:spPr>
          <a:xfrm flipV="1">
            <a:off x="6972935" y="2733040"/>
            <a:ext cx="119380" cy="254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41" name="Line 59"/>
          <p:cNvSpPr/>
          <p:nvPr>
            <p:custDataLst>
              <p:tags r:id="rId49"/>
            </p:custDataLst>
          </p:nvPr>
        </p:nvSpPr>
        <p:spPr>
          <a:xfrm>
            <a:off x="7202170" y="2851785"/>
            <a:ext cx="104775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42" name="Line 60"/>
          <p:cNvSpPr/>
          <p:nvPr>
            <p:custDataLst>
              <p:tags r:id="rId50"/>
            </p:custDataLst>
          </p:nvPr>
        </p:nvSpPr>
        <p:spPr>
          <a:xfrm>
            <a:off x="7082790" y="2735580"/>
            <a:ext cx="123825" cy="1162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37" name="Line 62"/>
          <p:cNvSpPr/>
          <p:nvPr>
            <p:custDataLst>
              <p:tags r:id="rId51"/>
            </p:custDataLst>
          </p:nvPr>
        </p:nvSpPr>
        <p:spPr>
          <a:xfrm>
            <a:off x="6972935" y="2847340"/>
            <a:ext cx="119380" cy="254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38" name="Line 63"/>
          <p:cNvSpPr/>
          <p:nvPr>
            <p:custDataLst>
              <p:tags r:id="rId52"/>
            </p:custDataLst>
          </p:nvPr>
        </p:nvSpPr>
        <p:spPr>
          <a:xfrm flipV="1">
            <a:off x="7202170" y="2731135"/>
            <a:ext cx="104775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39" name="Line 64"/>
          <p:cNvSpPr/>
          <p:nvPr>
            <p:custDataLst>
              <p:tags r:id="rId53"/>
            </p:custDataLst>
          </p:nvPr>
        </p:nvSpPr>
        <p:spPr>
          <a:xfrm flipV="1">
            <a:off x="7082790" y="2731135"/>
            <a:ext cx="123825" cy="1162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494" name="Freeform 65"/>
          <p:cNvSpPr/>
          <p:nvPr>
            <p:custDataLst>
              <p:tags r:id="rId54"/>
            </p:custDataLst>
          </p:nvPr>
        </p:nvSpPr>
        <p:spPr>
          <a:xfrm>
            <a:off x="1878330" y="2882900"/>
            <a:ext cx="1277620" cy="1905"/>
          </a:xfrm>
          <a:custGeom>
            <a:avLst/>
            <a:gdLst>
              <a:gd name="txL" fmla="*/ 0 w 805"/>
              <a:gd name="txT" fmla="*/ 0 h 1"/>
              <a:gd name="txR" fmla="*/ 805 w 805"/>
              <a:gd name="txB" fmla="*/ 1 h 1"/>
            </a:gdLst>
            <a:ahLst/>
            <a:cxnLst>
              <a:cxn ang="0">
                <a:pos x="0" y="0"/>
              </a:cxn>
              <a:cxn ang="0">
                <a:pos x="805" y="1"/>
              </a:cxn>
            </a:cxnLst>
            <a:rect l="txL" t="txT" r="txR" b="txB"/>
            <a:pathLst>
              <a:path w="805" h="1">
                <a:moveTo>
                  <a:pt x="0" y="0"/>
                </a:moveTo>
                <a:lnTo>
                  <a:pt x="805" y="1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495" name="Freeform 66"/>
          <p:cNvSpPr/>
          <p:nvPr>
            <p:custDataLst>
              <p:tags r:id="rId55"/>
            </p:custDataLst>
          </p:nvPr>
        </p:nvSpPr>
        <p:spPr>
          <a:xfrm>
            <a:off x="7498080" y="2859405"/>
            <a:ext cx="1277620" cy="1905"/>
          </a:xfrm>
          <a:custGeom>
            <a:avLst/>
            <a:gdLst>
              <a:gd name="txL" fmla="*/ 0 w 805"/>
              <a:gd name="txT" fmla="*/ 0 h 1"/>
              <a:gd name="txR" fmla="*/ 805 w 805"/>
              <a:gd name="txB" fmla="*/ 1 h 1"/>
            </a:gdLst>
            <a:ahLst/>
            <a:cxnLst>
              <a:cxn ang="0">
                <a:pos x="0" y="0"/>
              </a:cxn>
              <a:cxn ang="0">
                <a:pos x="805" y="1"/>
              </a:cxn>
            </a:cxnLst>
            <a:rect l="txL" t="txT" r="txR" b="txB"/>
            <a:pathLst>
              <a:path w="805" h="1">
                <a:moveTo>
                  <a:pt x="0" y="0"/>
                </a:moveTo>
                <a:lnTo>
                  <a:pt x="805" y="1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17" name="Oval 68"/>
          <p:cNvSpPr/>
          <p:nvPr>
            <p:custDataLst>
              <p:tags r:id="rId56"/>
            </p:custDataLst>
          </p:nvPr>
        </p:nvSpPr>
        <p:spPr>
          <a:xfrm>
            <a:off x="9213215" y="2848610"/>
            <a:ext cx="670560" cy="17399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18" name="Line 69"/>
          <p:cNvSpPr/>
          <p:nvPr>
            <p:custDataLst>
              <p:tags r:id="rId57"/>
            </p:custDataLst>
          </p:nvPr>
        </p:nvSpPr>
        <p:spPr>
          <a:xfrm>
            <a:off x="9213215" y="2834005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19" name="Line 70"/>
          <p:cNvSpPr/>
          <p:nvPr>
            <p:custDataLst>
              <p:tags r:id="rId58"/>
            </p:custDataLst>
          </p:nvPr>
        </p:nvSpPr>
        <p:spPr>
          <a:xfrm>
            <a:off x="9883775" y="2834005"/>
            <a:ext cx="0" cy="1079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20" name="Rectangle 71"/>
          <p:cNvSpPr/>
          <p:nvPr>
            <p:custDataLst>
              <p:tags r:id="rId59"/>
            </p:custDataLst>
          </p:nvPr>
        </p:nvSpPr>
        <p:spPr>
          <a:xfrm>
            <a:off x="9213215" y="2834005"/>
            <a:ext cx="664845" cy="106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21" name="Oval 72"/>
          <p:cNvSpPr/>
          <p:nvPr>
            <p:custDataLst>
              <p:tags r:id="rId60"/>
            </p:custDataLst>
          </p:nvPr>
        </p:nvSpPr>
        <p:spPr>
          <a:xfrm>
            <a:off x="9207500" y="2708275"/>
            <a:ext cx="670560" cy="2032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27" name="Line 74"/>
          <p:cNvSpPr/>
          <p:nvPr>
            <p:custDataLst>
              <p:tags r:id="rId61"/>
            </p:custDataLst>
          </p:nvPr>
        </p:nvSpPr>
        <p:spPr>
          <a:xfrm flipV="1">
            <a:off x="9368790" y="2753360"/>
            <a:ext cx="118745" cy="254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28" name="Line 75"/>
          <p:cNvSpPr/>
          <p:nvPr>
            <p:custDataLst>
              <p:tags r:id="rId62"/>
            </p:custDataLst>
          </p:nvPr>
        </p:nvSpPr>
        <p:spPr>
          <a:xfrm>
            <a:off x="9596755" y="2872105"/>
            <a:ext cx="104775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29" name="Line 76"/>
          <p:cNvSpPr/>
          <p:nvPr>
            <p:custDataLst>
              <p:tags r:id="rId63"/>
            </p:custDataLst>
          </p:nvPr>
        </p:nvSpPr>
        <p:spPr>
          <a:xfrm>
            <a:off x="9478010" y="2755900"/>
            <a:ext cx="123825" cy="1162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24" name="Line 78"/>
          <p:cNvSpPr/>
          <p:nvPr>
            <p:custDataLst>
              <p:tags r:id="rId64"/>
            </p:custDataLst>
          </p:nvPr>
        </p:nvSpPr>
        <p:spPr>
          <a:xfrm>
            <a:off x="9368790" y="2867660"/>
            <a:ext cx="118745" cy="254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25" name="Line 79"/>
          <p:cNvSpPr/>
          <p:nvPr>
            <p:custDataLst>
              <p:tags r:id="rId65"/>
            </p:custDataLst>
          </p:nvPr>
        </p:nvSpPr>
        <p:spPr>
          <a:xfrm flipV="1">
            <a:off x="9596755" y="2751455"/>
            <a:ext cx="104775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26" name="Line 80"/>
          <p:cNvSpPr/>
          <p:nvPr>
            <p:custDataLst>
              <p:tags r:id="rId66"/>
            </p:custDataLst>
          </p:nvPr>
        </p:nvSpPr>
        <p:spPr>
          <a:xfrm flipV="1">
            <a:off x="9478010" y="2751455"/>
            <a:ext cx="123825" cy="1162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497" name="Line 81"/>
          <p:cNvSpPr/>
          <p:nvPr>
            <p:custDataLst>
              <p:tags r:id="rId67"/>
            </p:custDataLst>
          </p:nvPr>
        </p:nvSpPr>
        <p:spPr>
          <a:xfrm flipV="1">
            <a:off x="3653155" y="2270125"/>
            <a:ext cx="622300" cy="40005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498" name="Line 82"/>
          <p:cNvSpPr/>
          <p:nvPr>
            <p:custDataLst>
              <p:tags r:id="rId68"/>
            </p:custDataLst>
          </p:nvPr>
        </p:nvSpPr>
        <p:spPr>
          <a:xfrm flipV="1">
            <a:off x="5488305" y="2305050"/>
            <a:ext cx="622300" cy="40005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499" name="Line 83"/>
          <p:cNvSpPr/>
          <p:nvPr>
            <p:custDataLst>
              <p:tags r:id="rId69"/>
            </p:custDataLst>
          </p:nvPr>
        </p:nvSpPr>
        <p:spPr>
          <a:xfrm flipV="1">
            <a:off x="7323455" y="2339975"/>
            <a:ext cx="622300" cy="40005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00" name="Line 84"/>
          <p:cNvSpPr/>
          <p:nvPr>
            <p:custDataLst>
              <p:tags r:id="rId70"/>
            </p:custDataLst>
          </p:nvPr>
        </p:nvSpPr>
        <p:spPr>
          <a:xfrm flipV="1">
            <a:off x="9688830" y="2294255"/>
            <a:ext cx="622300" cy="40005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01" name="Line 85"/>
          <p:cNvSpPr/>
          <p:nvPr>
            <p:custDataLst>
              <p:tags r:id="rId71"/>
            </p:custDataLst>
          </p:nvPr>
        </p:nvSpPr>
        <p:spPr>
          <a:xfrm>
            <a:off x="9698355" y="3044825"/>
            <a:ext cx="622300" cy="40005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02" name="Line 86"/>
          <p:cNvSpPr/>
          <p:nvPr>
            <p:custDataLst>
              <p:tags r:id="rId72"/>
            </p:custDataLst>
          </p:nvPr>
        </p:nvSpPr>
        <p:spPr>
          <a:xfrm>
            <a:off x="3663950" y="3011805"/>
            <a:ext cx="1292225" cy="65722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503" name="Freeform 87"/>
          <p:cNvSpPr/>
          <p:nvPr>
            <p:custDataLst>
              <p:tags r:id="rId73"/>
            </p:custDataLst>
          </p:nvPr>
        </p:nvSpPr>
        <p:spPr>
          <a:xfrm rot="1183889">
            <a:off x="3796030" y="3162300"/>
            <a:ext cx="1095375" cy="434975"/>
          </a:xfrm>
          <a:custGeom>
            <a:avLst/>
            <a:gdLst>
              <a:gd name="txL" fmla="*/ 0 w 690"/>
              <a:gd name="txT" fmla="*/ 0 h 274"/>
              <a:gd name="txR" fmla="*/ 690 w 690"/>
              <a:gd name="txB" fmla="*/ 274 h 274"/>
            </a:gdLst>
            <a:ahLst/>
            <a:cxnLst>
              <a:cxn ang="0">
                <a:pos x="391" y="60"/>
              </a:cxn>
              <a:cxn ang="0">
                <a:pos x="73" y="30"/>
              </a:cxn>
              <a:cxn ang="0">
                <a:pos x="88" y="238"/>
              </a:cxn>
              <a:cxn ang="0">
                <a:pos x="599" y="245"/>
              </a:cxn>
              <a:cxn ang="0">
                <a:pos x="636" y="75"/>
              </a:cxn>
              <a:cxn ang="0">
                <a:pos x="391" y="60"/>
              </a:cxn>
            </a:cxnLst>
            <a:rect l="txL" t="txT" r="txR" b="txB"/>
            <a:pathLst>
              <a:path w="690" h="274">
                <a:moveTo>
                  <a:pt x="391" y="60"/>
                </a:moveTo>
                <a:cubicBezTo>
                  <a:pt x="297" y="52"/>
                  <a:pt x="123" y="0"/>
                  <a:pt x="73" y="30"/>
                </a:cubicBezTo>
                <a:cubicBezTo>
                  <a:pt x="23" y="60"/>
                  <a:pt x="0" y="202"/>
                  <a:pt x="88" y="238"/>
                </a:cubicBezTo>
                <a:cubicBezTo>
                  <a:pt x="176" y="274"/>
                  <a:pt x="508" y="272"/>
                  <a:pt x="599" y="245"/>
                </a:cubicBezTo>
                <a:cubicBezTo>
                  <a:pt x="690" y="218"/>
                  <a:pt x="671" y="106"/>
                  <a:pt x="636" y="75"/>
                </a:cubicBezTo>
                <a:cubicBezTo>
                  <a:pt x="601" y="44"/>
                  <a:pt x="485" y="68"/>
                  <a:pt x="391" y="60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04" name="Freeform 88"/>
          <p:cNvSpPr/>
          <p:nvPr>
            <p:custDataLst>
              <p:tags r:id="rId74"/>
            </p:custDataLst>
          </p:nvPr>
        </p:nvSpPr>
        <p:spPr>
          <a:xfrm>
            <a:off x="1879600" y="2646680"/>
            <a:ext cx="1095375" cy="434975"/>
          </a:xfrm>
          <a:custGeom>
            <a:avLst/>
            <a:gdLst>
              <a:gd name="txL" fmla="*/ 0 w 690"/>
              <a:gd name="txT" fmla="*/ 0 h 274"/>
              <a:gd name="txR" fmla="*/ 690 w 690"/>
              <a:gd name="txB" fmla="*/ 274 h 274"/>
            </a:gdLst>
            <a:ahLst/>
            <a:cxnLst>
              <a:cxn ang="0">
                <a:pos x="391" y="60"/>
              </a:cxn>
              <a:cxn ang="0">
                <a:pos x="73" y="30"/>
              </a:cxn>
              <a:cxn ang="0">
                <a:pos x="88" y="238"/>
              </a:cxn>
              <a:cxn ang="0">
                <a:pos x="599" y="245"/>
              </a:cxn>
              <a:cxn ang="0">
                <a:pos x="636" y="75"/>
              </a:cxn>
              <a:cxn ang="0">
                <a:pos x="391" y="60"/>
              </a:cxn>
            </a:cxnLst>
            <a:rect l="txL" t="txT" r="txR" b="txB"/>
            <a:pathLst>
              <a:path w="690" h="274">
                <a:moveTo>
                  <a:pt x="391" y="60"/>
                </a:moveTo>
                <a:cubicBezTo>
                  <a:pt x="297" y="52"/>
                  <a:pt x="123" y="0"/>
                  <a:pt x="73" y="30"/>
                </a:cubicBezTo>
                <a:cubicBezTo>
                  <a:pt x="23" y="60"/>
                  <a:pt x="0" y="202"/>
                  <a:pt x="88" y="238"/>
                </a:cubicBezTo>
                <a:cubicBezTo>
                  <a:pt x="176" y="274"/>
                  <a:pt x="508" y="272"/>
                  <a:pt x="599" y="245"/>
                </a:cubicBezTo>
                <a:cubicBezTo>
                  <a:pt x="690" y="218"/>
                  <a:pt x="671" y="106"/>
                  <a:pt x="636" y="75"/>
                </a:cubicBezTo>
                <a:cubicBezTo>
                  <a:pt x="601" y="44"/>
                  <a:pt x="485" y="68"/>
                  <a:pt x="391" y="60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05" name="Freeform 89"/>
          <p:cNvSpPr/>
          <p:nvPr>
            <p:custDataLst>
              <p:tags r:id="rId75"/>
            </p:custDataLst>
          </p:nvPr>
        </p:nvSpPr>
        <p:spPr>
          <a:xfrm>
            <a:off x="5676900" y="2633980"/>
            <a:ext cx="1095375" cy="434975"/>
          </a:xfrm>
          <a:custGeom>
            <a:avLst/>
            <a:gdLst>
              <a:gd name="txL" fmla="*/ 0 w 690"/>
              <a:gd name="txT" fmla="*/ 0 h 274"/>
              <a:gd name="txR" fmla="*/ 690 w 690"/>
              <a:gd name="txB" fmla="*/ 274 h 274"/>
            </a:gdLst>
            <a:ahLst/>
            <a:cxnLst>
              <a:cxn ang="0">
                <a:pos x="391" y="60"/>
              </a:cxn>
              <a:cxn ang="0">
                <a:pos x="73" y="30"/>
              </a:cxn>
              <a:cxn ang="0">
                <a:pos x="88" y="238"/>
              </a:cxn>
              <a:cxn ang="0">
                <a:pos x="599" y="245"/>
              </a:cxn>
              <a:cxn ang="0">
                <a:pos x="636" y="75"/>
              </a:cxn>
              <a:cxn ang="0">
                <a:pos x="391" y="60"/>
              </a:cxn>
            </a:cxnLst>
            <a:rect l="txL" t="txT" r="txR" b="txB"/>
            <a:pathLst>
              <a:path w="690" h="274">
                <a:moveTo>
                  <a:pt x="391" y="60"/>
                </a:moveTo>
                <a:cubicBezTo>
                  <a:pt x="297" y="52"/>
                  <a:pt x="123" y="0"/>
                  <a:pt x="73" y="30"/>
                </a:cubicBezTo>
                <a:cubicBezTo>
                  <a:pt x="23" y="60"/>
                  <a:pt x="0" y="202"/>
                  <a:pt x="88" y="238"/>
                </a:cubicBezTo>
                <a:cubicBezTo>
                  <a:pt x="176" y="274"/>
                  <a:pt x="508" y="272"/>
                  <a:pt x="599" y="245"/>
                </a:cubicBezTo>
                <a:cubicBezTo>
                  <a:pt x="690" y="218"/>
                  <a:pt x="671" y="106"/>
                  <a:pt x="636" y="75"/>
                </a:cubicBezTo>
                <a:cubicBezTo>
                  <a:pt x="601" y="44"/>
                  <a:pt x="485" y="68"/>
                  <a:pt x="391" y="60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06" name="Freeform 90"/>
          <p:cNvSpPr/>
          <p:nvPr>
            <p:custDataLst>
              <p:tags r:id="rId76"/>
            </p:custDataLst>
          </p:nvPr>
        </p:nvSpPr>
        <p:spPr>
          <a:xfrm>
            <a:off x="7499350" y="2622550"/>
            <a:ext cx="1095375" cy="434975"/>
          </a:xfrm>
          <a:custGeom>
            <a:avLst/>
            <a:gdLst>
              <a:gd name="txL" fmla="*/ 0 w 690"/>
              <a:gd name="txT" fmla="*/ 0 h 274"/>
              <a:gd name="txR" fmla="*/ 690 w 690"/>
              <a:gd name="txB" fmla="*/ 274 h 274"/>
            </a:gdLst>
            <a:ahLst/>
            <a:cxnLst>
              <a:cxn ang="0">
                <a:pos x="391" y="60"/>
              </a:cxn>
              <a:cxn ang="0">
                <a:pos x="73" y="30"/>
              </a:cxn>
              <a:cxn ang="0">
                <a:pos x="88" y="238"/>
              </a:cxn>
              <a:cxn ang="0">
                <a:pos x="599" y="245"/>
              </a:cxn>
              <a:cxn ang="0">
                <a:pos x="636" y="75"/>
              </a:cxn>
              <a:cxn ang="0">
                <a:pos x="391" y="60"/>
              </a:cxn>
            </a:cxnLst>
            <a:rect l="txL" t="txT" r="txR" b="txB"/>
            <a:pathLst>
              <a:path w="690" h="274">
                <a:moveTo>
                  <a:pt x="391" y="60"/>
                </a:moveTo>
                <a:cubicBezTo>
                  <a:pt x="297" y="52"/>
                  <a:pt x="123" y="0"/>
                  <a:pt x="73" y="30"/>
                </a:cubicBezTo>
                <a:cubicBezTo>
                  <a:pt x="23" y="60"/>
                  <a:pt x="0" y="202"/>
                  <a:pt x="88" y="238"/>
                </a:cubicBezTo>
                <a:cubicBezTo>
                  <a:pt x="176" y="274"/>
                  <a:pt x="508" y="272"/>
                  <a:pt x="599" y="245"/>
                </a:cubicBezTo>
                <a:cubicBezTo>
                  <a:pt x="690" y="218"/>
                  <a:pt x="671" y="106"/>
                  <a:pt x="636" y="75"/>
                </a:cubicBezTo>
                <a:cubicBezTo>
                  <a:pt x="601" y="44"/>
                  <a:pt x="485" y="68"/>
                  <a:pt x="391" y="60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07" name="Freeform 91"/>
          <p:cNvSpPr/>
          <p:nvPr>
            <p:custDataLst>
              <p:tags r:id="rId77"/>
            </p:custDataLst>
          </p:nvPr>
        </p:nvSpPr>
        <p:spPr>
          <a:xfrm rot="19010567">
            <a:off x="9572625" y="2057400"/>
            <a:ext cx="1095375" cy="434975"/>
          </a:xfrm>
          <a:custGeom>
            <a:avLst/>
            <a:gdLst>
              <a:gd name="txL" fmla="*/ 0 w 690"/>
              <a:gd name="txT" fmla="*/ 0 h 274"/>
              <a:gd name="txR" fmla="*/ 690 w 690"/>
              <a:gd name="txB" fmla="*/ 274 h 274"/>
            </a:gdLst>
            <a:ahLst/>
            <a:cxnLst>
              <a:cxn ang="0">
                <a:pos x="391" y="60"/>
              </a:cxn>
              <a:cxn ang="0">
                <a:pos x="73" y="30"/>
              </a:cxn>
              <a:cxn ang="0">
                <a:pos x="88" y="238"/>
              </a:cxn>
              <a:cxn ang="0">
                <a:pos x="599" y="245"/>
              </a:cxn>
              <a:cxn ang="0">
                <a:pos x="636" y="75"/>
              </a:cxn>
              <a:cxn ang="0">
                <a:pos x="391" y="60"/>
              </a:cxn>
            </a:cxnLst>
            <a:rect l="txL" t="txT" r="txR" b="txB"/>
            <a:pathLst>
              <a:path w="690" h="274">
                <a:moveTo>
                  <a:pt x="391" y="60"/>
                </a:moveTo>
                <a:cubicBezTo>
                  <a:pt x="297" y="52"/>
                  <a:pt x="123" y="0"/>
                  <a:pt x="73" y="30"/>
                </a:cubicBezTo>
                <a:cubicBezTo>
                  <a:pt x="23" y="60"/>
                  <a:pt x="0" y="202"/>
                  <a:pt x="88" y="238"/>
                </a:cubicBezTo>
                <a:cubicBezTo>
                  <a:pt x="176" y="274"/>
                  <a:pt x="508" y="272"/>
                  <a:pt x="599" y="245"/>
                </a:cubicBezTo>
                <a:cubicBezTo>
                  <a:pt x="690" y="218"/>
                  <a:pt x="671" y="106"/>
                  <a:pt x="636" y="75"/>
                </a:cubicBezTo>
                <a:cubicBezTo>
                  <a:pt x="601" y="44"/>
                  <a:pt x="485" y="68"/>
                  <a:pt x="391" y="60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08" name="Text Box 92"/>
          <p:cNvSpPr txBox="1"/>
          <p:nvPr/>
        </p:nvSpPr>
        <p:spPr>
          <a:xfrm>
            <a:off x="2173605" y="2593975"/>
            <a:ext cx="43561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09" name="Text Box 93"/>
          <p:cNvSpPr txBox="1"/>
          <p:nvPr/>
        </p:nvSpPr>
        <p:spPr>
          <a:xfrm>
            <a:off x="4183380" y="2641600"/>
            <a:ext cx="33972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10" name="Text Box 94"/>
          <p:cNvSpPr txBox="1"/>
          <p:nvPr/>
        </p:nvSpPr>
        <p:spPr>
          <a:xfrm>
            <a:off x="7791450" y="2641600"/>
            <a:ext cx="34607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11" name="Text Box 95"/>
          <p:cNvSpPr txBox="1"/>
          <p:nvPr/>
        </p:nvSpPr>
        <p:spPr>
          <a:xfrm>
            <a:off x="9953625" y="2100580"/>
            <a:ext cx="34480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12" name="Text Box 96"/>
          <p:cNvSpPr txBox="1"/>
          <p:nvPr>
            <p:custDataLst>
              <p:tags r:id="rId78"/>
            </p:custDataLst>
          </p:nvPr>
        </p:nvSpPr>
        <p:spPr>
          <a:xfrm>
            <a:off x="3232150" y="2957830"/>
            <a:ext cx="39560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13" name="Text Box 97"/>
          <p:cNvSpPr txBox="1"/>
          <p:nvPr>
            <p:custDataLst>
              <p:tags r:id="rId79"/>
            </p:custDataLst>
          </p:nvPr>
        </p:nvSpPr>
        <p:spPr>
          <a:xfrm>
            <a:off x="5089525" y="3757930"/>
            <a:ext cx="40322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14" name="Text Box 98"/>
          <p:cNvSpPr txBox="1"/>
          <p:nvPr>
            <p:custDataLst>
              <p:tags r:id="rId80"/>
            </p:custDataLst>
          </p:nvPr>
        </p:nvSpPr>
        <p:spPr>
          <a:xfrm>
            <a:off x="5088255" y="2981325"/>
            <a:ext cx="40576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15" name="Text Box 99"/>
          <p:cNvSpPr txBox="1"/>
          <p:nvPr>
            <p:custDataLst>
              <p:tags r:id="rId81"/>
            </p:custDataLst>
          </p:nvPr>
        </p:nvSpPr>
        <p:spPr>
          <a:xfrm>
            <a:off x="6923405" y="3016250"/>
            <a:ext cx="38862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516" name="Line 100"/>
          <p:cNvSpPr/>
          <p:nvPr>
            <p:custDataLst>
              <p:tags r:id="rId82"/>
            </p:custDataLst>
          </p:nvPr>
        </p:nvSpPr>
        <p:spPr>
          <a:xfrm>
            <a:off x="5638800" y="3711575"/>
            <a:ext cx="756920" cy="17145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480" name="Text Box 101"/>
          <p:cNvSpPr txBox="1"/>
          <p:nvPr>
            <p:custDataLst>
              <p:tags r:id="rId83"/>
            </p:custDataLst>
          </p:nvPr>
        </p:nvSpPr>
        <p:spPr>
          <a:xfrm>
            <a:off x="1822450" y="1049338"/>
            <a:ext cx="2308225" cy="123063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p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目的地  下一个</a:t>
            </a:r>
            <a:r>
              <a:rPr lang="en-US" altLang="zh-CN" sz="16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跳</a:t>
            </a:r>
            <a:endParaRPr lang="zh-CN" altLang="en-US" sz="16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w	  -     -</a:t>
            </a:r>
            <a:endParaRPr lang="en-US" altLang="zh-CN" sz="16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x	  -     -</a:t>
            </a:r>
            <a:endParaRPr lang="en-US" altLang="zh-CN" sz="16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z	  C     4</a:t>
            </a:r>
            <a:endParaRPr lang="en-US" altLang="zh-CN" sz="16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….	  …    ...</a:t>
            </a:r>
            <a:endParaRPr lang="en-US" altLang="zh-CN" sz="16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5481" name="Text Box 102"/>
          <p:cNvSpPr txBox="1"/>
          <p:nvPr>
            <p:custDataLst>
              <p:tags r:id="rId84"/>
            </p:custDataLst>
          </p:nvPr>
        </p:nvSpPr>
        <p:spPr>
          <a:xfrm>
            <a:off x="4572000" y="1103313"/>
            <a:ext cx="158686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</a:t>
            </a:r>
            <a:r>
              <a:rPr lang="en-US" altLang="zh-CN" sz="20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lang="en-US" altLang="zh-CN" sz="20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通告</a:t>
            </a:r>
            <a:endParaRPr lang="zh-CN" altLang="en-US" sz="20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5482" name="Line 103"/>
          <p:cNvSpPr/>
          <p:nvPr>
            <p:custDataLst>
              <p:tags r:id="rId85"/>
            </p:custDataLst>
          </p:nvPr>
        </p:nvSpPr>
        <p:spPr>
          <a:xfrm flipH="1">
            <a:off x="4173538" y="1452563"/>
            <a:ext cx="330200" cy="18415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5483" name="Line 104"/>
          <p:cNvSpPr/>
          <p:nvPr/>
        </p:nvSpPr>
        <p:spPr>
          <a:xfrm>
            <a:off x="5664200" y="5249863"/>
            <a:ext cx="354013" cy="244475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484" name="Line 105"/>
          <p:cNvSpPr/>
          <p:nvPr/>
        </p:nvSpPr>
        <p:spPr>
          <a:xfrm flipV="1">
            <a:off x="5651500" y="5238750"/>
            <a:ext cx="354013" cy="280988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485" name="Line 106"/>
          <p:cNvSpPr/>
          <p:nvPr/>
        </p:nvSpPr>
        <p:spPr>
          <a:xfrm>
            <a:off x="8404225" y="5267325"/>
            <a:ext cx="354013" cy="244475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486" name="Line 107"/>
          <p:cNvSpPr/>
          <p:nvPr/>
        </p:nvSpPr>
        <p:spPr>
          <a:xfrm flipV="1">
            <a:off x="8404225" y="5219700"/>
            <a:ext cx="354013" cy="280988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474" name="页脚占位符 4"/>
          <p:cNvSpPr txBox="1">
            <a:spLocks noGrp="1"/>
          </p:cNvSpPr>
          <p:nvPr>
            <p:custDataLst>
              <p:tags r:id="rId8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476" name="Rectangle 2"/>
          <p:cNvSpPr>
            <a:spLocks noGrp="1"/>
          </p:cNvSpPr>
          <p:nvPr>
            <p:custDataLst>
              <p:tags r:id="rId87"/>
            </p:custDataLst>
          </p:nvPr>
        </p:nvSpPr>
        <p:spPr>
          <a:xfrm>
            <a:off x="2022475" y="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RIP: </a:t>
            </a:r>
            <a:r>
              <a:rPr lang="zh-CN" altLang="en-US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例子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8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8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6499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6501" name="Rectangle 3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2057400" y="1371600"/>
            <a:ext cx="8229600" cy="5181600"/>
          </a:xfrm>
        </p:spPr>
        <p:txBody>
          <a:bodyPr vert="horz" wrap="square" lIns="91440" tIns="45720" rIns="91440" bIns="45720" anchor="t" anchorCtr="0"/>
          <a:p>
            <a:pPr eaLnBrk="1">
              <a:buNone/>
            </a:pP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180 sec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后，如果无通告首部 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--&gt; 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邻居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链路宣告死亡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经使无效邻居的路由</a:t>
            </a:r>
            <a:endParaRPr lang="en-US" altLang="zh-CN" sz="2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新的通告发送给邻居</a:t>
            </a:r>
            <a:endParaRPr lang="en-US" altLang="zh-CN" sz="2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邻居依次发送出新的通告</a:t>
            </a:r>
            <a:r>
              <a:rPr lang="en-US" altLang="zh-CN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如果表变化</a:t>
            </a:r>
            <a:r>
              <a:rPr lang="en-US" altLang="zh-CN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2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链路故障信息迅速地传播到整个网络</a:t>
            </a:r>
            <a:endParaRPr lang="en-US" altLang="zh-CN" sz="2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使用毒性逆转以防止</a:t>
            </a:r>
            <a:r>
              <a:rPr lang="en-US" altLang="zh-CN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ping-pong</a:t>
            </a:r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回路 </a:t>
            </a:r>
            <a:r>
              <a:rPr lang="en-US" altLang="zh-CN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无限距离 </a:t>
            </a:r>
            <a:r>
              <a:rPr lang="en-US" altLang="zh-CN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 16 </a:t>
            </a:r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跳</a:t>
            </a:r>
            <a:r>
              <a:rPr lang="en-US" altLang="zh-CN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2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6498" name="页脚占位符 4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6500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215900" y="6096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RIP: </a:t>
            </a:r>
            <a:r>
              <a:rPr lang="zh-CN" altLang="en-US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链路故障与恢复</a:t>
            </a:r>
            <a:endParaRPr lang="zh-CN" altLang="en-US" sz="36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7523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7525" name="Rectangle 3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711200" y="1600200"/>
            <a:ext cx="10363200" cy="4648200"/>
          </a:xfrm>
        </p:spPr>
        <p:txBody>
          <a:bodyPr vert="horz" wrap="square" lIns="91440" tIns="45720" rIns="91440" bIns="45720" anchor="t" anchorCtr="0"/>
          <a:p>
            <a:pPr eaLnBrk="1"/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RIP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选路表由称为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route-d (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守护进程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的应用级进程管理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/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通告在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UDP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分组中发送，周期地重复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7526" name="Text Box 4"/>
          <p:cNvSpPr txBox="1"/>
          <p:nvPr>
            <p:custDataLst>
              <p:tags r:id="rId6"/>
            </p:custDataLst>
          </p:nvPr>
        </p:nvSpPr>
        <p:spPr>
          <a:xfrm>
            <a:off x="2787650" y="5778500"/>
            <a:ext cx="2655888" cy="368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物理层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7527" name="Text Box 5"/>
          <p:cNvSpPr txBox="1"/>
          <p:nvPr>
            <p:custDataLst>
              <p:tags r:id="rId7"/>
            </p:custDataLst>
          </p:nvPr>
        </p:nvSpPr>
        <p:spPr>
          <a:xfrm>
            <a:off x="2792413" y="5402263"/>
            <a:ext cx="2651125" cy="368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链路层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7528" name="Text Box 6"/>
          <p:cNvSpPr txBox="1"/>
          <p:nvPr>
            <p:custDataLst>
              <p:tags r:id="rId8"/>
            </p:custDataLst>
          </p:nvPr>
        </p:nvSpPr>
        <p:spPr>
          <a:xfrm>
            <a:off x="2792413" y="4751388"/>
            <a:ext cx="2651125" cy="6451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网络层         转发表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(IP)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7529" name="Rectangle 7"/>
          <p:cNvSpPr/>
          <p:nvPr>
            <p:custDataLst>
              <p:tags r:id="rId9"/>
            </p:custDataLst>
          </p:nvPr>
        </p:nvSpPr>
        <p:spPr>
          <a:xfrm>
            <a:off x="4051300" y="4787900"/>
            <a:ext cx="1233488" cy="5746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7530" name="Text Box 8"/>
          <p:cNvSpPr txBox="1"/>
          <p:nvPr>
            <p:custDataLst>
              <p:tags r:id="rId10"/>
            </p:custDataLst>
          </p:nvPr>
        </p:nvSpPr>
        <p:spPr>
          <a:xfrm>
            <a:off x="2792413" y="4100513"/>
            <a:ext cx="2651125" cy="6451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运输层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(UDP)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7545" name="Oval 10"/>
          <p:cNvSpPr/>
          <p:nvPr>
            <p:custDataLst>
              <p:tags r:id="rId11"/>
            </p:custDataLst>
          </p:nvPr>
        </p:nvSpPr>
        <p:spPr>
          <a:xfrm>
            <a:off x="3637280" y="3346450"/>
            <a:ext cx="1258570" cy="56070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7546" name="Text Box 11"/>
          <p:cNvSpPr txBox="1"/>
          <p:nvPr>
            <p:custDataLst>
              <p:tags r:id="rId12"/>
            </p:custDataLst>
          </p:nvPr>
        </p:nvSpPr>
        <p:spPr>
          <a:xfrm>
            <a:off x="3825875" y="3437255"/>
            <a:ext cx="88646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routed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7532" name="Line 12"/>
          <p:cNvSpPr/>
          <p:nvPr>
            <p:custDataLst>
              <p:tags r:id="rId13"/>
            </p:custDataLst>
          </p:nvPr>
        </p:nvSpPr>
        <p:spPr>
          <a:xfrm flipV="1">
            <a:off x="3905250" y="3883025"/>
            <a:ext cx="0" cy="2038350"/>
          </a:xfrm>
          <a:prstGeom prst="line">
            <a:avLst/>
          </a:prstGeom>
          <a:ln w="1905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7533" name="Text Box 13"/>
          <p:cNvSpPr txBox="1"/>
          <p:nvPr>
            <p:custDataLst>
              <p:tags r:id="rId14"/>
            </p:custDataLst>
          </p:nvPr>
        </p:nvSpPr>
        <p:spPr>
          <a:xfrm>
            <a:off x="6848475" y="5784850"/>
            <a:ext cx="2655888" cy="368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r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物理层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7534" name="Text Box 14"/>
          <p:cNvSpPr txBox="1"/>
          <p:nvPr>
            <p:custDataLst>
              <p:tags r:id="rId15"/>
            </p:custDataLst>
          </p:nvPr>
        </p:nvSpPr>
        <p:spPr>
          <a:xfrm>
            <a:off x="6853238" y="5408613"/>
            <a:ext cx="2651125" cy="368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r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链路层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7535" name="Text Box 15"/>
          <p:cNvSpPr txBox="1"/>
          <p:nvPr>
            <p:custDataLst>
              <p:tags r:id="rId16"/>
            </p:custDataLst>
          </p:nvPr>
        </p:nvSpPr>
        <p:spPr>
          <a:xfrm>
            <a:off x="6853238" y="4757738"/>
            <a:ext cx="2651125" cy="6451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r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网络层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(IP)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7536" name="Text Box 16"/>
          <p:cNvSpPr txBox="1"/>
          <p:nvPr>
            <p:custDataLst>
              <p:tags r:id="rId17"/>
            </p:custDataLst>
          </p:nvPr>
        </p:nvSpPr>
        <p:spPr>
          <a:xfrm>
            <a:off x="6853238" y="4106863"/>
            <a:ext cx="2651125" cy="6451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r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运输层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(UDP)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7543" name="Oval 18"/>
          <p:cNvSpPr/>
          <p:nvPr>
            <p:custDataLst>
              <p:tags r:id="rId18"/>
            </p:custDataLst>
          </p:nvPr>
        </p:nvSpPr>
        <p:spPr>
          <a:xfrm>
            <a:off x="7502525" y="3352800"/>
            <a:ext cx="1259205" cy="56070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7544" name="Text Box 19"/>
          <p:cNvSpPr txBox="1"/>
          <p:nvPr>
            <p:custDataLst>
              <p:tags r:id="rId19"/>
            </p:custDataLst>
          </p:nvPr>
        </p:nvSpPr>
        <p:spPr>
          <a:xfrm>
            <a:off x="7691755" y="3443605"/>
            <a:ext cx="88646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routed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7538" name="Line 20"/>
          <p:cNvSpPr/>
          <p:nvPr>
            <p:custDataLst>
              <p:tags r:id="rId20"/>
            </p:custDataLst>
          </p:nvPr>
        </p:nvSpPr>
        <p:spPr>
          <a:xfrm flipV="1">
            <a:off x="8308975" y="3925888"/>
            <a:ext cx="0" cy="2038350"/>
          </a:xfrm>
          <a:prstGeom prst="line">
            <a:avLst/>
          </a:prstGeom>
          <a:ln w="1905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7539" name="Rectangle 21"/>
          <p:cNvSpPr/>
          <p:nvPr>
            <p:custDataLst>
              <p:tags r:id="rId21"/>
            </p:custDataLst>
          </p:nvPr>
        </p:nvSpPr>
        <p:spPr>
          <a:xfrm>
            <a:off x="6888163" y="4794250"/>
            <a:ext cx="1233487" cy="5746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转发表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7540" name="Line 22"/>
          <p:cNvSpPr/>
          <p:nvPr>
            <p:custDataLst>
              <p:tags r:id="rId22"/>
            </p:custDataLst>
          </p:nvPr>
        </p:nvSpPr>
        <p:spPr>
          <a:xfrm>
            <a:off x="3905250" y="5910263"/>
            <a:ext cx="4408488" cy="0"/>
          </a:xfrm>
          <a:prstGeom prst="line">
            <a:avLst/>
          </a:prstGeom>
          <a:ln w="1905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7541" name="Line 23"/>
          <p:cNvSpPr/>
          <p:nvPr/>
        </p:nvSpPr>
        <p:spPr>
          <a:xfrm>
            <a:off x="4418013" y="3932238"/>
            <a:ext cx="0" cy="866775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107542" name="Line 24"/>
          <p:cNvSpPr/>
          <p:nvPr/>
        </p:nvSpPr>
        <p:spPr>
          <a:xfrm>
            <a:off x="7904163" y="3900488"/>
            <a:ext cx="0" cy="866775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107522" name="页脚占位符 4"/>
          <p:cNvSpPr txBox="1">
            <a:spLocks noGrp="1"/>
          </p:cNvSpPr>
          <p:nvPr>
            <p:custDataLst>
              <p:tags r:id="rId23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7524" name="Rectangle 2"/>
          <p:cNvSpPr>
            <a:spLocks noGrp="1"/>
          </p:cNvSpPr>
          <p:nvPr>
            <p:custDataLst>
              <p:tags r:id="rId24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RIP</a:t>
            </a:r>
            <a:r>
              <a:rPr lang="zh-CN" altLang="en-US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表处理</a:t>
            </a:r>
            <a:endParaRPr lang="zh-CN" altLang="en-US" sz="36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5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8547" name="灯片编号占位符 6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549" name="Rectangle 3"/>
          <p:cNvSpPr>
            <a:spLocks noGrp="1"/>
          </p:cNvSpPr>
          <p:nvPr>
            <p:ph sz="half" idx="4294967295"/>
            <p:custDataLst>
              <p:tags r:id="rId5"/>
            </p:custDataLst>
          </p:nvPr>
        </p:nvSpPr>
        <p:spPr>
          <a:xfrm>
            <a:off x="2057400" y="1600200"/>
            <a:ext cx="7751763" cy="4648200"/>
          </a:xfrm>
        </p:spPr>
        <p:txBody>
          <a:bodyPr vert="horz" wrap="square" lIns="91440" tIns="45720" rIns="91440" bIns="45720" anchor="t" anchorCtr="0">
            <a:normAutofit lnSpcReduction="20000"/>
          </a:bodyPr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4. 1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概述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虚电路和数据报网络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4.3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路由器的构成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4.4 IP: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网际协议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数据报格式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IPv4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编址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NAT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ICMP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IPv6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8546" name="页脚占位符 5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548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网络层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8550" name="Rectangle 4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122988" y="1568450"/>
            <a:ext cx="3503612" cy="4648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4.5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选路概念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4.6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选路算法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链路状态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距离矢量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等级选路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4.7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互联网中选路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RIP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OSPF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BGP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4.8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广播和多播选路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0899" name="灯片编号占位符 6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01" name="Rectangle 3"/>
          <p:cNvSpPr>
            <a:spLocks noGrp="1"/>
          </p:cNvSpPr>
          <p:nvPr>
            <p:ph sz="half" idx="4294967295"/>
            <p:custDataLst>
              <p:tags r:id="rId5"/>
            </p:custDataLst>
          </p:nvPr>
        </p:nvSpPr>
        <p:spPr>
          <a:xfrm>
            <a:off x="2039938" y="2828925"/>
            <a:ext cx="3810000" cy="3476625"/>
          </a:xfrm>
        </p:spPr>
        <p:txBody>
          <a:bodyPr vert="horz" wrap="square" lIns="91440" tIns="45720" rIns="91440" bIns="45720" anchor="t" anchorCtr="0"/>
          <a:p>
            <a:pPr eaLnBrk="1">
              <a:buSzPct val="85000"/>
              <a:buFont typeface="ZapfDingbats" pitchFamily="82" charset="2"/>
              <a:buNone/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选路算法的图论抽象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图中的节点是路由器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图中的边是物理链路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链路代价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时延，费用或拥塞等级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0902" name="Text Box 4"/>
          <p:cNvSpPr txBox="1"/>
          <p:nvPr>
            <p:custDataLst>
              <p:tags r:id="rId6"/>
            </p:custDataLst>
          </p:nvPr>
        </p:nvSpPr>
        <p:spPr>
          <a:xfrm>
            <a:off x="2082800" y="1789113"/>
            <a:ext cx="3709988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目的：决定从源到目的地通过网络的“好的路径”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路由器序列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0903" name="Rectangle 5"/>
          <p:cNvSpPr/>
          <p:nvPr/>
        </p:nvSpPr>
        <p:spPr>
          <a:xfrm>
            <a:off x="2095500" y="1571625"/>
            <a:ext cx="3695700" cy="125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75" name="Rectangle 7"/>
          <p:cNvSpPr/>
          <p:nvPr>
            <p:custDataLst>
              <p:tags r:id="rId7"/>
            </p:custDataLst>
          </p:nvPr>
        </p:nvSpPr>
        <p:spPr>
          <a:xfrm>
            <a:off x="2305050" y="1390650"/>
            <a:ext cx="2352675" cy="35242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76" name="Text Box 8"/>
          <p:cNvSpPr txBox="1"/>
          <p:nvPr/>
        </p:nvSpPr>
        <p:spPr>
          <a:xfrm>
            <a:off x="2748280" y="1332230"/>
            <a:ext cx="150114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 协议</a:t>
            </a: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0905" name="Freeform 9"/>
          <p:cNvSpPr/>
          <p:nvPr>
            <p:custDataLst>
              <p:tags r:id="rId8"/>
            </p:custDataLst>
          </p:nvPr>
        </p:nvSpPr>
        <p:spPr>
          <a:xfrm>
            <a:off x="6543675" y="1700213"/>
            <a:ext cx="3571875" cy="2236787"/>
          </a:xfrm>
          <a:custGeom>
            <a:avLst/>
            <a:gdLst>
              <a:gd name="txL" fmla="*/ 0 w 2250"/>
              <a:gd name="txT" fmla="*/ 0 h 1409"/>
              <a:gd name="txR" fmla="*/ 2250 w 2250"/>
              <a:gd name="txB" fmla="*/ 1409 h 1409"/>
            </a:gdLst>
            <a:ahLst/>
            <a:cxnLst>
              <a:cxn ang="0">
                <a:pos x="0" y="624"/>
              </a:cxn>
              <a:cxn ang="0">
                <a:pos x="219" y="321"/>
              </a:cxn>
              <a:cxn ang="0">
                <a:pos x="529" y="35"/>
              </a:cxn>
              <a:cxn ang="0">
                <a:pos x="1551" y="111"/>
              </a:cxn>
              <a:cxn ang="0">
                <a:pos x="1968" y="483"/>
              </a:cxn>
              <a:cxn ang="0">
                <a:pos x="2199" y="906"/>
              </a:cxn>
              <a:cxn ang="0">
                <a:pos x="1659" y="1314"/>
              </a:cxn>
              <a:cxn ang="0">
                <a:pos x="993" y="1386"/>
              </a:cxn>
              <a:cxn ang="0">
                <a:pos x="465" y="1356"/>
              </a:cxn>
              <a:cxn ang="0">
                <a:pos x="102" y="1068"/>
              </a:cxn>
              <a:cxn ang="0">
                <a:pos x="0" y="624"/>
              </a:cxn>
            </a:cxnLst>
            <a:rect l="txL" t="txT" r="txR" b="txB"/>
            <a:pathLst>
              <a:path w="2250" h="1409">
                <a:moveTo>
                  <a:pt x="0" y="624"/>
                </a:moveTo>
                <a:cubicBezTo>
                  <a:pt x="5" y="506"/>
                  <a:pt x="131" y="419"/>
                  <a:pt x="219" y="321"/>
                </a:cubicBezTo>
                <a:cubicBezTo>
                  <a:pt x="307" y="223"/>
                  <a:pt x="307" y="70"/>
                  <a:pt x="529" y="35"/>
                </a:cubicBezTo>
                <a:cubicBezTo>
                  <a:pt x="751" y="0"/>
                  <a:pt x="1311" y="36"/>
                  <a:pt x="1551" y="111"/>
                </a:cubicBezTo>
                <a:cubicBezTo>
                  <a:pt x="1791" y="186"/>
                  <a:pt x="1860" y="351"/>
                  <a:pt x="1968" y="483"/>
                </a:cubicBezTo>
                <a:cubicBezTo>
                  <a:pt x="2076" y="615"/>
                  <a:pt x="2250" y="767"/>
                  <a:pt x="2199" y="906"/>
                </a:cubicBezTo>
                <a:cubicBezTo>
                  <a:pt x="2148" y="1045"/>
                  <a:pt x="1860" y="1234"/>
                  <a:pt x="1659" y="1314"/>
                </a:cubicBezTo>
                <a:cubicBezTo>
                  <a:pt x="1458" y="1394"/>
                  <a:pt x="1192" y="1379"/>
                  <a:pt x="993" y="1386"/>
                </a:cubicBezTo>
                <a:cubicBezTo>
                  <a:pt x="794" y="1393"/>
                  <a:pt x="613" y="1409"/>
                  <a:pt x="465" y="1356"/>
                </a:cubicBezTo>
                <a:cubicBezTo>
                  <a:pt x="317" y="1303"/>
                  <a:pt x="180" y="1190"/>
                  <a:pt x="102" y="1068"/>
                </a:cubicBezTo>
                <a:cubicBezTo>
                  <a:pt x="24" y="946"/>
                  <a:pt x="21" y="716"/>
                  <a:pt x="0" y="624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06" name="Freeform 10"/>
          <p:cNvSpPr/>
          <p:nvPr>
            <p:custDataLst>
              <p:tags r:id="rId9"/>
            </p:custDataLst>
          </p:nvPr>
        </p:nvSpPr>
        <p:spPr>
          <a:xfrm>
            <a:off x="7077075" y="2571750"/>
            <a:ext cx="542925" cy="295275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186"/>
              </a:cxn>
              <a:cxn ang="0">
                <a:pos x="342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07" name="Oval 11"/>
          <p:cNvSpPr/>
          <p:nvPr>
            <p:custDataLst>
              <p:tags r:id="rId10"/>
            </p:custDataLst>
          </p:nvPr>
        </p:nvSpPr>
        <p:spPr>
          <a:xfrm>
            <a:off x="6664325" y="2955925"/>
            <a:ext cx="496888" cy="128588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08" name="Line 12"/>
          <p:cNvSpPr/>
          <p:nvPr>
            <p:custDataLst>
              <p:tags r:id="rId11"/>
            </p:custDataLst>
          </p:nvPr>
        </p:nvSpPr>
        <p:spPr>
          <a:xfrm>
            <a:off x="6664325" y="2944813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09" name="Line 13"/>
          <p:cNvSpPr/>
          <p:nvPr>
            <p:custDataLst>
              <p:tags r:id="rId12"/>
            </p:custDataLst>
          </p:nvPr>
        </p:nvSpPr>
        <p:spPr>
          <a:xfrm>
            <a:off x="7161213" y="2944813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10" name="Rectangle 14"/>
          <p:cNvSpPr/>
          <p:nvPr>
            <p:custDataLst>
              <p:tags r:id="rId13"/>
            </p:custDataLst>
          </p:nvPr>
        </p:nvSpPr>
        <p:spPr>
          <a:xfrm>
            <a:off x="6664325" y="2944813"/>
            <a:ext cx="492125" cy="777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11" name="Oval 15"/>
          <p:cNvSpPr/>
          <p:nvPr>
            <p:custDataLst>
              <p:tags r:id="rId14"/>
            </p:custDataLst>
          </p:nvPr>
        </p:nvSpPr>
        <p:spPr>
          <a:xfrm>
            <a:off x="6659563" y="2851150"/>
            <a:ext cx="496887" cy="1508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12" name="Oval 16"/>
          <p:cNvSpPr/>
          <p:nvPr>
            <p:custDataLst>
              <p:tags r:id="rId15"/>
            </p:custDataLst>
          </p:nvPr>
        </p:nvSpPr>
        <p:spPr>
          <a:xfrm>
            <a:off x="7416800" y="3570288"/>
            <a:ext cx="496888" cy="128587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13" name="Line 17"/>
          <p:cNvSpPr/>
          <p:nvPr>
            <p:custDataLst>
              <p:tags r:id="rId16"/>
            </p:custDataLst>
          </p:nvPr>
        </p:nvSpPr>
        <p:spPr>
          <a:xfrm>
            <a:off x="7416800" y="355917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14" name="Line 18"/>
          <p:cNvSpPr/>
          <p:nvPr>
            <p:custDataLst>
              <p:tags r:id="rId17"/>
            </p:custDataLst>
          </p:nvPr>
        </p:nvSpPr>
        <p:spPr>
          <a:xfrm>
            <a:off x="7913688" y="355917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15" name="Rectangle 19"/>
          <p:cNvSpPr/>
          <p:nvPr>
            <p:custDataLst>
              <p:tags r:id="rId18"/>
            </p:custDataLst>
          </p:nvPr>
        </p:nvSpPr>
        <p:spPr>
          <a:xfrm>
            <a:off x="7416800" y="3559175"/>
            <a:ext cx="492125" cy="777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16" name="Oval 20"/>
          <p:cNvSpPr/>
          <p:nvPr>
            <p:custDataLst>
              <p:tags r:id="rId19"/>
            </p:custDataLst>
          </p:nvPr>
        </p:nvSpPr>
        <p:spPr>
          <a:xfrm>
            <a:off x="7412038" y="3465513"/>
            <a:ext cx="496887" cy="15081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17" name="Oval 21"/>
          <p:cNvSpPr/>
          <p:nvPr>
            <p:custDataLst>
              <p:tags r:id="rId20"/>
            </p:custDataLst>
          </p:nvPr>
        </p:nvSpPr>
        <p:spPr>
          <a:xfrm>
            <a:off x="7410450" y="2474913"/>
            <a:ext cx="496888" cy="128587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18" name="Line 22"/>
          <p:cNvSpPr/>
          <p:nvPr>
            <p:custDataLst>
              <p:tags r:id="rId21"/>
            </p:custDataLst>
          </p:nvPr>
        </p:nvSpPr>
        <p:spPr>
          <a:xfrm>
            <a:off x="7410450" y="246380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19" name="Line 23"/>
          <p:cNvSpPr/>
          <p:nvPr>
            <p:custDataLst>
              <p:tags r:id="rId22"/>
            </p:custDataLst>
          </p:nvPr>
        </p:nvSpPr>
        <p:spPr>
          <a:xfrm>
            <a:off x="7907338" y="246380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20" name="Rectangle 24"/>
          <p:cNvSpPr/>
          <p:nvPr>
            <p:custDataLst>
              <p:tags r:id="rId23"/>
            </p:custDataLst>
          </p:nvPr>
        </p:nvSpPr>
        <p:spPr>
          <a:xfrm>
            <a:off x="7410450" y="2463800"/>
            <a:ext cx="492125" cy="777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21" name="Oval 25"/>
          <p:cNvSpPr/>
          <p:nvPr>
            <p:custDataLst>
              <p:tags r:id="rId24"/>
            </p:custDataLst>
          </p:nvPr>
        </p:nvSpPr>
        <p:spPr>
          <a:xfrm>
            <a:off x="7405688" y="2370138"/>
            <a:ext cx="496887" cy="15081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22" name="Oval 26"/>
          <p:cNvSpPr/>
          <p:nvPr>
            <p:custDataLst>
              <p:tags r:id="rId25"/>
            </p:custDataLst>
          </p:nvPr>
        </p:nvSpPr>
        <p:spPr>
          <a:xfrm>
            <a:off x="8494713" y="2468563"/>
            <a:ext cx="495300" cy="128587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23" name="Line 27"/>
          <p:cNvSpPr/>
          <p:nvPr>
            <p:custDataLst>
              <p:tags r:id="rId26"/>
            </p:custDataLst>
          </p:nvPr>
        </p:nvSpPr>
        <p:spPr>
          <a:xfrm>
            <a:off x="8494713" y="245745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24" name="Line 28"/>
          <p:cNvSpPr/>
          <p:nvPr>
            <p:custDataLst>
              <p:tags r:id="rId27"/>
            </p:custDataLst>
          </p:nvPr>
        </p:nvSpPr>
        <p:spPr>
          <a:xfrm>
            <a:off x="8990013" y="245745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25" name="Rectangle 29"/>
          <p:cNvSpPr/>
          <p:nvPr>
            <p:custDataLst>
              <p:tags r:id="rId28"/>
            </p:custDataLst>
          </p:nvPr>
        </p:nvSpPr>
        <p:spPr>
          <a:xfrm>
            <a:off x="8494713" y="2457450"/>
            <a:ext cx="490537" cy="777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26" name="Oval 30"/>
          <p:cNvSpPr/>
          <p:nvPr>
            <p:custDataLst>
              <p:tags r:id="rId29"/>
            </p:custDataLst>
          </p:nvPr>
        </p:nvSpPr>
        <p:spPr>
          <a:xfrm>
            <a:off x="8499475" y="2368550"/>
            <a:ext cx="495300" cy="1508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27" name="Oval 31"/>
          <p:cNvSpPr/>
          <p:nvPr>
            <p:custDataLst>
              <p:tags r:id="rId30"/>
            </p:custDataLst>
          </p:nvPr>
        </p:nvSpPr>
        <p:spPr>
          <a:xfrm>
            <a:off x="8510588" y="3565525"/>
            <a:ext cx="496887" cy="128588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28" name="Line 32"/>
          <p:cNvSpPr/>
          <p:nvPr>
            <p:custDataLst>
              <p:tags r:id="rId31"/>
            </p:custDataLst>
          </p:nvPr>
        </p:nvSpPr>
        <p:spPr>
          <a:xfrm>
            <a:off x="8510588" y="3554413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29" name="Line 33"/>
          <p:cNvSpPr/>
          <p:nvPr>
            <p:custDataLst>
              <p:tags r:id="rId32"/>
            </p:custDataLst>
          </p:nvPr>
        </p:nvSpPr>
        <p:spPr>
          <a:xfrm>
            <a:off x="9007475" y="3554413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30" name="Rectangle 34"/>
          <p:cNvSpPr/>
          <p:nvPr>
            <p:custDataLst>
              <p:tags r:id="rId33"/>
            </p:custDataLst>
          </p:nvPr>
        </p:nvSpPr>
        <p:spPr>
          <a:xfrm>
            <a:off x="8510588" y="3554413"/>
            <a:ext cx="492125" cy="777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31" name="Oval 35"/>
          <p:cNvSpPr/>
          <p:nvPr>
            <p:custDataLst>
              <p:tags r:id="rId34"/>
            </p:custDataLst>
          </p:nvPr>
        </p:nvSpPr>
        <p:spPr>
          <a:xfrm>
            <a:off x="8505825" y="3460750"/>
            <a:ext cx="496888" cy="1508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32" name="Oval 36"/>
          <p:cNvSpPr/>
          <p:nvPr>
            <p:custDataLst>
              <p:tags r:id="rId35"/>
            </p:custDataLst>
          </p:nvPr>
        </p:nvSpPr>
        <p:spPr>
          <a:xfrm>
            <a:off x="9407525" y="3024188"/>
            <a:ext cx="496888" cy="128587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33" name="Line 37"/>
          <p:cNvSpPr/>
          <p:nvPr>
            <p:custDataLst>
              <p:tags r:id="rId36"/>
            </p:custDataLst>
          </p:nvPr>
        </p:nvSpPr>
        <p:spPr>
          <a:xfrm>
            <a:off x="9407525" y="301307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34" name="Line 38"/>
          <p:cNvSpPr/>
          <p:nvPr>
            <p:custDataLst>
              <p:tags r:id="rId37"/>
            </p:custDataLst>
          </p:nvPr>
        </p:nvSpPr>
        <p:spPr>
          <a:xfrm>
            <a:off x="9904413" y="301307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35" name="Rectangle 39"/>
          <p:cNvSpPr/>
          <p:nvPr>
            <p:custDataLst>
              <p:tags r:id="rId38"/>
            </p:custDataLst>
          </p:nvPr>
        </p:nvSpPr>
        <p:spPr>
          <a:xfrm>
            <a:off x="9407525" y="3013075"/>
            <a:ext cx="492125" cy="777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36" name="Oval 40"/>
          <p:cNvSpPr/>
          <p:nvPr>
            <p:custDataLst>
              <p:tags r:id="rId39"/>
            </p:custDataLst>
          </p:nvPr>
        </p:nvSpPr>
        <p:spPr>
          <a:xfrm>
            <a:off x="9402763" y="2919413"/>
            <a:ext cx="496887" cy="15081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37" name="Freeform 41"/>
          <p:cNvSpPr/>
          <p:nvPr>
            <p:custDataLst>
              <p:tags r:id="rId40"/>
            </p:custDataLst>
          </p:nvPr>
        </p:nvSpPr>
        <p:spPr>
          <a:xfrm>
            <a:off x="8758238" y="2614613"/>
            <a:ext cx="1587" cy="828675"/>
          </a:xfrm>
          <a:custGeom>
            <a:avLst/>
            <a:gdLst>
              <a:gd name="txL" fmla="*/ 0 w 1"/>
              <a:gd name="txT" fmla="*/ 0 h 522"/>
              <a:gd name="txR" fmla="*/ 1 w 1"/>
              <a:gd name="txB" fmla="*/ 522 h 522"/>
            </a:gdLst>
            <a:ahLst/>
            <a:cxnLst>
              <a:cxn ang="0">
                <a:pos x="0" y="0"/>
              </a:cxn>
              <a:cxn ang="0">
                <a:pos x="0" y="522"/>
              </a:cxn>
            </a:cxnLst>
            <a:rect l="txL" t="txT" r="txR" b="txB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38" name="Freeform 42"/>
          <p:cNvSpPr/>
          <p:nvPr>
            <p:custDataLst>
              <p:tags r:id="rId41"/>
            </p:custDataLst>
          </p:nvPr>
        </p:nvSpPr>
        <p:spPr>
          <a:xfrm>
            <a:off x="7658100" y="2624138"/>
            <a:ext cx="1588" cy="852487"/>
          </a:xfrm>
          <a:custGeom>
            <a:avLst/>
            <a:gdLst>
              <a:gd name="txL" fmla="*/ 0 w 1"/>
              <a:gd name="txT" fmla="*/ 0 h 537"/>
              <a:gd name="txR" fmla="*/ 1 w 1"/>
              <a:gd name="txB" fmla="*/ 537 h 537"/>
            </a:gdLst>
            <a:ahLst/>
            <a:cxnLst>
              <a:cxn ang="0">
                <a:pos x="0" y="0"/>
              </a:cxn>
              <a:cxn ang="0">
                <a:pos x="0" y="537"/>
              </a:cxn>
            </a:cxnLst>
            <a:rect l="txL" t="txT" r="txR" b="txB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39" name="Freeform 43"/>
          <p:cNvSpPr/>
          <p:nvPr>
            <p:custDataLst>
              <p:tags r:id="rId42"/>
            </p:custDataLst>
          </p:nvPr>
        </p:nvSpPr>
        <p:spPr>
          <a:xfrm>
            <a:off x="7920038" y="2600325"/>
            <a:ext cx="800100" cy="952500"/>
          </a:xfrm>
          <a:custGeom>
            <a:avLst/>
            <a:gdLst>
              <a:gd name="txL" fmla="*/ 0 w 378"/>
              <a:gd name="txT" fmla="*/ 0 h 174"/>
              <a:gd name="txR" fmla="*/ 378 w 378"/>
              <a:gd name="txB" fmla="*/ 174 h 174"/>
            </a:gdLst>
            <a:ahLst/>
            <a:cxnLst>
              <a:cxn ang="0">
                <a:pos x="0" y="174"/>
              </a:cxn>
              <a:cxn ang="0">
                <a:pos x="378" y="0"/>
              </a:cxn>
            </a:cxnLst>
            <a:rect l="txL" t="txT" r="txR" b="txB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40" name="Freeform 44"/>
          <p:cNvSpPr/>
          <p:nvPr>
            <p:custDataLst>
              <p:tags r:id="rId43"/>
            </p:custDataLst>
          </p:nvPr>
        </p:nvSpPr>
        <p:spPr>
          <a:xfrm>
            <a:off x="9010650" y="3152775"/>
            <a:ext cx="581025" cy="428625"/>
          </a:xfrm>
          <a:custGeom>
            <a:avLst/>
            <a:gdLst>
              <a:gd name="txL" fmla="*/ 0 w 366"/>
              <a:gd name="txT" fmla="*/ 0 h 270"/>
              <a:gd name="txR" fmla="*/ 366 w 366"/>
              <a:gd name="txB" fmla="*/ 270 h 270"/>
            </a:gdLst>
            <a:ahLst/>
            <a:cxnLst>
              <a:cxn ang="0">
                <a:pos x="0" y="270"/>
              </a:cxn>
              <a:cxn ang="0">
                <a:pos x="366" y="0"/>
              </a:cxn>
            </a:cxnLst>
            <a:rect l="txL" t="txT" r="txR" b="txB"/>
            <a:pathLst>
              <a:path w="366" h="270">
                <a:moveTo>
                  <a:pt x="0" y="270"/>
                </a:moveTo>
                <a:lnTo>
                  <a:pt x="366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41" name="Freeform 45"/>
          <p:cNvSpPr/>
          <p:nvPr>
            <p:custDataLst>
              <p:tags r:id="rId44"/>
            </p:custDataLst>
          </p:nvPr>
        </p:nvSpPr>
        <p:spPr>
          <a:xfrm>
            <a:off x="7929563" y="3600450"/>
            <a:ext cx="581025" cy="1588"/>
          </a:xfrm>
          <a:custGeom>
            <a:avLst/>
            <a:gdLst>
              <a:gd name="txL" fmla="*/ 0 w 366"/>
              <a:gd name="txT" fmla="*/ 0 h 1"/>
              <a:gd name="txR" fmla="*/ 366 w 366"/>
              <a:gd name="txB" fmla="*/ 1 h 1"/>
            </a:gdLst>
            <a:ahLst/>
            <a:cxnLst>
              <a:cxn ang="0">
                <a:pos x="366" y="0"/>
              </a:cxn>
              <a:cxn ang="0">
                <a:pos x="0" y="0"/>
              </a:cxn>
            </a:cxnLst>
            <a:rect l="txL" t="txT" r="txR" b="txB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42" name="Freeform 46"/>
          <p:cNvSpPr/>
          <p:nvPr>
            <p:custDataLst>
              <p:tags r:id="rId45"/>
            </p:custDataLst>
          </p:nvPr>
        </p:nvSpPr>
        <p:spPr>
          <a:xfrm>
            <a:off x="6991350" y="3086100"/>
            <a:ext cx="438150" cy="419100"/>
          </a:xfrm>
          <a:custGeom>
            <a:avLst/>
            <a:gdLst>
              <a:gd name="txL" fmla="*/ 0 w 276"/>
              <a:gd name="txT" fmla="*/ 0 h 264"/>
              <a:gd name="txR" fmla="*/ 276 w 276"/>
              <a:gd name="txB" fmla="*/ 264 h 264"/>
            </a:gdLst>
            <a:ahLst/>
            <a:cxnLst>
              <a:cxn ang="0">
                <a:pos x="276" y="264"/>
              </a:cxn>
              <a:cxn ang="0">
                <a:pos x="0" y="0"/>
              </a:cxn>
            </a:cxnLst>
            <a:rect l="txL" t="txT" r="txR" b="txB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43" name="Freeform 47"/>
          <p:cNvSpPr/>
          <p:nvPr>
            <p:custDataLst>
              <p:tags r:id="rId46"/>
            </p:custDataLst>
          </p:nvPr>
        </p:nvSpPr>
        <p:spPr>
          <a:xfrm>
            <a:off x="7920038" y="2505075"/>
            <a:ext cx="581025" cy="1588"/>
          </a:xfrm>
          <a:custGeom>
            <a:avLst/>
            <a:gdLst>
              <a:gd name="txL" fmla="*/ 0 w 366"/>
              <a:gd name="txT" fmla="*/ 0 h 1"/>
              <a:gd name="txR" fmla="*/ 366 w 366"/>
              <a:gd name="txB" fmla="*/ 1 h 1"/>
            </a:gdLst>
            <a:ahLst/>
            <a:cxnLst>
              <a:cxn ang="0">
                <a:pos x="366" y="0"/>
              </a:cxn>
              <a:cxn ang="0">
                <a:pos x="0" y="0"/>
              </a:cxn>
            </a:cxnLst>
            <a:rect l="txL" t="txT" r="txR" b="txB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44" name="Freeform 48"/>
          <p:cNvSpPr/>
          <p:nvPr>
            <p:custDataLst>
              <p:tags r:id="rId47"/>
            </p:custDataLst>
          </p:nvPr>
        </p:nvSpPr>
        <p:spPr>
          <a:xfrm>
            <a:off x="8991600" y="2500313"/>
            <a:ext cx="628650" cy="423862"/>
          </a:xfrm>
          <a:custGeom>
            <a:avLst/>
            <a:gdLst>
              <a:gd name="txL" fmla="*/ 0 w 396"/>
              <a:gd name="txT" fmla="*/ 0 h 267"/>
              <a:gd name="txR" fmla="*/ 396 w 396"/>
              <a:gd name="txB" fmla="*/ 267 h 267"/>
            </a:gdLst>
            <a:ahLst/>
            <a:cxnLst>
              <a:cxn ang="0">
                <a:pos x="396" y="267"/>
              </a:cxn>
              <a:cxn ang="0">
                <a:pos x="0" y="0"/>
              </a:cxn>
            </a:cxnLst>
            <a:rect l="txL" t="txT" r="txR" b="txB"/>
            <a:pathLst>
              <a:path w="396" h="267">
                <a:moveTo>
                  <a:pt x="396" y="267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45" name="Freeform 49"/>
          <p:cNvSpPr/>
          <p:nvPr>
            <p:custDataLst>
              <p:tags r:id="rId48"/>
            </p:custDataLst>
          </p:nvPr>
        </p:nvSpPr>
        <p:spPr>
          <a:xfrm>
            <a:off x="6900863" y="1819275"/>
            <a:ext cx="1762125" cy="1023938"/>
          </a:xfrm>
          <a:custGeom>
            <a:avLst/>
            <a:gdLst>
              <a:gd name="txL" fmla="*/ 0 w 1110"/>
              <a:gd name="txT" fmla="*/ 0 h 645"/>
              <a:gd name="txR" fmla="*/ 1110 w 1110"/>
              <a:gd name="txB" fmla="*/ 645 h 645"/>
            </a:gdLst>
            <a:ahLst/>
            <a:cxnLst>
              <a:cxn ang="0">
                <a:pos x="1110" y="342"/>
              </a:cxn>
              <a:cxn ang="0">
                <a:pos x="0" y="645"/>
              </a:cxn>
            </a:cxnLst>
            <a:rect l="txL" t="txT" r="txR" b="txB"/>
            <a:pathLst>
              <a:path w="1110" h="645">
                <a:moveTo>
                  <a:pt x="1110" y="342"/>
                </a:moveTo>
                <a:cubicBezTo>
                  <a:pt x="1104" y="0"/>
                  <a:pt x="21" y="63"/>
                  <a:pt x="0" y="645"/>
                </a:cubicBez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73" name="Rectangle 51"/>
          <p:cNvSpPr/>
          <p:nvPr>
            <p:custDataLst>
              <p:tags r:id="rId49"/>
            </p:custDataLst>
          </p:nvPr>
        </p:nvSpPr>
        <p:spPr>
          <a:xfrm>
            <a:off x="6785610" y="2872105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74" name="Text Box 52"/>
          <p:cNvSpPr txBox="1"/>
          <p:nvPr>
            <p:custDataLst>
              <p:tags r:id="rId50"/>
            </p:custDataLst>
          </p:nvPr>
        </p:nvSpPr>
        <p:spPr>
          <a:xfrm>
            <a:off x="6724333" y="2774950"/>
            <a:ext cx="360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71" name="Rectangle 54"/>
          <p:cNvSpPr/>
          <p:nvPr>
            <p:custDataLst>
              <p:tags r:id="rId51"/>
            </p:custDataLst>
          </p:nvPr>
        </p:nvSpPr>
        <p:spPr>
          <a:xfrm>
            <a:off x="8642985" y="3481705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72" name="Text Box 55"/>
          <p:cNvSpPr txBox="1"/>
          <p:nvPr>
            <p:custDataLst>
              <p:tags r:id="rId52"/>
            </p:custDataLst>
          </p:nvPr>
        </p:nvSpPr>
        <p:spPr>
          <a:xfrm>
            <a:off x="8584248" y="3384550"/>
            <a:ext cx="35369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69" name="Rectangle 57"/>
          <p:cNvSpPr/>
          <p:nvPr>
            <p:custDataLst>
              <p:tags r:id="rId53"/>
            </p:custDataLst>
          </p:nvPr>
        </p:nvSpPr>
        <p:spPr>
          <a:xfrm>
            <a:off x="7562215" y="3476625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70" name="Text Box 58"/>
          <p:cNvSpPr txBox="1"/>
          <p:nvPr>
            <p:custDataLst>
              <p:tags r:id="rId54"/>
            </p:custDataLst>
          </p:nvPr>
        </p:nvSpPr>
        <p:spPr>
          <a:xfrm>
            <a:off x="7496810" y="3380105"/>
            <a:ext cx="36893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67" name="Rectangle 60"/>
          <p:cNvSpPr/>
          <p:nvPr>
            <p:custDataLst>
              <p:tags r:id="rId55"/>
            </p:custDataLst>
          </p:nvPr>
        </p:nvSpPr>
        <p:spPr>
          <a:xfrm>
            <a:off x="8633460" y="2386330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68" name="Text Box 61"/>
          <p:cNvSpPr txBox="1"/>
          <p:nvPr>
            <p:custDataLst>
              <p:tags r:id="rId56"/>
            </p:custDataLst>
          </p:nvPr>
        </p:nvSpPr>
        <p:spPr>
          <a:xfrm>
            <a:off x="8569008" y="2289175"/>
            <a:ext cx="36639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65" name="Rectangle 63"/>
          <p:cNvSpPr/>
          <p:nvPr>
            <p:custDataLst>
              <p:tags r:id="rId57"/>
            </p:custDataLst>
          </p:nvPr>
        </p:nvSpPr>
        <p:spPr>
          <a:xfrm>
            <a:off x="7547610" y="2386330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66" name="Text Box 64"/>
          <p:cNvSpPr txBox="1"/>
          <p:nvPr>
            <p:custDataLst>
              <p:tags r:id="rId58"/>
            </p:custDataLst>
          </p:nvPr>
        </p:nvSpPr>
        <p:spPr>
          <a:xfrm>
            <a:off x="7490460" y="2289175"/>
            <a:ext cx="35433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63" name="Rectangle 66"/>
          <p:cNvSpPr/>
          <p:nvPr>
            <p:custDataLst>
              <p:tags r:id="rId59"/>
            </p:custDataLst>
          </p:nvPr>
        </p:nvSpPr>
        <p:spPr>
          <a:xfrm>
            <a:off x="9552940" y="2938780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64" name="Text Box 67"/>
          <p:cNvSpPr txBox="1"/>
          <p:nvPr>
            <p:custDataLst>
              <p:tags r:id="rId60"/>
            </p:custDataLst>
          </p:nvPr>
        </p:nvSpPr>
        <p:spPr>
          <a:xfrm>
            <a:off x="9495790" y="2841625"/>
            <a:ext cx="34798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52" name="Text Box 68"/>
          <p:cNvSpPr txBox="1"/>
          <p:nvPr>
            <p:custDataLst>
              <p:tags r:id="rId61"/>
            </p:custDataLst>
          </p:nvPr>
        </p:nvSpPr>
        <p:spPr>
          <a:xfrm>
            <a:off x="7061836" y="2493963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53" name="Text Box 69"/>
          <p:cNvSpPr txBox="1"/>
          <p:nvPr>
            <p:custDataLst>
              <p:tags r:id="rId62"/>
            </p:custDataLst>
          </p:nvPr>
        </p:nvSpPr>
        <p:spPr>
          <a:xfrm>
            <a:off x="7614286" y="284162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54" name="Text Box 70"/>
          <p:cNvSpPr txBox="1"/>
          <p:nvPr>
            <p:custDataLst>
              <p:tags r:id="rId63"/>
            </p:custDataLst>
          </p:nvPr>
        </p:nvSpPr>
        <p:spPr>
          <a:xfrm>
            <a:off x="6922929" y="3179763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55" name="Text Box 71"/>
          <p:cNvSpPr txBox="1"/>
          <p:nvPr>
            <p:custDataLst>
              <p:tags r:id="rId64"/>
            </p:custDataLst>
          </p:nvPr>
        </p:nvSpPr>
        <p:spPr>
          <a:xfrm>
            <a:off x="8223886" y="2989263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56" name="Text Box 72"/>
          <p:cNvSpPr txBox="1"/>
          <p:nvPr>
            <p:custDataLst>
              <p:tags r:id="rId65"/>
            </p:custDataLst>
          </p:nvPr>
        </p:nvSpPr>
        <p:spPr>
          <a:xfrm>
            <a:off x="8123079" y="3551238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57" name="Text Box 73"/>
          <p:cNvSpPr txBox="1"/>
          <p:nvPr>
            <p:custDataLst>
              <p:tags r:id="rId66"/>
            </p:custDataLst>
          </p:nvPr>
        </p:nvSpPr>
        <p:spPr>
          <a:xfrm>
            <a:off x="8694580" y="287020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58" name="Text Box 74"/>
          <p:cNvSpPr txBox="1"/>
          <p:nvPr>
            <p:custDataLst>
              <p:tags r:id="rId67"/>
            </p:custDataLst>
          </p:nvPr>
        </p:nvSpPr>
        <p:spPr>
          <a:xfrm>
            <a:off x="9266873" y="328930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59" name="Text Box 75"/>
          <p:cNvSpPr txBox="1"/>
          <p:nvPr>
            <p:custDataLst>
              <p:tags r:id="rId68"/>
            </p:custDataLst>
          </p:nvPr>
        </p:nvSpPr>
        <p:spPr>
          <a:xfrm>
            <a:off x="9224011" y="2436813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60" name="Text Box 76"/>
          <p:cNvSpPr txBox="1"/>
          <p:nvPr>
            <p:custDataLst>
              <p:tags r:id="rId69"/>
            </p:custDataLst>
          </p:nvPr>
        </p:nvSpPr>
        <p:spPr>
          <a:xfrm>
            <a:off x="8057198" y="2198688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61" name="Text Box 77"/>
          <p:cNvSpPr txBox="1"/>
          <p:nvPr>
            <p:custDataLst>
              <p:tags r:id="rId70"/>
            </p:custDataLst>
          </p:nvPr>
        </p:nvSpPr>
        <p:spPr>
          <a:xfrm>
            <a:off x="7499986" y="177482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en-US" altLang="zh-CN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62" name="Rectangle 78"/>
          <p:cNvSpPr/>
          <p:nvPr>
            <p:custDataLst>
              <p:tags r:id="rId71"/>
            </p:custDataLst>
          </p:nvPr>
        </p:nvSpPr>
        <p:spPr>
          <a:xfrm>
            <a:off x="6400800" y="4295775"/>
            <a:ext cx="3810000" cy="17049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“好的”路径</a:t>
            </a:r>
            <a:r>
              <a:rPr lang="en-US" altLang="zh-CN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通常意味着最小费用的路径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其他定义也是可能的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0898" name="页脚占位符 5"/>
          <p:cNvSpPr txBox="1">
            <a:spLocks noGrp="1"/>
          </p:cNvSpPr>
          <p:nvPr>
            <p:custDataLst>
              <p:tags r:id="rId72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900" name="Rectangle 2"/>
          <p:cNvSpPr>
            <a:spLocks noGrp="1"/>
          </p:cNvSpPr>
          <p:nvPr>
            <p:custDataLst>
              <p:tags r:id="rId73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选路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7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9571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9573" name="Rectangle 3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2024063" y="1273175"/>
            <a:ext cx="8229600" cy="5105400"/>
          </a:xfrm>
        </p:spPr>
        <p:txBody>
          <a:bodyPr vert="horz" wrap="square" lIns="91440" tIns="45720" rIns="91440" bIns="45720" anchor="t" anchorCtr="0"/>
          <a:p>
            <a:pPr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“开放”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协议是开放的、公共可用的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使用链路状态算法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LS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分组分发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在每个节点拥有整个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的完整拓扑图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 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Dijkstra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算法的路由计算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/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OSPF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携带每个邻居路由器一个项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路由器向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所有其他所有路由器广播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其路由选择信息到整个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AS(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经洪泛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携带在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OSPF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报文中直接封装在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而不是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TCP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UDP)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9570" name="页脚占位符 4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9572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OSPF (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开放最短路优先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0595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0597" name="Rectangle 3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2057400" y="1357313"/>
            <a:ext cx="8229600" cy="4876800"/>
          </a:xfrm>
        </p:spPr>
        <p:txBody>
          <a:bodyPr vert="horz" wrap="square" lIns="91440" tIns="45720" rIns="91440" bIns="45720" anchor="t" anchorCtr="0"/>
          <a:p>
            <a:pPr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安全性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all OSPF messages authenticated (to prevent malicious intrusion) 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运行多条费用相同的路径</a:t>
            </a:r>
            <a:r>
              <a:rPr lang="en-US" altLang="zh-CN" sz="3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3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altLang="zh-CN" sz="3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RIP</a:t>
            </a:r>
            <a:r>
              <a:rPr lang="zh-CN" altLang="en-US" sz="3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中仅一条路径</a:t>
            </a:r>
            <a:r>
              <a:rPr lang="en-US" altLang="zh-CN" sz="3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32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对每条链路，对不同的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TOS(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服务类型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，设置多种费用度量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如卫星链路费用：提供尽力而服务时为“低”，提供实时服务时为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”)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综合的单播和多播支持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多播</a:t>
            </a:r>
            <a:r>
              <a:rPr lang="en-US" altLang="zh-CN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OSPF (MOSPF)</a:t>
            </a:r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使用与</a:t>
            </a:r>
            <a:r>
              <a:rPr lang="en-US" altLang="zh-CN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OSPF</a:t>
            </a:r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相同的拓扑数据库</a:t>
            </a:r>
            <a:endParaRPr lang="en-US" altLang="zh-CN" sz="2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在大型自治域（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）中层次的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OSPF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0594" name="页脚占位符 4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0596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OSPF “</a:t>
            </a:r>
            <a:r>
              <a:rPr lang="zh-CN" altLang="en-US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先进的”特色</a:t>
            </a:r>
            <a:r>
              <a:rPr lang="en-US" altLang="zh-CN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(RIP</a:t>
            </a:r>
            <a:r>
              <a:rPr lang="zh-CN" altLang="en-US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所不具有的</a:t>
            </a:r>
            <a:r>
              <a:rPr lang="en-US" altLang="zh-CN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36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1619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651" name="Freeform 2"/>
          <p:cNvSpPr/>
          <p:nvPr>
            <p:custDataLst>
              <p:tags r:id="rId5"/>
            </p:custDataLst>
          </p:nvPr>
        </p:nvSpPr>
        <p:spPr>
          <a:xfrm>
            <a:off x="3551238" y="1652588"/>
            <a:ext cx="6010275" cy="2206625"/>
          </a:xfrm>
          <a:custGeom>
            <a:avLst/>
            <a:gdLst>
              <a:gd name="txL" fmla="*/ 0 w 3786"/>
              <a:gd name="txT" fmla="*/ 0 h 1390"/>
              <a:gd name="txR" fmla="*/ 3786 w 3786"/>
              <a:gd name="txB" fmla="*/ 1390 h 139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3786" h="1390">
                <a:moveTo>
                  <a:pt x="408" y="575"/>
                </a:moveTo>
                <a:cubicBezTo>
                  <a:pt x="689" y="273"/>
                  <a:pt x="1286" y="110"/>
                  <a:pt x="1693" y="55"/>
                </a:cubicBezTo>
                <a:cubicBezTo>
                  <a:pt x="2100" y="0"/>
                  <a:pt x="2585" y="164"/>
                  <a:pt x="2852" y="245"/>
                </a:cubicBezTo>
                <a:cubicBezTo>
                  <a:pt x="3119" y="326"/>
                  <a:pt x="3163" y="420"/>
                  <a:pt x="3295" y="540"/>
                </a:cubicBezTo>
                <a:cubicBezTo>
                  <a:pt x="3427" y="660"/>
                  <a:pt x="3786" y="870"/>
                  <a:pt x="3702" y="1130"/>
                </a:cubicBezTo>
                <a:cubicBezTo>
                  <a:pt x="3618" y="1390"/>
                  <a:pt x="3209" y="1190"/>
                  <a:pt x="3035" y="1214"/>
                </a:cubicBezTo>
                <a:cubicBezTo>
                  <a:pt x="2870" y="1266"/>
                  <a:pt x="2655" y="1277"/>
                  <a:pt x="2655" y="1277"/>
                </a:cubicBezTo>
                <a:cubicBezTo>
                  <a:pt x="2655" y="1277"/>
                  <a:pt x="2160" y="1316"/>
                  <a:pt x="1918" y="1326"/>
                </a:cubicBezTo>
                <a:cubicBezTo>
                  <a:pt x="1676" y="1336"/>
                  <a:pt x="1387" y="1353"/>
                  <a:pt x="1201" y="1340"/>
                </a:cubicBezTo>
                <a:cubicBezTo>
                  <a:pt x="1015" y="1327"/>
                  <a:pt x="913" y="1278"/>
                  <a:pt x="801" y="1249"/>
                </a:cubicBezTo>
                <a:lnTo>
                  <a:pt x="527" y="1165"/>
                </a:lnTo>
                <a:cubicBezTo>
                  <a:pt x="404" y="1140"/>
                  <a:pt x="126" y="1159"/>
                  <a:pt x="63" y="1102"/>
                </a:cubicBezTo>
                <a:cubicBezTo>
                  <a:pt x="0" y="1045"/>
                  <a:pt x="85" y="919"/>
                  <a:pt x="148" y="821"/>
                </a:cubicBezTo>
                <a:cubicBezTo>
                  <a:pt x="205" y="733"/>
                  <a:pt x="127" y="877"/>
                  <a:pt x="408" y="575"/>
                </a:cubicBezTo>
                <a:close/>
              </a:path>
            </a:pathLst>
          </a:custGeom>
          <a:solidFill>
            <a:srgbClr val="3399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653" name="Line 4"/>
          <p:cNvSpPr/>
          <p:nvPr>
            <p:custDataLst>
              <p:tags r:id="rId6"/>
            </p:custDataLst>
          </p:nvPr>
        </p:nvSpPr>
        <p:spPr>
          <a:xfrm flipV="1">
            <a:off x="5203825" y="2039938"/>
            <a:ext cx="1058863" cy="346075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54" name="Line 5"/>
          <p:cNvSpPr/>
          <p:nvPr>
            <p:custDataLst>
              <p:tags r:id="rId7"/>
            </p:custDataLst>
          </p:nvPr>
        </p:nvSpPr>
        <p:spPr>
          <a:xfrm>
            <a:off x="6481763" y="2036763"/>
            <a:ext cx="1169987" cy="344487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55" name="Line 6"/>
          <p:cNvSpPr/>
          <p:nvPr>
            <p:custDataLst>
              <p:tags r:id="rId8"/>
            </p:custDataLst>
          </p:nvPr>
        </p:nvSpPr>
        <p:spPr>
          <a:xfrm>
            <a:off x="7893050" y="2435225"/>
            <a:ext cx="803275" cy="801688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56" name="Line 7"/>
          <p:cNvSpPr/>
          <p:nvPr>
            <p:custDataLst>
              <p:tags r:id="rId9"/>
            </p:custDataLst>
          </p:nvPr>
        </p:nvSpPr>
        <p:spPr>
          <a:xfrm flipV="1">
            <a:off x="6472238" y="2330450"/>
            <a:ext cx="1271587" cy="1182688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57" name="Line 8"/>
          <p:cNvSpPr/>
          <p:nvPr>
            <p:custDataLst>
              <p:tags r:id="rId10"/>
            </p:custDataLst>
          </p:nvPr>
        </p:nvSpPr>
        <p:spPr>
          <a:xfrm>
            <a:off x="5207000" y="2471738"/>
            <a:ext cx="1138238" cy="992187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58" name="Line 9"/>
          <p:cNvSpPr/>
          <p:nvPr>
            <p:custDataLst>
              <p:tags r:id="rId11"/>
            </p:custDataLst>
          </p:nvPr>
        </p:nvSpPr>
        <p:spPr>
          <a:xfrm flipH="1">
            <a:off x="8304213" y="3236913"/>
            <a:ext cx="400050" cy="881062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59" name="Line 10"/>
          <p:cNvSpPr/>
          <p:nvPr>
            <p:custDataLst>
              <p:tags r:id="rId12"/>
            </p:custDataLst>
          </p:nvPr>
        </p:nvSpPr>
        <p:spPr>
          <a:xfrm>
            <a:off x="8332788" y="4090988"/>
            <a:ext cx="893762" cy="836612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60" name="Line 11"/>
          <p:cNvSpPr/>
          <p:nvPr>
            <p:custDataLst>
              <p:tags r:id="rId13"/>
            </p:custDataLst>
          </p:nvPr>
        </p:nvSpPr>
        <p:spPr>
          <a:xfrm>
            <a:off x="6365875" y="3405188"/>
            <a:ext cx="547688" cy="1338262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61" name="Line 12"/>
          <p:cNvSpPr/>
          <p:nvPr>
            <p:custDataLst>
              <p:tags r:id="rId14"/>
            </p:custDataLst>
          </p:nvPr>
        </p:nvSpPr>
        <p:spPr>
          <a:xfrm>
            <a:off x="5927725" y="4268788"/>
            <a:ext cx="246063" cy="971550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62" name="Line 13"/>
          <p:cNvSpPr/>
          <p:nvPr>
            <p:custDataLst>
              <p:tags r:id="rId15"/>
            </p:custDataLst>
          </p:nvPr>
        </p:nvSpPr>
        <p:spPr>
          <a:xfrm flipH="1">
            <a:off x="6170613" y="4775200"/>
            <a:ext cx="723900" cy="457200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63" name="Line 14"/>
          <p:cNvSpPr/>
          <p:nvPr>
            <p:custDataLst>
              <p:tags r:id="rId16"/>
            </p:custDataLst>
          </p:nvPr>
        </p:nvSpPr>
        <p:spPr>
          <a:xfrm flipH="1">
            <a:off x="5978525" y="3519488"/>
            <a:ext cx="388938" cy="779462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64" name="Line 15"/>
          <p:cNvSpPr/>
          <p:nvPr>
            <p:custDataLst>
              <p:tags r:id="rId17"/>
            </p:custDataLst>
          </p:nvPr>
        </p:nvSpPr>
        <p:spPr>
          <a:xfrm flipH="1">
            <a:off x="4213225" y="2319338"/>
            <a:ext cx="857250" cy="846137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65" name="Line 16"/>
          <p:cNvSpPr/>
          <p:nvPr>
            <p:custDataLst>
              <p:tags r:id="rId18"/>
            </p:custDataLst>
          </p:nvPr>
        </p:nvSpPr>
        <p:spPr>
          <a:xfrm flipH="1">
            <a:off x="3608388" y="3171825"/>
            <a:ext cx="577850" cy="790575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66" name="Line 17"/>
          <p:cNvSpPr/>
          <p:nvPr>
            <p:custDataLst>
              <p:tags r:id="rId19"/>
            </p:custDataLst>
          </p:nvPr>
        </p:nvSpPr>
        <p:spPr>
          <a:xfrm flipH="1">
            <a:off x="2959100" y="4024313"/>
            <a:ext cx="622300" cy="600075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67" name="Line 18"/>
          <p:cNvSpPr/>
          <p:nvPr>
            <p:custDataLst>
              <p:tags r:id="rId20"/>
            </p:custDataLst>
          </p:nvPr>
        </p:nvSpPr>
        <p:spPr>
          <a:xfrm flipH="1">
            <a:off x="3814763" y="4552950"/>
            <a:ext cx="433387" cy="677863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68" name="Line 19"/>
          <p:cNvSpPr/>
          <p:nvPr>
            <p:custDataLst>
              <p:tags r:id="rId21"/>
            </p:custDataLst>
          </p:nvPr>
        </p:nvSpPr>
        <p:spPr>
          <a:xfrm>
            <a:off x="3687763" y="3981450"/>
            <a:ext cx="636587" cy="520700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69" name="Freeform 20"/>
          <p:cNvSpPr/>
          <p:nvPr>
            <p:custDataLst>
              <p:tags r:id="rId22"/>
            </p:custDataLst>
          </p:nvPr>
        </p:nvSpPr>
        <p:spPr>
          <a:xfrm>
            <a:off x="2611438" y="2833688"/>
            <a:ext cx="2185987" cy="2820987"/>
          </a:xfrm>
          <a:custGeom>
            <a:avLst/>
            <a:gdLst>
              <a:gd name="txL" fmla="*/ 0 w 1377"/>
              <a:gd name="txT" fmla="*/ 0 h 1777"/>
              <a:gd name="txR" fmla="*/ 1377 w 1377"/>
              <a:gd name="txB" fmla="*/ 1777 h 1777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377" h="1777">
                <a:moveTo>
                  <a:pt x="671" y="245"/>
                </a:moveTo>
                <a:cubicBezTo>
                  <a:pt x="604" y="317"/>
                  <a:pt x="533" y="382"/>
                  <a:pt x="474" y="463"/>
                </a:cubicBezTo>
                <a:cubicBezTo>
                  <a:pt x="415" y="544"/>
                  <a:pt x="366" y="663"/>
                  <a:pt x="319" y="730"/>
                </a:cubicBezTo>
                <a:cubicBezTo>
                  <a:pt x="272" y="797"/>
                  <a:pt x="242" y="800"/>
                  <a:pt x="193" y="863"/>
                </a:cubicBezTo>
                <a:cubicBezTo>
                  <a:pt x="144" y="926"/>
                  <a:pt x="48" y="1027"/>
                  <a:pt x="24" y="1109"/>
                </a:cubicBezTo>
                <a:cubicBezTo>
                  <a:pt x="0" y="1191"/>
                  <a:pt x="10" y="1295"/>
                  <a:pt x="46" y="1355"/>
                </a:cubicBezTo>
                <a:cubicBezTo>
                  <a:pt x="82" y="1415"/>
                  <a:pt x="172" y="1437"/>
                  <a:pt x="242" y="1467"/>
                </a:cubicBezTo>
                <a:cubicBezTo>
                  <a:pt x="312" y="1497"/>
                  <a:pt x="404" y="1499"/>
                  <a:pt x="467" y="1538"/>
                </a:cubicBezTo>
                <a:cubicBezTo>
                  <a:pt x="530" y="1577"/>
                  <a:pt x="518" y="1669"/>
                  <a:pt x="622" y="1699"/>
                </a:cubicBezTo>
                <a:cubicBezTo>
                  <a:pt x="726" y="1729"/>
                  <a:pt x="986" y="1777"/>
                  <a:pt x="1092" y="1720"/>
                </a:cubicBezTo>
                <a:cubicBezTo>
                  <a:pt x="1198" y="1663"/>
                  <a:pt x="1219" y="1471"/>
                  <a:pt x="1261" y="1355"/>
                </a:cubicBezTo>
                <a:cubicBezTo>
                  <a:pt x="1303" y="1239"/>
                  <a:pt x="1377" y="1150"/>
                  <a:pt x="1345" y="1025"/>
                </a:cubicBezTo>
                <a:cubicBezTo>
                  <a:pt x="1313" y="900"/>
                  <a:pt x="1084" y="727"/>
                  <a:pt x="1071" y="603"/>
                </a:cubicBezTo>
                <a:cubicBezTo>
                  <a:pt x="1058" y="479"/>
                  <a:pt x="1237" y="374"/>
                  <a:pt x="1268" y="280"/>
                </a:cubicBezTo>
                <a:cubicBezTo>
                  <a:pt x="1299" y="186"/>
                  <a:pt x="1320" y="82"/>
                  <a:pt x="1254" y="41"/>
                </a:cubicBezTo>
                <a:cubicBezTo>
                  <a:pt x="1188" y="0"/>
                  <a:pt x="970" y="2"/>
                  <a:pt x="874" y="34"/>
                </a:cubicBezTo>
                <a:cubicBezTo>
                  <a:pt x="778" y="66"/>
                  <a:pt x="738" y="173"/>
                  <a:pt x="671" y="245"/>
                </a:cubicBezTo>
                <a:close/>
              </a:path>
            </a:pathLst>
          </a:custGeom>
          <a:noFill/>
          <a:ln w="19050" cap="flat" cmpd="sng">
            <a:solidFill>
              <a:schemeClr val="dk1">
                <a:alpha val="10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670" name="Freeform 21"/>
          <p:cNvSpPr/>
          <p:nvPr>
            <p:custDataLst>
              <p:tags r:id="rId23"/>
            </p:custDataLst>
          </p:nvPr>
        </p:nvSpPr>
        <p:spPr>
          <a:xfrm>
            <a:off x="5475288" y="3068638"/>
            <a:ext cx="1903412" cy="2730500"/>
          </a:xfrm>
          <a:custGeom>
            <a:avLst/>
            <a:gdLst>
              <a:gd name="txL" fmla="*/ 0 w 1199"/>
              <a:gd name="txT" fmla="*/ 0 h 1720"/>
              <a:gd name="txR" fmla="*/ 1199 w 1199"/>
              <a:gd name="txB" fmla="*/ 1720 h 172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199" h="1720">
                <a:moveTo>
                  <a:pt x="651" y="20"/>
                </a:moveTo>
                <a:cubicBezTo>
                  <a:pt x="595" y="0"/>
                  <a:pt x="643" y="10"/>
                  <a:pt x="609" y="20"/>
                </a:cubicBezTo>
                <a:cubicBezTo>
                  <a:pt x="575" y="30"/>
                  <a:pt x="499" y="45"/>
                  <a:pt x="447" y="83"/>
                </a:cubicBezTo>
                <a:cubicBezTo>
                  <a:pt x="395" y="121"/>
                  <a:pt x="354" y="178"/>
                  <a:pt x="300" y="245"/>
                </a:cubicBezTo>
                <a:cubicBezTo>
                  <a:pt x="246" y="312"/>
                  <a:pt x="173" y="379"/>
                  <a:pt x="124" y="483"/>
                </a:cubicBezTo>
                <a:cubicBezTo>
                  <a:pt x="75" y="587"/>
                  <a:pt x="10" y="742"/>
                  <a:pt x="5" y="870"/>
                </a:cubicBezTo>
                <a:cubicBezTo>
                  <a:pt x="0" y="998"/>
                  <a:pt x="50" y="1122"/>
                  <a:pt x="96" y="1249"/>
                </a:cubicBezTo>
                <a:cubicBezTo>
                  <a:pt x="142" y="1376"/>
                  <a:pt x="153" y="1564"/>
                  <a:pt x="279" y="1635"/>
                </a:cubicBezTo>
                <a:cubicBezTo>
                  <a:pt x="405" y="1706"/>
                  <a:pt x="711" y="1720"/>
                  <a:pt x="855" y="1678"/>
                </a:cubicBezTo>
                <a:cubicBezTo>
                  <a:pt x="999" y="1636"/>
                  <a:pt x="1089" y="1492"/>
                  <a:pt x="1143" y="1383"/>
                </a:cubicBezTo>
                <a:cubicBezTo>
                  <a:pt x="1197" y="1274"/>
                  <a:pt x="1199" y="1129"/>
                  <a:pt x="1178" y="1024"/>
                </a:cubicBezTo>
                <a:cubicBezTo>
                  <a:pt x="1157" y="919"/>
                  <a:pt x="1057" y="854"/>
                  <a:pt x="1016" y="750"/>
                </a:cubicBezTo>
                <a:cubicBezTo>
                  <a:pt x="975" y="646"/>
                  <a:pt x="944" y="501"/>
                  <a:pt x="932" y="399"/>
                </a:cubicBezTo>
                <a:cubicBezTo>
                  <a:pt x="920" y="297"/>
                  <a:pt x="994" y="203"/>
                  <a:pt x="946" y="139"/>
                </a:cubicBezTo>
                <a:cubicBezTo>
                  <a:pt x="898" y="75"/>
                  <a:pt x="707" y="40"/>
                  <a:pt x="651" y="20"/>
                </a:cubicBezTo>
                <a:close/>
              </a:path>
            </a:pathLst>
          </a:custGeom>
          <a:noFill/>
          <a:ln w="19050" cap="flat" cmpd="sng">
            <a:solidFill>
              <a:schemeClr val="dk1">
                <a:alpha val="10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671" name="Freeform 22"/>
          <p:cNvSpPr/>
          <p:nvPr>
            <p:custDataLst>
              <p:tags r:id="rId24"/>
            </p:custDataLst>
          </p:nvPr>
        </p:nvSpPr>
        <p:spPr>
          <a:xfrm>
            <a:off x="7904163" y="2774950"/>
            <a:ext cx="2079625" cy="2720975"/>
          </a:xfrm>
          <a:custGeom>
            <a:avLst/>
            <a:gdLst>
              <a:gd name="txL" fmla="*/ 0 w 1310"/>
              <a:gd name="txT" fmla="*/ 0 h 1714"/>
              <a:gd name="txR" fmla="*/ 1310 w 1310"/>
              <a:gd name="txB" fmla="*/ 1714 h 1714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310" h="1714">
                <a:moveTo>
                  <a:pt x="470" y="29"/>
                </a:moveTo>
                <a:cubicBezTo>
                  <a:pt x="373" y="0"/>
                  <a:pt x="308" y="123"/>
                  <a:pt x="245" y="198"/>
                </a:cubicBezTo>
                <a:cubicBezTo>
                  <a:pt x="182" y="273"/>
                  <a:pt x="130" y="385"/>
                  <a:pt x="90" y="479"/>
                </a:cubicBezTo>
                <a:cubicBezTo>
                  <a:pt x="50" y="573"/>
                  <a:pt x="12" y="651"/>
                  <a:pt x="6" y="760"/>
                </a:cubicBezTo>
                <a:cubicBezTo>
                  <a:pt x="0" y="869"/>
                  <a:pt x="7" y="1042"/>
                  <a:pt x="55" y="1132"/>
                </a:cubicBezTo>
                <a:cubicBezTo>
                  <a:pt x="103" y="1222"/>
                  <a:pt x="191" y="1232"/>
                  <a:pt x="294" y="1301"/>
                </a:cubicBezTo>
                <a:cubicBezTo>
                  <a:pt x="397" y="1370"/>
                  <a:pt x="536" y="1479"/>
                  <a:pt x="673" y="1546"/>
                </a:cubicBezTo>
                <a:cubicBezTo>
                  <a:pt x="810" y="1613"/>
                  <a:pt x="1018" y="1714"/>
                  <a:pt x="1116" y="1701"/>
                </a:cubicBezTo>
                <a:cubicBezTo>
                  <a:pt x="1214" y="1688"/>
                  <a:pt x="1310" y="1559"/>
                  <a:pt x="1263" y="1469"/>
                </a:cubicBezTo>
                <a:cubicBezTo>
                  <a:pt x="1216" y="1379"/>
                  <a:pt x="925" y="1270"/>
                  <a:pt x="835" y="1160"/>
                </a:cubicBezTo>
                <a:cubicBezTo>
                  <a:pt x="745" y="1050"/>
                  <a:pt x="723" y="940"/>
                  <a:pt x="722" y="809"/>
                </a:cubicBezTo>
                <a:cubicBezTo>
                  <a:pt x="721" y="678"/>
                  <a:pt x="871" y="504"/>
                  <a:pt x="828" y="373"/>
                </a:cubicBezTo>
                <a:cubicBezTo>
                  <a:pt x="785" y="242"/>
                  <a:pt x="567" y="58"/>
                  <a:pt x="470" y="29"/>
                </a:cubicBezTo>
                <a:close/>
              </a:path>
            </a:pathLst>
          </a:custGeom>
          <a:noFill/>
          <a:ln w="19050" cap="flat" cmpd="sng">
            <a:solidFill>
              <a:schemeClr val="dk1">
                <a:alpha val="10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672" name="Text Box 23"/>
          <p:cNvSpPr txBox="1"/>
          <p:nvPr>
            <p:custDataLst>
              <p:tags r:id="rId25"/>
            </p:custDataLst>
          </p:nvPr>
        </p:nvSpPr>
        <p:spPr>
          <a:xfrm>
            <a:off x="6616700" y="1293813"/>
            <a:ext cx="193103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boundary router</a:t>
            </a:r>
            <a:endParaRPr lang="en-US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673" name="Text Box 24"/>
          <p:cNvSpPr txBox="1"/>
          <p:nvPr>
            <p:custDataLst>
              <p:tags r:id="rId26"/>
            </p:custDataLst>
          </p:nvPr>
        </p:nvSpPr>
        <p:spPr>
          <a:xfrm>
            <a:off x="8140700" y="1714500"/>
            <a:ext cx="1325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主干路由器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674" name="Text Box 25"/>
          <p:cNvSpPr txBox="1"/>
          <p:nvPr>
            <p:custDataLst>
              <p:tags r:id="rId27"/>
            </p:custDataLst>
          </p:nvPr>
        </p:nvSpPr>
        <p:spPr>
          <a:xfrm>
            <a:off x="2460625" y="5357813"/>
            <a:ext cx="7829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区域</a:t>
            </a: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5675" name="Text Box 26"/>
          <p:cNvSpPr txBox="1"/>
          <p:nvPr>
            <p:custDataLst>
              <p:tags r:id="rId28"/>
            </p:custDataLst>
          </p:nvPr>
        </p:nvSpPr>
        <p:spPr>
          <a:xfrm>
            <a:off x="6026150" y="5734050"/>
            <a:ext cx="88582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area 2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676" name="Text Box 27"/>
          <p:cNvSpPr txBox="1"/>
          <p:nvPr>
            <p:custDataLst>
              <p:tags r:id="rId29"/>
            </p:custDataLst>
          </p:nvPr>
        </p:nvSpPr>
        <p:spPr>
          <a:xfrm>
            <a:off x="9110663" y="4113213"/>
            <a:ext cx="88582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area 3</a:t>
            </a:r>
            <a:endParaRPr lang="en-US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677" name="Text Box 28"/>
          <p:cNvSpPr txBox="1"/>
          <p:nvPr>
            <p:custDataLst>
              <p:tags r:id="rId30"/>
            </p:custDataLst>
          </p:nvPr>
        </p:nvSpPr>
        <p:spPr>
          <a:xfrm>
            <a:off x="5918200" y="2411413"/>
            <a:ext cx="69088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主干</a:t>
            </a:r>
            <a:endParaRPr lang="zh-CN" altLang="en-US" sz="20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678" name="Text Box 29"/>
          <p:cNvSpPr txBox="1"/>
          <p:nvPr>
            <p:custDataLst>
              <p:tags r:id="rId31"/>
            </p:custDataLst>
          </p:nvPr>
        </p:nvSpPr>
        <p:spPr>
          <a:xfrm>
            <a:off x="4743450" y="2822575"/>
            <a:ext cx="1075690" cy="7969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l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区域边界路由器</a:t>
            </a:r>
            <a:endParaRPr lang="zh-CN" altLang="en-US" sz="1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5679" name="Text Box 30"/>
          <p:cNvSpPr txBox="1"/>
          <p:nvPr>
            <p:custDataLst>
              <p:tags r:id="rId32"/>
            </p:custDataLst>
          </p:nvPr>
        </p:nvSpPr>
        <p:spPr>
          <a:xfrm>
            <a:off x="7493000" y="5048250"/>
            <a:ext cx="979805" cy="561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internal</a:t>
            </a:r>
            <a:endParaRPr lang="en-US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routers</a:t>
            </a:r>
            <a:endParaRPr lang="en-US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680" name="Line 242"/>
          <p:cNvSpPr/>
          <p:nvPr>
            <p:custDataLst>
              <p:tags r:id="rId33"/>
            </p:custDataLst>
          </p:nvPr>
        </p:nvSpPr>
        <p:spPr>
          <a:xfrm flipV="1">
            <a:off x="8470900" y="5018088"/>
            <a:ext cx="490538" cy="200025"/>
          </a:xfrm>
          <a:prstGeom prst="line">
            <a:avLst/>
          </a:prstGeom>
          <a:ln w="9525" cap="flat" cmpd="sng">
            <a:solidFill>
              <a:srgbClr val="CC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5681" name="Line 243"/>
          <p:cNvSpPr/>
          <p:nvPr>
            <p:custDataLst>
              <p:tags r:id="rId34"/>
            </p:custDataLst>
          </p:nvPr>
        </p:nvSpPr>
        <p:spPr>
          <a:xfrm flipH="1" flipV="1">
            <a:off x="7083425" y="4892675"/>
            <a:ext cx="481013" cy="300038"/>
          </a:xfrm>
          <a:prstGeom prst="line">
            <a:avLst/>
          </a:prstGeom>
          <a:ln w="9525" cap="flat" cmpd="sng">
            <a:solidFill>
              <a:srgbClr val="CC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5682" name="Line 244"/>
          <p:cNvSpPr/>
          <p:nvPr>
            <p:custDataLst>
              <p:tags r:id="rId35"/>
            </p:custDataLst>
          </p:nvPr>
        </p:nvSpPr>
        <p:spPr>
          <a:xfrm flipV="1">
            <a:off x="6386513" y="1081088"/>
            <a:ext cx="0" cy="792162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83" name="Line 245"/>
          <p:cNvSpPr/>
          <p:nvPr>
            <p:custDataLst>
              <p:tags r:id="rId36"/>
            </p:custDataLst>
          </p:nvPr>
        </p:nvSpPr>
        <p:spPr>
          <a:xfrm flipH="1">
            <a:off x="8058150" y="2039938"/>
            <a:ext cx="312738" cy="201612"/>
          </a:xfrm>
          <a:prstGeom prst="line">
            <a:avLst/>
          </a:prstGeom>
          <a:ln w="9525" cap="flat" cmpd="sng">
            <a:solidFill>
              <a:srgbClr val="CC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5684" name="Line 246"/>
          <p:cNvSpPr/>
          <p:nvPr>
            <p:custDataLst>
              <p:tags r:id="rId37"/>
            </p:custDataLst>
          </p:nvPr>
        </p:nvSpPr>
        <p:spPr>
          <a:xfrm flipH="1">
            <a:off x="6548438" y="1646238"/>
            <a:ext cx="312737" cy="201612"/>
          </a:xfrm>
          <a:prstGeom prst="line">
            <a:avLst/>
          </a:prstGeom>
          <a:ln w="9525" cap="flat" cmpd="sng">
            <a:solidFill>
              <a:srgbClr val="CC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5685" name="Line 247"/>
          <p:cNvSpPr/>
          <p:nvPr>
            <p:custDataLst>
              <p:tags r:id="rId38"/>
            </p:custDataLst>
          </p:nvPr>
        </p:nvSpPr>
        <p:spPr>
          <a:xfrm>
            <a:off x="5678488" y="3463925"/>
            <a:ext cx="334962" cy="55563"/>
          </a:xfrm>
          <a:prstGeom prst="line">
            <a:avLst/>
          </a:prstGeom>
          <a:ln w="9525" cap="flat" cmpd="sng">
            <a:solidFill>
              <a:schemeClr val="lt1">
                <a:lumMod val="95000"/>
              </a:schemeClr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5686" name="Line 248"/>
          <p:cNvSpPr/>
          <p:nvPr>
            <p:custDataLst>
              <p:tags r:id="rId39"/>
            </p:custDataLst>
          </p:nvPr>
        </p:nvSpPr>
        <p:spPr>
          <a:xfrm flipH="1" flipV="1">
            <a:off x="4492625" y="3270250"/>
            <a:ext cx="257175" cy="157163"/>
          </a:xfrm>
          <a:prstGeom prst="line">
            <a:avLst/>
          </a:prstGeom>
          <a:ln w="9525" cap="flat" cmpd="sng">
            <a:solidFill>
              <a:schemeClr val="lt1">
                <a:lumMod val="95000"/>
              </a:schemeClr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5815" name="Oval 407"/>
          <p:cNvSpPr/>
          <p:nvPr>
            <p:custDataLst>
              <p:tags r:id="rId40"/>
            </p:custDataLst>
          </p:nvPr>
        </p:nvSpPr>
        <p:spPr>
          <a:xfrm>
            <a:off x="7429500" y="2401570"/>
            <a:ext cx="638810" cy="157480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816" name="Rectangle 410"/>
          <p:cNvSpPr/>
          <p:nvPr>
            <p:custDataLst>
              <p:tags r:id="rId41"/>
            </p:custDataLst>
          </p:nvPr>
        </p:nvSpPr>
        <p:spPr>
          <a:xfrm>
            <a:off x="7429500" y="2383790"/>
            <a:ext cx="641350" cy="97790"/>
          </a:xfrm>
          <a:prstGeom prst="rect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817" name="Oval 411"/>
          <p:cNvSpPr/>
          <p:nvPr>
            <p:custDataLst>
              <p:tags r:id="rId42"/>
            </p:custDataLst>
          </p:nvPr>
        </p:nvSpPr>
        <p:spPr>
          <a:xfrm>
            <a:off x="7426325" y="2276475"/>
            <a:ext cx="639445" cy="184785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821" name="Freeform 254"/>
          <p:cNvSpPr/>
          <p:nvPr>
            <p:custDataLst>
              <p:tags r:id="rId43"/>
            </p:custDataLst>
          </p:nvPr>
        </p:nvSpPr>
        <p:spPr>
          <a:xfrm>
            <a:off x="7554595" y="2324100"/>
            <a:ext cx="361315" cy="85725"/>
          </a:xfrm>
          <a:custGeom>
            <a:avLst/>
            <a:gdLst>
              <a:gd name="txL" fmla="*/ 0 w 310"/>
              <a:gd name="txT" fmla="*/ 0 h 60"/>
              <a:gd name="txR" fmla="*/ 310 w 310"/>
              <a:gd name="txB" fmla="*/ 60 h 60"/>
            </a:gdLst>
            <a:ahLst/>
            <a:cxnLst>
              <a:cxn ang="0">
                <a:pos x="0" y="60"/>
              </a:cxn>
              <a:cxn ang="0">
                <a:pos x="96" y="60"/>
              </a:cxn>
              <a:cxn ang="0">
                <a:pos x="192" y="0"/>
              </a:cxn>
              <a:cxn ang="0">
                <a:pos x="310" y="0"/>
              </a:cxn>
            </a:cxnLst>
            <a:rect l="txL" t="txT" r="txR" b="txB"/>
            <a:pathLst>
              <a:path w="310" h="60">
                <a:moveTo>
                  <a:pt x="0" y="60"/>
                </a:moveTo>
                <a:lnTo>
                  <a:pt x="96" y="60"/>
                </a:lnTo>
                <a:lnTo>
                  <a:pt x="192" y="0"/>
                </a:lnTo>
                <a:lnTo>
                  <a:pt x="310" y="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822" name="Freeform 255"/>
          <p:cNvSpPr/>
          <p:nvPr>
            <p:custDataLst>
              <p:tags r:id="rId44"/>
            </p:custDataLst>
          </p:nvPr>
        </p:nvSpPr>
        <p:spPr>
          <a:xfrm>
            <a:off x="7571105" y="2324100"/>
            <a:ext cx="328930" cy="85725"/>
          </a:xfrm>
          <a:custGeom>
            <a:avLst/>
            <a:gdLst>
              <a:gd name="txL" fmla="*/ 0 w 282"/>
              <a:gd name="txT" fmla="*/ 0 h 60"/>
              <a:gd name="txR" fmla="*/ 282 w 282"/>
              <a:gd name="txB" fmla="*/ 60 h 60"/>
            </a:gdLst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192" y="60"/>
              </a:cxn>
              <a:cxn ang="0">
                <a:pos x="282" y="60"/>
              </a:cxn>
            </a:cxnLst>
            <a:rect l="txL" t="txT" r="txR" b="txB"/>
            <a:pathLst>
              <a:path w="282" h="60">
                <a:moveTo>
                  <a:pt x="0" y="0"/>
                </a:moveTo>
                <a:lnTo>
                  <a:pt x="96" y="0"/>
                </a:lnTo>
                <a:lnTo>
                  <a:pt x="192" y="60"/>
                </a:lnTo>
                <a:lnTo>
                  <a:pt x="282" y="6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819" name="Line 256"/>
          <p:cNvSpPr/>
          <p:nvPr>
            <p:custDataLst>
              <p:tags r:id="rId45"/>
            </p:custDataLst>
          </p:nvPr>
        </p:nvSpPr>
        <p:spPr>
          <a:xfrm>
            <a:off x="7429500" y="2364105"/>
            <a:ext cx="0" cy="12509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820" name="Line 257"/>
          <p:cNvSpPr/>
          <p:nvPr>
            <p:custDataLst>
              <p:tags r:id="rId46"/>
            </p:custDataLst>
          </p:nvPr>
        </p:nvSpPr>
        <p:spPr>
          <a:xfrm>
            <a:off x="8065770" y="2368550"/>
            <a:ext cx="0" cy="12192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807" name="Oval 407"/>
          <p:cNvSpPr/>
          <p:nvPr>
            <p:custDataLst>
              <p:tags r:id="rId47"/>
            </p:custDataLst>
          </p:nvPr>
        </p:nvSpPr>
        <p:spPr>
          <a:xfrm>
            <a:off x="8351520" y="3244850"/>
            <a:ext cx="638810" cy="157480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808" name="Rectangle 410"/>
          <p:cNvSpPr/>
          <p:nvPr>
            <p:custDataLst>
              <p:tags r:id="rId48"/>
            </p:custDataLst>
          </p:nvPr>
        </p:nvSpPr>
        <p:spPr>
          <a:xfrm>
            <a:off x="8351520" y="3226435"/>
            <a:ext cx="641350" cy="97790"/>
          </a:xfrm>
          <a:prstGeom prst="rect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809" name="Oval 411"/>
          <p:cNvSpPr/>
          <p:nvPr>
            <p:custDataLst>
              <p:tags r:id="rId49"/>
            </p:custDataLst>
          </p:nvPr>
        </p:nvSpPr>
        <p:spPr>
          <a:xfrm>
            <a:off x="8348980" y="3119755"/>
            <a:ext cx="639445" cy="184785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813" name="Freeform 263"/>
          <p:cNvSpPr/>
          <p:nvPr>
            <p:custDataLst>
              <p:tags r:id="rId50"/>
            </p:custDataLst>
          </p:nvPr>
        </p:nvSpPr>
        <p:spPr>
          <a:xfrm>
            <a:off x="8477250" y="3167380"/>
            <a:ext cx="361315" cy="85725"/>
          </a:xfrm>
          <a:custGeom>
            <a:avLst/>
            <a:gdLst>
              <a:gd name="txL" fmla="*/ 0 w 310"/>
              <a:gd name="txT" fmla="*/ 0 h 60"/>
              <a:gd name="txR" fmla="*/ 310 w 310"/>
              <a:gd name="txB" fmla="*/ 60 h 60"/>
            </a:gdLst>
            <a:ahLst/>
            <a:cxnLst>
              <a:cxn ang="0">
                <a:pos x="0" y="60"/>
              </a:cxn>
              <a:cxn ang="0">
                <a:pos x="96" y="60"/>
              </a:cxn>
              <a:cxn ang="0">
                <a:pos x="192" y="0"/>
              </a:cxn>
              <a:cxn ang="0">
                <a:pos x="310" y="0"/>
              </a:cxn>
            </a:cxnLst>
            <a:rect l="txL" t="txT" r="txR" b="txB"/>
            <a:pathLst>
              <a:path w="310" h="60">
                <a:moveTo>
                  <a:pt x="0" y="60"/>
                </a:moveTo>
                <a:lnTo>
                  <a:pt x="96" y="60"/>
                </a:lnTo>
                <a:lnTo>
                  <a:pt x="192" y="0"/>
                </a:lnTo>
                <a:lnTo>
                  <a:pt x="310" y="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814" name="Freeform 264"/>
          <p:cNvSpPr/>
          <p:nvPr>
            <p:custDataLst>
              <p:tags r:id="rId51"/>
            </p:custDataLst>
          </p:nvPr>
        </p:nvSpPr>
        <p:spPr>
          <a:xfrm>
            <a:off x="8493760" y="3167380"/>
            <a:ext cx="328930" cy="85725"/>
          </a:xfrm>
          <a:custGeom>
            <a:avLst/>
            <a:gdLst>
              <a:gd name="txL" fmla="*/ 0 w 282"/>
              <a:gd name="txT" fmla="*/ 0 h 60"/>
              <a:gd name="txR" fmla="*/ 282 w 282"/>
              <a:gd name="txB" fmla="*/ 60 h 60"/>
            </a:gdLst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192" y="60"/>
              </a:cxn>
              <a:cxn ang="0">
                <a:pos x="282" y="60"/>
              </a:cxn>
            </a:cxnLst>
            <a:rect l="txL" t="txT" r="txR" b="txB"/>
            <a:pathLst>
              <a:path w="282" h="60">
                <a:moveTo>
                  <a:pt x="0" y="0"/>
                </a:moveTo>
                <a:lnTo>
                  <a:pt x="96" y="0"/>
                </a:lnTo>
                <a:lnTo>
                  <a:pt x="192" y="60"/>
                </a:lnTo>
                <a:lnTo>
                  <a:pt x="282" y="6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811" name="Line 265"/>
          <p:cNvSpPr/>
          <p:nvPr>
            <p:custDataLst>
              <p:tags r:id="rId52"/>
            </p:custDataLst>
          </p:nvPr>
        </p:nvSpPr>
        <p:spPr>
          <a:xfrm>
            <a:off x="8351520" y="3207385"/>
            <a:ext cx="0" cy="12509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812" name="Line 266"/>
          <p:cNvSpPr/>
          <p:nvPr>
            <p:custDataLst>
              <p:tags r:id="rId53"/>
            </p:custDataLst>
          </p:nvPr>
        </p:nvSpPr>
        <p:spPr>
          <a:xfrm>
            <a:off x="8988425" y="3211830"/>
            <a:ext cx="0" cy="12192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99" name="Oval 407"/>
          <p:cNvSpPr/>
          <p:nvPr>
            <p:custDataLst>
              <p:tags r:id="rId54"/>
            </p:custDataLst>
          </p:nvPr>
        </p:nvSpPr>
        <p:spPr>
          <a:xfrm>
            <a:off x="8135620" y="4077970"/>
            <a:ext cx="638810" cy="157480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800" name="Rectangle 410"/>
          <p:cNvSpPr/>
          <p:nvPr>
            <p:custDataLst>
              <p:tags r:id="rId55"/>
            </p:custDataLst>
          </p:nvPr>
        </p:nvSpPr>
        <p:spPr>
          <a:xfrm>
            <a:off x="8135620" y="4060190"/>
            <a:ext cx="641350" cy="97790"/>
          </a:xfrm>
          <a:prstGeom prst="rect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801" name="Oval 411"/>
          <p:cNvSpPr/>
          <p:nvPr>
            <p:custDataLst>
              <p:tags r:id="rId56"/>
            </p:custDataLst>
          </p:nvPr>
        </p:nvSpPr>
        <p:spPr>
          <a:xfrm>
            <a:off x="8133080" y="3952875"/>
            <a:ext cx="639445" cy="184785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805" name="Freeform 272"/>
          <p:cNvSpPr/>
          <p:nvPr>
            <p:custDataLst>
              <p:tags r:id="rId57"/>
            </p:custDataLst>
          </p:nvPr>
        </p:nvSpPr>
        <p:spPr>
          <a:xfrm>
            <a:off x="8261350" y="4000500"/>
            <a:ext cx="361315" cy="85725"/>
          </a:xfrm>
          <a:custGeom>
            <a:avLst/>
            <a:gdLst>
              <a:gd name="txL" fmla="*/ 0 w 310"/>
              <a:gd name="txT" fmla="*/ 0 h 60"/>
              <a:gd name="txR" fmla="*/ 310 w 310"/>
              <a:gd name="txB" fmla="*/ 60 h 60"/>
            </a:gdLst>
            <a:ahLst/>
            <a:cxnLst>
              <a:cxn ang="0">
                <a:pos x="0" y="60"/>
              </a:cxn>
              <a:cxn ang="0">
                <a:pos x="96" y="60"/>
              </a:cxn>
              <a:cxn ang="0">
                <a:pos x="192" y="0"/>
              </a:cxn>
              <a:cxn ang="0">
                <a:pos x="310" y="0"/>
              </a:cxn>
            </a:cxnLst>
            <a:rect l="txL" t="txT" r="txR" b="txB"/>
            <a:pathLst>
              <a:path w="310" h="60">
                <a:moveTo>
                  <a:pt x="0" y="60"/>
                </a:moveTo>
                <a:lnTo>
                  <a:pt x="96" y="60"/>
                </a:lnTo>
                <a:lnTo>
                  <a:pt x="192" y="0"/>
                </a:lnTo>
                <a:lnTo>
                  <a:pt x="310" y="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806" name="Freeform 273"/>
          <p:cNvSpPr/>
          <p:nvPr>
            <p:custDataLst>
              <p:tags r:id="rId58"/>
            </p:custDataLst>
          </p:nvPr>
        </p:nvSpPr>
        <p:spPr>
          <a:xfrm>
            <a:off x="8277860" y="4000500"/>
            <a:ext cx="328930" cy="85725"/>
          </a:xfrm>
          <a:custGeom>
            <a:avLst/>
            <a:gdLst>
              <a:gd name="txL" fmla="*/ 0 w 282"/>
              <a:gd name="txT" fmla="*/ 0 h 60"/>
              <a:gd name="txR" fmla="*/ 282 w 282"/>
              <a:gd name="txB" fmla="*/ 60 h 60"/>
            </a:gdLst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192" y="60"/>
              </a:cxn>
              <a:cxn ang="0">
                <a:pos x="282" y="60"/>
              </a:cxn>
            </a:cxnLst>
            <a:rect l="txL" t="txT" r="txR" b="txB"/>
            <a:pathLst>
              <a:path w="282" h="60">
                <a:moveTo>
                  <a:pt x="0" y="0"/>
                </a:moveTo>
                <a:lnTo>
                  <a:pt x="96" y="0"/>
                </a:lnTo>
                <a:lnTo>
                  <a:pt x="192" y="60"/>
                </a:lnTo>
                <a:lnTo>
                  <a:pt x="282" y="6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803" name="Line 274"/>
          <p:cNvSpPr/>
          <p:nvPr>
            <p:custDataLst>
              <p:tags r:id="rId59"/>
            </p:custDataLst>
          </p:nvPr>
        </p:nvSpPr>
        <p:spPr>
          <a:xfrm>
            <a:off x="8135620" y="4040505"/>
            <a:ext cx="0" cy="12509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804" name="Line 275"/>
          <p:cNvSpPr/>
          <p:nvPr>
            <p:custDataLst>
              <p:tags r:id="rId60"/>
            </p:custDataLst>
          </p:nvPr>
        </p:nvSpPr>
        <p:spPr>
          <a:xfrm>
            <a:off x="8772525" y="4044950"/>
            <a:ext cx="0" cy="12192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91" name="Oval 407"/>
          <p:cNvSpPr/>
          <p:nvPr>
            <p:custDataLst>
              <p:tags r:id="rId61"/>
            </p:custDataLst>
          </p:nvPr>
        </p:nvSpPr>
        <p:spPr>
          <a:xfrm>
            <a:off x="8945245" y="4922520"/>
            <a:ext cx="638810" cy="157480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92" name="Rectangle 410"/>
          <p:cNvSpPr/>
          <p:nvPr>
            <p:custDataLst>
              <p:tags r:id="rId62"/>
            </p:custDataLst>
          </p:nvPr>
        </p:nvSpPr>
        <p:spPr>
          <a:xfrm>
            <a:off x="8945245" y="4904740"/>
            <a:ext cx="641350" cy="97790"/>
          </a:xfrm>
          <a:prstGeom prst="rect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93" name="Oval 411"/>
          <p:cNvSpPr/>
          <p:nvPr>
            <p:custDataLst>
              <p:tags r:id="rId63"/>
            </p:custDataLst>
          </p:nvPr>
        </p:nvSpPr>
        <p:spPr>
          <a:xfrm>
            <a:off x="8942705" y="4797425"/>
            <a:ext cx="639445" cy="184785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97" name="Freeform 281"/>
          <p:cNvSpPr/>
          <p:nvPr>
            <p:custDataLst>
              <p:tags r:id="rId64"/>
            </p:custDataLst>
          </p:nvPr>
        </p:nvSpPr>
        <p:spPr>
          <a:xfrm>
            <a:off x="9070975" y="4845050"/>
            <a:ext cx="361315" cy="85725"/>
          </a:xfrm>
          <a:custGeom>
            <a:avLst/>
            <a:gdLst>
              <a:gd name="txL" fmla="*/ 0 w 310"/>
              <a:gd name="txT" fmla="*/ 0 h 60"/>
              <a:gd name="txR" fmla="*/ 310 w 310"/>
              <a:gd name="txB" fmla="*/ 60 h 60"/>
            </a:gdLst>
            <a:ahLst/>
            <a:cxnLst>
              <a:cxn ang="0">
                <a:pos x="0" y="60"/>
              </a:cxn>
              <a:cxn ang="0">
                <a:pos x="96" y="60"/>
              </a:cxn>
              <a:cxn ang="0">
                <a:pos x="192" y="0"/>
              </a:cxn>
              <a:cxn ang="0">
                <a:pos x="310" y="0"/>
              </a:cxn>
            </a:cxnLst>
            <a:rect l="txL" t="txT" r="txR" b="txB"/>
            <a:pathLst>
              <a:path w="310" h="60">
                <a:moveTo>
                  <a:pt x="0" y="60"/>
                </a:moveTo>
                <a:lnTo>
                  <a:pt x="96" y="60"/>
                </a:lnTo>
                <a:lnTo>
                  <a:pt x="192" y="0"/>
                </a:lnTo>
                <a:lnTo>
                  <a:pt x="310" y="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98" name="Freeform 282"/>
          <p:cNvSpPr/>
          <p:nvPr>
            <p:custDataLst>
              <p:tags r:id="rId65"/>
            </p:custDataLst>
          </p:nvPr>
        </p:nvSpPr>
        <p:spPr>
          <a:xfrm>
            <a:off x="9087485" y="4845050"/>
            <a:ext cx="328930" cy="85725"/>
          </a:xfrm>
          <a:custGeom>
            <a:avLst/>
            <a:gdLst>
              <a:gd name="txL" fmla="*/ 0 w 282"/>
              <a:gd name="txT" fmla="*/ 0 h 60"/>
              <a:gd name="txR" fmla="*/ 282 w 282"/>
              <a:gd name="txB" fmla="*/ 60 h 60"/>
            </a:gdLst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192" y="60"/>
              </a:cxn>
              <a:cxn ang="0">
                <a:pos x="282" y="60"/>
              </a:cxn>
            </a:cxnLst>
            <a:rect l="txL" t="txT" r="txR" b="txB"/>
            <a:pathLst>
              <a:path w="282" h="60">
                <a:moveTo>
                  <a:pt x="0" y="0"/>
                </a:moveTo>
                <a:lnTo>
                  <a:pt x="96" y="0"/>
                </a:lnTo>
                <a:lnTo>
                  <a:pt x="192" y="60"/>
                </a:lnTo>
                <a:lnTo>
                  <a:pt x="282" y="6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95" name="Line 283"/>
          <p:cNvSpPr/>
          <p:nvPr>
            <p:custDataLst>
              <p:tags r:id="rId66"/>
            </p:custDataLst>
          </p:nvPr>
        </p:nvSpPr>
        <p:spPr>
          <a:xfrm>
            <a:off x="8945245" y="4885055"/>
            <a:ext cx="0" cy="12509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96" name="Line 284"/>
          <p:cNvSpPr/>
          <p:nvPr>
            <p:custDataLst>
              <p:tags r:id="rId67"/>
            </p:custDataLst>
          </p:nvPr>
        </p:nvSpPr>
        <p:spPr>
          <a:xfrm>
            <a:off x="9582150" y="4889500"/>
            <a:ext cx="0" cy="12192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83" name="Oval 407"/>
          <p:cNvSpPr/>
          <p:nvPr>
            <p:custDataLst>
              <p:tags r:id="rId68"/>
            </p:custDataLst>
          </p:nvPr>
        </p:nvSpPr>
        <p:spPr>
          <a:xfrm>
            <a:off x="6075045" y="1997075"/>
            <a:ext cx="638810" cy="157480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84" name="Rectangle 410"/>
          <p:cNvSpPr/>
          <p:nvPr>
            <p:custDataLst>
              <p:tags r:id="rId69"/>
            </p:custDataLst>
          </p:nvPr>
        </p:nvSpPr>
        <p:spPr>
          <a:xfrm>
            <a:off x="6075045" y="1978660"/>
            <a:ext cx="641350" cy="97790"/>
          </a:xfrm>
          <a:prstGeom prst="rect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85" name="Oval 411"/>
          <p:cNvSpPr/>
          <p:nvPr>
            <p:custDataLst>
              <p:tags r:id="rId70"/>
            </p:custDataLst>
          </p:nvPr>
        </p:nvSpPr>
        <p:spPr>
          <a:xfrm>
            <a:off x="6072505" y="1871980"/>
            <a:ext cx="639445" cy="184785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89" name="Freeform 290"/>
          <p:cNvSpPr/>
          <p:nvPr>
            <p:custDataLst>
              <p:tags r:id="rId71"/>
            </p:custDataLst>
          </p:nvPr>
        </p:nvSpPr>
        <p:spPr>
          <a:xfrm>
            <a:off x="6200775" y="1919605"/>
            <a:ext cx="361315" cy="85725"/>
          </a:xfrm>
          <a:custGeom>
            <a:avLst/>
            <a:gdLst>
              <a:gd name="txL" fmla="*/ 0 w 310"/>
              <a:gd name="txT" fmla="*/ 0 h 60"/>
              <a:gd name="txR" fmla="*/ 310 w 310"/>
              <a:gd name="txB" fmla="*/ 60 h 60"/>
            </a:gdLst>
            <a:ahLst/>
            <a:cxnLst>
              <a:cxn ang="0">
                <a:pos x="0" y="60"/>
              </a:cxn>
              <a:cxn ang="0">
                <a:pos x="96" y="60"/>
              </a:cxn>
              <a:cxn ang="0">
                <a:pos x="192" y="0"/>
              </a:cxn>
              <a:cxn ang="0">
                <a:pos x="310" y="0"/>
              </a:cxn>
            </a:cxnLst>
            <a:rect l="txL" t="txT" r="txR" b="txB"/>
            <a:pathLst>
              <a:path w="310" h="60">
                <a:moveTo>
                  <a:pt x="0" y="60"/>
                </a:moveTo>
                <a:lnTo>
                  <a:pt x="96" y="60"/>
                </a:lnTo>
                <a:lnTo>
                  <a:pt x="192" y="0"/>
                </a:lnTo>
                <a:lnTo>
                  <a:pt x="310" y="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90" name="Freeform 291"/>
          <p:cNvSpPr/>
          <p:nvPr>
            <p:custDataLst>
              <p:tags r:id="rId72"/>
            </p:custDataLst>
          </p:nvPr>
        </p:nvSpPr>
        <p:spPr>
          <a:xfrm>
            <a:off x="6217285" y="1919605"/>
            <a:ext cx="328930" cy="85725"/>
          </a:xfrm>
          <a:custGeom>
            <a:avLst/>
            <a:gdLst>
              <a:gd name="txL" fmla="*/ 0 w 282"/>
              <a:gd name="txT" fmla="*/ 0 h 60"/>
              <a:gd name="txR" fmla="*/ 282 w 282"/>
              <a:gd name="txB" fmla="*/ 60 h 60"/>
            </a:gdLst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192" y="60"/>
              </a:cxn>
              <a:cxn ang="0">
                <a:pos x="282" y="60"/>
              </a:cxn>
            </a:cxnLst>
            <a:rect l="txL" t="txT" r="txR" b="txB"/>
            <a:pathLst>
              <a:path w="282" h="60">
                <a:moveTo>
                  <a:pt x="0" y="0"/>
                </a:moveTo>
                <a:lnTo>
                  <a:pt x="96" y="0"/>
                </a:lnTo>
                <a:lnTo>
                  <a:pt x="192" y="60"/>
                </a:lnTo>
                <a:lnTo>
                  <a:pt x="282" y="6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87" name="Line 292"/>
          <p:cNvSpPr/>
          <p:nvPr>
            <p:custDataLst>
              <p:tags r:id="rId73"/>
            </p:custDataLst>
          </p:nvPr>
        </p:nvSpPr>
        <p:spPr>
          <a:xfrm>
            <a:off x="6075045" y="1959610"/>
            <a:ext cx="0" cy="12509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88" name="Line 293"/>
          <p:cNvSpPr/>
          <p:nvPr>
            <p:custDataLst>
              <p:tags r:id="rId74"/>
            </p:custDataLst>
          </p:nvPr>
        </p:nvSpPr>
        <p:spPr>
          <a:xfrm>
            <a:off x="6711950" y="1964055"/>
            <a:ext cx="0" cy="12192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75" name="Oval 407"/>
          <p:cNvSpPr/>
          <p:nvPr>
            <p:custDataLst>
              <p:tags r:id="rId75"/>
            </p:custDataLst>
          </p:nvPr>
        </p:nvSpPr>
        <p:spPr>
          <a:xfrm>
            <a:off x="6094095" y="3398520"/>
            <a:ext cx="638810" cy="157480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76" name="Rectangle 410"/>
          <p:cNvSpPr/>
          <p:nvPr>
            <p:custDataLst>
              <p:tags r:id="rId76"/>
            </p:custDataLst>
          </p:nvPr>
        </p:nvSpPr>
        <p:spPr>
          <a:xfrm>
            <a:off x="6094095" y="3380740"/>
            <a:ext cx="641350" cy="97790"/>
          </a:xfrm>
          <a:prstGeom prst="rect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77" name="Oval 411"/>
          <p:cNvSpPr/>
          <p:nvPr>
            <p:custDataLst>
              <p:tags r:id="rId77"/>
            </p:custDataLst>
          </p:nvPr>
        </p:nvSpPr>
        <p:spPr>
          <a:xfrm>
            <a:off x="6091555" y="3273425"/>
            <a:ext cx="639445" cy="184785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81" name="Freeform 299"/>
          <p:cNvSpPr/>
          <p:nvPr>
            <p:custDataLst>
              <p:tags r:id="rId78"/>
            </p:custDataLst>
          </p:nvPr>
        </p:nvSpPr>
        <p:spPr>
          <a:xfrm>
            <a:off x="6219825" y="3321050"/>
            <a:ext cx="361315" cy="85725"/>
          </a:xfrm>
          <a:custGeom>
            <a:avLst/>
            <a:gdLst>
              <a:gd name="txL" fmla="*/ 0 w 310"/>
              <a:gd name="txT" fmla="*/ 0 h 60"/>
              <a:gd name="txR" fmla="*/ 310 w 310"/>
              <a:gd name="txB" fmla="*/ 60 h 60"/>
            </a:gdLst>
            <a:ahLst/>
            <a:cxnLst>
              <a:cxn ang="0">
                <a:pos x="0" y="60"/>
              </a:cxn>
              <a:cxn ang="0">
                <a:pos x="96" y="60"/>
              </a:cxn>
              <a:cxn ang="0">
                <a:pos x="192" y="0"/>
              </a:cxn>
              <a:cxn ang="0">
                <a:pos x="310" y="0"/>
              </a:cxn>
            </a:cxnLst>
            <a:rect l="txL" t="txT" r="txR" b="txB"/>
            <a:pathLst>
              <a:path w="310" h="60">
                <a:moveTo>
                  <a:pt x="0" y="60"/>
                </a:moveTo>
                <a:lnTo>
                  <a:pt x="96" y="60"/>
                </a:lnTo>
                <a:lnTo>
                  <a:pt x="192" y="0"/>
                </a:lnTo>
                <a:lnTo>
                  <a:pt x="310" y="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82" name="Freeform 300"/>
          <p:cNvSpPr/>
          <p:nvPr>
            <p:custDataLst>
              <p:tags r:id="rId79"/>
            </p:custDataLst>
          </p:nvPr>
        </p:nvSpPr>
        <p:spPr>
          <a:xfrm>
            <a:off x="6236335" y="3321050"/>
            <a:ext cx="328930" cy="85725"/>
          </a:xfrm>
          <a:custGeom>
            <a:avLst/>
            <a:gdLst>
              <a:gd name="txL" fmla="*/ 0 w 282"/>
              <a:gd name="txT" fmla="*/ 0 h 60"/>
              <a:gd name="txR" fmla="*/ 282 w 282"/>
              <a:gd name="txB" fmla="*/ 60 h 60"/>
            </a:gdLst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192" y="60"/>
              </a:cxn>
              <a:cxn ang="0">
                <a:pos x="282" y="60"/>
              </a:cxn>
            </a:cxnLst>
            <a:rect l="txL" t="txT" r="txR" b="txB"/>
            <a:pathLst>
              <a:path w="282" h="60">
                <a:moveTo>
                  <a:pt x="0" y="0"/>
                </a:moveTo>
                <a:lnTo>
                  <a:pt x="96" y="0"/>
                </a:lnTo>
                <a:lnTo>
                  <a:pt x="192" y="60"/>
                </a:lnTo>
                <a:lnTo>
                  <a:pt x="282" y="6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79" name="Line 301"/>
          <p:cNvSpPr/>
          <p:nvPr>
            <p:custDataLst>
              <p:tags r:id="rId80"/>
            </p:custDataLst>
          </p:nvPr>
        </p:nvSpPr>
        <p:spPr>
          <a:xfrm>
            <a:off x="6094095" y="3361055"/>
            <a:ext cx="0" cy="12509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80" name="Line 302"/>
          <p:cNvSpPr/>
          <p:nvPr>
            <p:custDataLst>
              <p:tags r:id="rId81"/>
            </p:custDataLst>
          </p:nvPr>
        </p:nvSpPr>
        <p:spPr>
          <a:xfrm>
            <a:off x="6731000" y="3365500"/>
            <a:ext cx="0" cy="12192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67" name="Oval 407"/>
          <p:cNvSpPr/>
          <p:nvPr>
            <p:custDataLst>
              <p:tags r:id="rId82"/>
            </p:custDataLst>
          </p:nvPr>
        </p:nvSpPr>
        <p:spPr>
          <a:xfrm>
            <a:off x="4841875" y="2401570"/>
            <a:ext cx="638810" cy="157480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68" name="Rectangle 410"/>
          <p:cNvSpPr/>
          <p:nvPr>
            <p:custDataLst>
              <p:tags r:id="rId83"/>
            </p:custDataLst>
          </p:nvPr>
        </p:nvSpPr>
        <p:spPr>
          <a:xfrm>
            <a:off x="4841875" y="2383790"/>
            <a:ext cx="641350" cy="97790"/>
          </a:xfrm>
          <a:prstGeom prst="rect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69" name="Oval 411"/>
          <p:cNvSpPr/>
          <p:nvPr>
            <p:custDataLst>
              <p:tags r:id="rId84"/>
            </p:custDataLst>
          </p:nvPr>
        </p:nvSpPr>
        <p:spPr>
          <a:xfrm>
            <a:off x="4838700" y="2276475"/>
            <a:ext cx="639445" cy="184785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73" name="Freeform 308"/>
          <p:cNvSpPr/>
          <p:nvPr>
            <p:custDataLst>
              <p:tags r:id="rId85"/>
            </p:custDataLst>
          </p:nvPr>
        </p:nvSpPr>
        <p:spPr>
          <a:xfrm>
            <a:off x="4966970" y="2324100"/>
            <a:ext cx="361315" cy="85725"/>
          </a:xfrm>
          <a:custGeom>
            <a:avLst/>
            <a:gdLst>
              <a:gd name="txL" fmla="*/ 0 w 310"/>
              <a:gd name="txT" fmla="*/ 0 h 60"/>
              <a:gd name="txR" fmla="*/ 310 w 310"/>
              <a:gd name="txB" fmla="*/ 60 h 60"/>
            </a:gdLst>
            <a:ahLst/>
            <a:cxnLst>
              <a:cxn ang="0">
                <a:pos x="0" y="60"/>
              </a:cxn>
              <a:cxn ang="0">
                <a:pos x="96" y="60"/>
              </a:cxn>
              <a:cxn ang="0">
                <a:pos x="192" y="0"/>
              </a:cxn>
              <a:cxn ang="0">
                <a:pos x="310" y="0"/>
              </a:cxn>
            </a:cxnLst>
            <a:rect l="txL" t="txT" r="txR" b="txB"/>
            <a:pathLst>
              <a:path w="310" h="60">
                <a:moveTo>
                  <a:pt x="0" y="60"/>
                </a:moveTo>
                <a:lnTo>
                  <a:pt x="96" y="60"/>
                </a:lnTo>
                <a:lnTo>
                  <a:pt x="192" y="0"/>
                </a:lnTo>
                <a:lnTo>
                  <a:pt x="310" y="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74" name="Freeform 309"/>
          <p:cNvSpPr/>
          <p:nvPr>
            <p:custDataLst>
              <p:tags r:id="rId86"/>
            </p:custDataLst>
          </p:nvPr>
        </p:nvSpPr>
        <p:spPr>
          <a:xfrm>
            <a:off x="4983480" y="2324100"/>
            <a:ext cx="328930" cy="85725"/>
          </a:xfrm>
          <a:custGeom>
            <a:avLst/>
            <a:gdLst>
              <a:gd name="txL" fmla="*/ 0 w 282"/>
              <a:gd name="txT" fmla="*/ 0 h 60"/>
              <a:gd name="txR" fmla="*/ 282 w 282"/>
              <a:gd name="txB" fmla="*/ 60 h 60"/>
            </a:gdLst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192" y="60"/>
              </a:cxn>
              <a:cxn ang="0">
                <a:pos x="282" y="60"/>
              </a:cxn>
            </a:cxnLst>
            <a:rect l="txL" t="txT" r="txR" b="txB"/>
            <a:pathLst>
              <a:path w="282" h="60">
                <a:moveTo>
                  <a:pt x="0" y="0"/>
                </a:moveTo>
                <a:lnTo>
                  <a:pt x="96" y="0"/>
                </a:lnTo>
                <a:lnTo>
                  <a:pt x="192" y="60"/>
                </a:lnTo>
                <a:lnTo>
                  <a:pt x="282" y="6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71" name="Line 310"/>
          <p:cNvSpPr/>
          <p:nvPr>
            <p:custDataLst>
              <p:tags r:id="rId87"/>
            </p:custDataLst>
          </p:nvPr>
        </p:nvSpPr>
        <p:spPr>
          <a:xfrm>
            <a:off x="4841875" y="2364105"/>
            <a:ext cx="0" cy="12509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72" name="Line 311"/>
          <p:cNvSpPr/>
          <p:nvPr>
            <p:custDataLst>
              <p:tags r:id="rId88"/>
            </p:custDataLst>
          </p:nvPr>
        </p:nvSpPr>
        <p:spPr>
          <a:xfrm>
            <a:off x="5478145" y="2368550"/>
            <a:ext cx="0" cy="12192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59" name="Oval 407"/>
          <p:cNvSpPr/>
          <p:nvPr>
            <p:custDataLst>
              <p:tags r:id="rId89"/>
            </p:custDataLst>
          </p:nvPr>
        </p:nvSpPr>
        <p:spPr>
          <a:xfrm>
            <a:off x="3857625" y="3188970"/>
            <a:ext cx="638810" cy="157480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60" name="Rectangle 410"/>
          <p:cNvSpPr/>
          <p:nvPr>
            <p:custDataLst>
              <p:tags r:id="rId90"/>
            </p:custDataLst>
          </p:nvPr>
        </p:nvSpPr>
        <p:spPr>
          <a:xfrm>
            <a:off x="3857625" y="3171190"/>
            <a:ext cx="641350" cy="97790"/>
          </a:xfrm>
          <a:prstGeom prst="rect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61" name="Oval 411"/>
          <p:cNvSpPr/>
          <p:nvPr>
            <p:custDataLst>
              <p:tags r:id="rId91"/>
            </p:custDataLst>
          </p:nvPr>
        </p:nvSpPr>
        <p:spPr>
          <a:xfrm>
            <a:off x="3854450" y="3063875"/>
            <a:ext cx="639445" cy="184785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65" name="Freeform 317"/>
          <p:cNvSpPr/>
          <p:nvPr>
            <p:custDataLst>
              <p:tags r:id="rId92"/>
            </p:custDataLst>
          </p:nvPr>
        </p:nvSpPr>
        <p:spPr>
          <a:xfrm>
            <a:off x="3982720" y="3111500"/>
            <a:ext cx="361315" cy="85725"/>
          </a:xfrm>
          <a:custGeom>
            <a:avLst/>
            <a:gdLst>
              <a:gd name="txL" fmla="*/ 0 w 310"/>
              <a:gd name="txT" fmla="*/ 0 h 60"/>
              <a:gd name="txR" fmla="*/ 310 w 310"/>
              <a:gd name="txB" fmla="*/ 60 h 60"/>
            </a:gdLst>
            <a:ahLst/>
            <a:cxnLst>
              <a:cxn ang="0">
                <a:pos x="0" y="60"/>
              </a:cxn>
              <a:cxn ang="0">
                <a:pos x="96" y="60"/>
              </a:cxn>
              <a:cxn ang="0">
                <a:pos x="192" y="0"/>
              </a:cxn>
              <a:cxn ang="0">
                <a:pos x="310" y="0"/>
              </a:cxn>
            </a:cxnLst>
            <a:rect l="txL" t="txT" r="txR" b="txB"/>
            <a:pathLst>
              <a:path w="310" h="60">
                <a:moveTo>
                  <a:pt x="0" y="60"/>
                </a:moveTo>
                <a:lnTo>
                  <a:pt x="96" y="60"/>
                </a:lnTo>
                <a:lnTo>
                  <a:pt x="192" y="0"/>
                </a:lnTo>
                <a:lnTo>
                  <a:pt x="310" y="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66" name="Freeform 318"/>
          <p:cNvSpPr/>
          <p:nvPr>
            <p:custDataLst>
              <p:tags r:id="rId93"/>
            </p:custDataLst>
          </p:nvPr>
        </p:nvSpPr>
        <p:spPr>
          <a:xfrm>
            <a:off x="3999230" y="3111500"/>
            <a:ext cx="328930" cy="85725"/>
          </a:xfrm>
          <a:custGeom>
            <a:avLst/>
            <a:gdLst>
              <a:gd name="txL" fmla="*/ 0 w 282"/>
              <a:gd name="txT" fmla="*/ 0 h 60"/>
              <a:gd name="txR" fmla="*/ 282 w 282"/>
              <a:gd name="txB" fmla="*/ 60 h 60"/>
            </a:gdLst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192" y="60"/>
              </a:cxn>
              <a:cxn ang="0">
                <a:pos x="282" y="60"/>
              </a:cxn>
            </a:cxnLst>
            <a:rect l="txL" t="txT" r="txR" b="txB"/>
            <a:pathLst>
              <a:path w="282" h="60">
                <a:moveTo>
                  <a:pt x="0" y="0"/>
                </a:moveTo>
                <a:lnTo>
                  <a:pt x="96" y="0"/>
                </a:lnTo>
                <a:lnTo>
                  <a:pt x="192" y="60"/>
                </a:lnTo>
                <a:lnTo>
                  <a:pt x="282" y="6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63" name="Line 319"/>
          <p:cNvSpPr/>
          <p:nvPr>
            <p:custDataLst>
              <p:tags r:id="rId94"/>
            </p:custDataLst>
          </p:nvPr>
        </p:nvSpPr>
        <p:spPr>
          <a:xfrm>
            <a:off x="3857625" y="3151505"/>
            <a:ext cx="0" cy="12509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64" name="Line 320"/>
          <p:cNvSpPr/>
          <p:nvPr>
            <p:custDataLst>
              <p:tags r:id="rId95"/>
            </p:custDataLst>
          </p:nvPr>
        </p:nvSpPr>
        <p:spPr>
          <a:xfrm>
            <a:off x="4493895" y="3155950"/>
            <a:ext cx="0" cy="12192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51" name="Oval 407"/>
          <p:cNvSpPr/>
          <p:nvPr>
            <p:custDataLst>
              <p:tags r:id="rId96"/>
            </p:custDataLst>
          </p:nvPr>
        </p:nvSpPr>
        <p:spPr>
          <a:xfrm>
            <a:off x="3308350" y="3966845"/>
            <a:ext cx="638810" cy="157480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52" name="Rectangle 410"/>
          <p:cNvSpPr/>
          <p:nvPr>
            <p:custDataLst>
              <p:tags r:id="rId97"/>
            </p:custDataLst>
          </p:nvPr>
        </p:nvSpPr>
        <p:spPr>
          <a:xfrm>
            <a:off x="3308350" y="3949065"/>
            <a:ext cx="641350" cy="97790"/>
          </a:xfrm>
          <a:prstGeom prst="rect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53" name="Oval 411"/>
          <p:cNvSpPr/>
          <p:nvPr>
            <p:custDataLst>
              <p:tags r:id="rId98"/>
            </p:custDataLst>
          </p:nvPr>
        </p:nvSpPr>
        <p:spPr>
          <a:xfrm>
            <a:off x="3305175" y="3841750"/>
            <a:ext cx="639445" cy="184785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57" name="Freeform 326"/>
          <p:cNvSpPr/>
          <p:nvPr>
            <p:custDataLst>
              <p:tags r:id="rId99"/>
            </p:custDataLst>
          </p:nvPr>
        </p:nvSpPr>
        <p:spPr>
          <a:xfrm>
            <a:off x="3433445" y="3889375"/>
            <a:ext cx="361315" cy="85725"/>
          </a:xfrm>
          <a:custGeom>
            <a:avLst/>
            <a:gdLst>
              <a:gd name="txL" fmla="*/ 0 w 310"/>
              <a:gd name="txT" fmla="*/ 0 h 60"/>
              <a:gd name="txR" fmla="*/ 310 w 310"/>
              <a:gd name="txB" fmla="*/ 60 h 60"/>
            </a:gdLst>
            <a:ahLst/>
            <a:cxnLst>
              <a:cxn ang="0">
                <a:pos x="0" y="60"/>
              </a:cxn>
              <a:cxn ang="0">
                <a:pos x="96" y="60"/>
              </a:cxn>
              <a:cxn ang="0">
                <a:pos x="192" y="0"/>
              </a:cxn>
              <a:cxn ang="0">
                <a:pos x="310" y="0"/>
              </a:cxn>
            </a:cxnLst>
            <a:rect l="txL" t="txT" r="txR" b="txB"/>
            <a:pathLst>
              <a:path w="310" h="60">
                <a:moveTo>
                  <a:pt x="0" y="60"/>
                </a:moveTo>
                <a:lnTo>
                  <a:pt x="96" y="60"/>
                </a:lnTo>
                <a:lnTo>
                  <a:pt x="192" y="0"/>
                </a:lnTo>
                <a:lnTo>
                  <a:pt x="310" y="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58" name="Freeform 327"/>
          <p:cNvSpPr/>
          <p:nvPr>
            <p:custDataLst>
              <p:tags r:id="rId100"/>
            </p:custDataLst>
          </p:nvPr>
        </p:nvSpPr>
        <p:spPr>
          <a:xfrm>
            <a:off x="3449955" y="3889375"/>
            <a:ext cx="328930" cy="85725"/>
          </a:xfrm>
          <a:custGeom>
            <a:avLst/>
            <a:gdLst>
              <a:gd name="txL" fmla="*/ 0 w 282"/>
              <a:gd name="txT" fmla="*/ 0 h 60"/>
              <a:gd name="txR" fmla="*/ 282 w 282"/>
              <a:gd name="txB" fmla="*/ 60 h 60"/>
            </a:gdLst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192" y="60"/>
              </a:cxn>
              <a:cxn ang="0">
                <a:pos x="282" y="60"/>
              </a:cxn>
            </a:cxnLst>
            <a:rect l="txL" t="txT" r="txR" b="txB"/>
            <a:pathLst>
              <a:path w="282" h="60">
                <a:moveTo>
                  <a:pt x="0" y="0"/>
                </a:moveTo>
                <a:lnTo>
                  <a:pt x="96" y="0"/>
                </a:lnTo>
                <a:lnTo>
                  <a:pt x="192" y="60"/>
                </a:lnTo>
                <a:lnTo>
                  <a:pt x="282" y="6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55" name="Line 328"/>
          <p:cNvSpPr/>
          <p:nvPr>
            <p:custDataLst>
              <p:tags r:id="rId101"/>
            </p:custDataLst>
          </p:nvPr>
        </p:nvSpPr>
        <p:spPr>
          <a:xfrm>
            <a:off x="3308350" y="3929380"/>
            <a:ext cx="0" cy="12509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56" name="Line 329"/>
          <p:cNvSpPr/>
          <p:nvPr>
            <p:custDataLst>
              <p:tags r:id="rId102"/>
            </p:custDataLst>
          </p:nvPr>
        </p:nvSpPr>
        <p:spPr>
          <a:xfrm>
            <a:off x="3944620" y="3933825"/>
            <a:ext cx="0" cy="12192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43" name="Oval 407"/>
          <p:cNvSpPr/>
          <p:nvPr>
            <p:custDataLst>
              <p:tags r:id="rId103"/>
            </p:custDataLst>
          </p:nvPr>
        </p:nvSpPr>
        <p:spPr>
          <a:xfrm>
            <a:off x="3895725" y="4487545"/>
            <a:ext cx="638810" cy="157480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44" name="Rectangle 410"/>
          <p:cNvSpPr/>
          <p:nvPr>
            <p:custDataLst>
              <p:tags r:id="rId104"/>
            </p:custDataLst>
          </p:nvPr>
        </p:nvSpPr>
        <p:spPr>
          <a:xfrm>
            <a:off x="3895725" y="4469765"/>
            <a:ext cx="641350" cy="97790"/>
          </a:xfrm>
          <a:prstGeom prst="rect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45" name="Oval 411"/>
          <p:cNvSpPr/>
          <p:nvPr>
            <p:custDataLst>
              <p:tags r:id="rId105"/>
            </p:custDataLst>
          </p:nvPr>
        </p:nvSpPr>
        <p:spPr>
          <a:xfrm>
            <a:off x="3892550" y="4362450"/>
            <a:ext cx="639445" cy="184785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49" name="Freeform 335"/>
          <p:cNvSpPr/>
          <p:nvPr>
            <p:custDataLst>
              <p:tags r:id="rId106"/>
            </p:custDataLst>
          </p:nvPr>
        </p:nvSpPr>
        <p:spPr>
          <a:xfrm>
            <a:off x="4020820" y="4410075"/>
            <a:ext cx="361315" cy="85725"/>
          </a:xfrm>
          <a:custGeom>
            <a:avLst/>
            <a:gdLst>
              <a:gd name="txL" fmla="*/ 0 w 310"/>
              <a:gd name="txT" fmla="*/ 0 h 60"/>
              <a:gd name="txR" fmla="*/ 310 w 310"/>
              <a:gd name="txB" fmla="*/ 60 h 60"/>
            </a:gdLst>
            <a:ahLst/>
            <a:cxnLst>
              <a:cxn ang="0">
                <a:pos x="0" y="60"/>
              </a:cxn>
              <a:cxn ang="0">
                <a:pos x="96" y="60"/>
              </a:cxn>
              <a:cxn ang="0">
                <a:pos x="192" y="0"/>
              </a:cxn>
              <a:cxn ang="0">
                <a:pos x="310" y="0"/>
              </a:cxn>
            </a:cxnLst>
            <a:rect l="txL" t="txT" r="txR" b="txB"/>
            <a:pathLst>
              <a:path w="310" h="60">
                <a:moveTo>
                  <a:pt x="0" y="60"/>
                </a:moveTo>
                <a:lnTo>
                  <a:pt x="96" y="60"/>
                </a:lnTo>
                <a:lnTo>
                  <a:pt x="192" y="0"/>
                </a:lnTo>
                <a:lnTo>
                  <a:pt x="310" y="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50" name="Freeform 336"/>
          <p:cNvSpPr/>
          <p:nvPr>
            <p:custDataLst>
              <p:tags r:id="rId107"/>
            </p:custDataLst>
          </p:nvPr>
        </p:nvSpPr>
        <p:spPr>
          <a:xfrm>
            <a:off x="4037330" y="4410075"/>
            <a:ext cx="328930" cy="85725"/>
          </a:xfrm>
          <a:custGeom>
            <a:avLst/>
            <a:gdLst>
              <a:gd name="txL" fmla="*/ 0 w 282"/>
              <a:gd name="txT" fmla="*/ 0 h 60"/>
              <a:gd name="txR" fmla="*/ 282 w 282"/>
              <a:gd name="txB" fmla="*/ 60 h 60"/>
            </a:gdLst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192" y="60"/>
              </a:cxn>
              <a:cxn ang="0">
                <a:pos x="282" y="60"/>
              </a:cxn>
            </a:cxnLst>
            <a:rect l="txL" t="txT" r="txR" b="txB"/>
            <a:pathLst>
              <a:path w="282" h="60">
                <a:moveTo>
                  <a:pt x="0" y="0"/>
                </a:moveTo>
                <a:lnTo>
                  <a:pt x="96" y="0"/>
                </a:lnTo>
                <a:lnTo>
                  <a:pt x="192" y="60"/>
                </a:lnTo>
                <a:lnTo>
                  <a:pt x="282" y="6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47" name="Line 337"/>
          <p:cNvSpPr/>
          <p:nvPr>
            <p:custDataLst>
              <p:tags r:id="rId108"/>
            </p:custDataLst>
          </p:nvPr>
        </p:nvSpPr>
        <p:spPr>
          <a:xfrm>
            <a:off x="3895725" y="4450080"/>
            <a:ext cx="0" cy="12509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48" name="Line 338"/>
          <p:cNvSpPr/>
          <p:nvPr>
            <p:custDataLst>
              <p:tags r:id="rId109"/>
            </p:custDataLst>
          </p:nvPr>
        </p:nvSpPr>
        <p:spPr>
          <a:xfrm>
            <a:off x="4531995" y="4454525"/>
            <a:ext cx="0" cy="12192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35" name="Oval 407"/>
          <p:cNvSpPr/>
          <p:nvPr>
            <p:custDataLst>
              <p:tags r:id="rId110"/>
            </p:custDataLst>
          </p:nvPr>
        </p:nvSpPr>
        <p:spPr>
          <a:xfrm>
            <a:off x="3546475" y="5220970"/>
            <a:ext cx="638810" cy="157480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36" name="Rectangle 410"/>
          <p:cNvSpPr/>
          <p:nvPr>
            <p:custDataLst>
              <p:tags r:id="rId111"/>
            </p:custDataLst>
          </p:nvPr>
        </p:nvSpPr>
        <p:spPr>
          <a:xfrm>
            <a:off x="3546475" y="5203190"/>
            <a:ext cx="641350" cy="97790"/>
          </a:xfrm>
          <a:prstGeom prst="rect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37" name="Oval 411"/>
          <p:cNvSpPr/>
          <p:nvPr>
            <p:custDataLst>
              <p:tags r:id="rId112"/>
            </p:custDataLst>
          </p:nvPr>
        </p:nvSpPr>
        <p:spPr>
          <a:xfrm>
            <a:off x="3543300" y="5095875"/>
            <a:ext cx="639445" cy="184785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41" name="Freeform 344"/>
          <p:cNvSpPr/>
          <p:nvPr>
            <p:custDataLst>
              <p:tags r:id="rId113"/>
            </p:custDataLst>
          </p:nvPr>
        </p:nvSpPr>
        <p:spPr>
          <a:xfrm>
            <a:off x="3671570" y="5143500"/>
            <a:ext cx="361315" cy="85725"/>
          </a:xfrm>
          <a:custGeom>
            <a:avLst/>
            <a:gdLst>
              <a:gd name="txL" fmla="*/ 0 w 310"/>
              <a:gd name="txT" fmla="*/ 0 h 60"/>
              <a:gd name="txR" fmla="*/ 310 w 310"/>
              <a:gd name="txB" fmla="*/ 60 h 60"/>
            </a:gdLst>
            <a:ahLst/>
            <a:cxnLst>
              <a:cxn ang="0">
                <a:pos x="0" y="60"/>
              </a:cxn>
              <a:cxn ang="0">
                <a:pos x="96" y="60"/>
              </a:cxn>
              <a:cxn ang="0">
                <a:pos x="192" y="0"/>
              </a:cxn>
              <a:cxn ang="0">
                <a:pos x="310" y="0"/>
              </a:cxn>
            </a:cxnLst>
            <a:rect l="txL" t="txT" r="txR" b="txB"/>
            <a:pathLst>
              <a:path w="310" h="60">
                <a:moveTo>
                  <a:pt x="0" y="60"/>
                </a:moveTo>
                <a:lnTo>
                  <a:pt x="96" y="60"/>
                </a:lnTo>
                <a:lnTo>
                  <a:pt x="192" y="0"/>
                </a:lnTo>
                <a:lnTo>
                  <a:pt x="310" y="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42" name="Freeform 345"/>
          <p:cNvSpPr/>
          <p:nvPr>
            <p:custDataLst>
              <p:tags r:id="rId114"/>
            </p:custDataLst>
          </p:nvPr>
        </p:nvSpPr>
        <p:spPr>
          <a:xfrm>
            <a:off x="3688080" y="5143500"/>
            <a:ext cx="328930" cy="85725"/>
          </a:xfrm>
          <a:custGeom>
            <a:avLst/>
            <a:gdLst>
              <a:gd name="txL" fmla="*/ 0 w 282"/>
              <a:gd name="txT" fmla="*/ 0 h 60"/>
              <a:gd name="txR" fmla="*/ 282 w 282"/>
              <a:gd name="txB" fmla="*/ 60 h 60"/>
            </a:gdLst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192" y="60"/>
              </a:cxn>
              <a:cxn ang="0">
                <a:pos x="282" y="60"/>
              </a:cxn>
            </a:cxnLst>
            <a:rect l="txL" t="txT" r="txR" b="txB"/>
            <a:pathLst>
              <a:path w="282" h="60">
                <a:moveTo>
                  <a:pt x="0" y="0"/>
                </a:moveTo>
                <a:lnTo>
                  <a:pt x="96" y="0"/>
                </a:lnTo>
                <a:lnTo>
                  <a:pt x="192" y="60"/>
                </a:lnTo>
                <a:lnTo>
                  <a:pt x="282" y="6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39" name="Line 346"/>
          <p:cNvSpPr/>
          <p:nvPr>
            <p:custDataLst>
              <p:tags r:id="rId115"/>
            </p:custDataLst>
          </p:nvPr>
        </p:nvSpPr>
        <p:spPr>
          <a:xfrm>
            <a:off x="3546475" y="5183505"/>
            <a:ext cx="0" cy="12509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40" name="Line 347"/>
          <p:cNvSpPr/>
          <p:nvPr>
            <p:custDataLst>
              <p:tags r:id="rId116"/>
            </p:custDataLst>
          </p:nvPr>
        </p:nvSpPr>
        <p:spPr>
          <a:xfrm>
            <a:off x="4182745" y="5187950"/>
            <a:ext cx="0" cy="12192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27" name="Oval 407"/>
          <p:cNvSpPr/>
          <p:nvPr>
            <p:custDataLst>
              <p:tags r:id="rId117"/>
            </p:custDataLst>
          </p:nvPr>
        </p:nvSpPr>
        <p:spPr>
          <a:xfrm>
            <a:off x="2715895" y="4636770"/>
            <a:ext cx="638810" cy="157480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28" name="Rectangle 410"/>
          <p:cNvSpPr/>
          <p:nvPr>
            <p:custDataLst>
              <p:tags r:id="rId118"/>
            </p:custDataLst>
          </p:nvPr>
        </p:nvSpPr>
        <p:spPr>
          <a:xfrm>
            <a:off x="2715895" y="4618990"/>
            <a:ext cx="641350" cy="97790"/>
          </a:xfrm>
          <a:prstGeom prst="rect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29" name="Oval 411"/>
          <p:cNvSpPr/>
          <p:nvPr>
            <p:custDataLst>
              <p:tags r:id="rId119"/>
            </p:custDataLst>
          </p:nvPr>
        </p:nvSpPr>
        <p:spPr>
          <a:xfrm>
            <a:off x="2713355" y="4511675"/>
            <a:ext cx="639445" cy="184785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33" name="Freeform 353"/>
          <p:cNvSpPr/>
          <p:nvPr>
            <p:custDataLst>
              <p:tags r:id="rId120"/>
            </p:custDataLst>
          </p:nvPr>
        </p:nvSpPr>
        <p:spPr>
          <a:xfrm>
            <a:off x="2841625" y="4559300"/>
            <a:ext cx="361315" cy="85725"/>
          </a:xfrm>
          <a:custGeom>
            <a:avLst/>
            <a:gdLst>
              <a:gd name="txL" fmla="*/ 0 w 310"/>
              <a:gd name="txT" fmla="*/ 0 h 60"/>
              <a:gd name="txR" fmla="*/ 310 w 310"/>
              <a:gd name="txB" fmla="*/ 60 h 60"/>
            </a:gdLst>
            <a:ahLst/>
            <a:cxnLst>
              <a:cxn ang="0">
                <a:pos x="0" y="60"/>
              </a:cxn>
              <a:cxn ang="0">
                <a:pos x="96" y="60"/>
              </a:cxn>
              <a:cxn ang="0">
                <a:pos x="192" y="0"/>
              </a:cxn>
              <a:cxn ang="0">
                <a:pos x="310" y="0"/>
              </a:cxn>
            </a:cxnLst>
            <a:rect l="txL" t="txT" r="txR" b="txB"/>
            <a:pathLst>
              <a:path w="310" h="60">
                <a:moveTo>
                  <a:pt x="0" y="60"/>
                </a:moveTo>
                <a:lnTo>
                  <a:pt x="96" y="60"/>
                </a:lnTo>
                <a:lnTo>
                  <a:pt x="192" y="0"/>
                </a:lnTo>
                <a:lnTo>
                  <a:pt x="310" y="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34" name="Freeform 354"/>
          <p:cNvSpPr/>
          <p:nvPr>
            <p:custDataLst>
              <p:tags r:id="rId121"/>
            </p:custDataLst>
          </p:nvPr>
        </p:nvSpPr>
        <p:spPr>
          <a:xfrm>
            <a:off x="2858135" y="4559300"/>
            <a:ext cx="328930" cy="85725"/>
          </a:xfrm>
          <a:custGeom>
            <a:avLst/>
            <a:gdLst>
              <a:gd name="txL" fmla="*/ 0 w 282"/>
              <a:gd name="txT" fmla="*/ 0 h 60"/>
              <a:gd name="txR" fmla="*/ 282 w 282"/>
              <a:gd name="txB" fmla="*/ 60 h 60"/>
            </a:gdLst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192" y="60"/>
              </a:cxn>
              <a:cxn ang="0">
                <a:pos x="282" y="60"/>
              </a:cxn>
            </a:cxnLst>
            <a:rect l="txL" t="txT" r="txR" b="txB"/>
            <a:pathLst>
              <a:path w="282" h="60">
                <a:moveTo>
                  <a:pt x="0" y="0"/>
                </a:moveTo>
                <a:lnTo>
                  <a:pt x="96" y="0"/>
                </a:lnTo>
                <a:lnTo>
                  <a:pt x="192" y="60"/>
                </a:lnTo>
                <a:lnTo>
                  <a:pt x="282" y="6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31" name="Line 355"/>
          <p:cNvSpPr/>
          <p:nvPr>
            <p:custDataLst>
              <p:tags r:id="rId122"/>
            </p:custDataLst>
          </p:nvPr>
        </p:nvSpPr>
        <p:spPr>
          <a:xfrm>
            <a:off x="2715895" y="4599305"/>
            <a:ext cx="0" cy="12509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32" name="Line 356"/>
          <p:cNvSpPr/>
          <p:nvPr>
            <p:custDataLst>
              <p:tags r:id="rId123"/>
            </p:custDataLst>
          </p:nvPr>
        </p:nvSpPr>
        <p:spPr>
          <a:xfrm>
            <a:off x="3352800" y="4603750"/>
            <a:ext cx="0" cy="12192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19" name="Oval 407"/>
          <p:cNvSpPr/>
          <p:nvPr>
            <p:custDataLst>
              <p:tags r:id="rId124"/>
            </p:custDataLst>
          </p:nvPr>
        </p:nvSpPr>
        <p:spPr>
          <a:xfrm>
            <a:off x="5676900" y="4316095"/>
            <a:ext cx="638810" cy="157480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20" name="Rectangle 410"/>
          <p:cNvSpPr/>
          <p:nvPr>
            <p:custDataLst>
              <p:tags r:id="rId125"/>
            </p:custDataLst>
          </p:nvPr>
        </p:nvSpPr>
        <p:spPr>
          <a:xfrm>
            <a:off x="5676900" y="4298315"/>
            <a:ext cx="641350" cy="97790"/>
          </a:xfrm>
          <a:prstGeom prst="rect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21" name="Oval 411"/>
          <p:cNvSpPr/>
          <p:nvPr>
            <p:custDataLst>
              <p:tags r:id="rId126"/>
            </p:custDataLst>
          </p:nvPr>
        </p:nvSpPr>
        <p:spPr>
          <a:xfrm>
            <a:off x="5673725" y="4191000"/>
            <a:ext cx="639445" cy="184785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25" name="Freeform 362"/>
          <p:cNvSpPr/>
          <p:nvPr>
            <p:custDataLst>
              <p:tags r:id="rId127"/>
            </p:custDataLst>
          </p:nvPr>
        </p:nvSpPr>
        <p:spPr>
          <a:xfrm>
            <a:off x="5801995" y="4238625"/>
            <a:ext cx="361315" cy="85725"/>
          </a:xfrm>
          <a:custGeom>
            <a:avLst/>
            <a:gdLst>
              <a:gd name="txL" fmla="*/ 0 w 310"/>
              <a:gd name="txT" fmla="*/ 0 h 60"/>
              <a:gd name="txR" fmla="*/ 310 w 310"/>
              <a:gd name="txB" fmla="*/ 60 h 60"/>
            </a:gdLst>
            <a:ahLst/>
            <a:cxnLst>
              <a:cxn ang="0">
                <a:pos x="0" y="60"/>
              </a:cxn>
              <a:cxn ang="0">
                <a:pos x="96" y="60"/>
              </a:cxn>
              <a:cxn ang="0">
                <a:pos x="192" y="0"/>
              </a:cxn>
              <a:cxn ang="0">
                <a:pos x="310" y="0"/>
              </a:cxn>
            </a:cxnLst>
            <a:rect l="txL" t="txT" r="txR" b="txB"/>
            <a:pathLst>
              <a:path w="310" h="60">
                <a:moveTo>
                  <a:pt x="0" y="60"/>
                </a:moveTo>
                <a:lnTo>
                  <a:pt x="96" y="60"/>
                </a:lnTo>
                <a:lnTo>
                  <a:pt x="192" y="0"/>
                </a:lnTo>
                <a:lnTo>
                  <a:pt x="310" y="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26" name="Freeform 363"/>
          <p:cNvSpPr/>
          <p:nvPr>
            <p:custDataLst>
              <p:tags r:id="rId128"/>
            </p:custDataLst>
          </p:nvPr>
        </p:nvSpPr>
        <p:spPr>
          <a:xfrm>
            <a:off x="5818505" y="4238625"/>
            <a:ext cx="328930" cy="85725"/>
          </a:xfrm>
          <a:custGeom>
            <a:avLst/>
            <a:gdLst>
              <a:gd name="txL" fmla="*/ 0 w 282"/>
              <a:gd name="txT" fmla="*/ 0 h 60"/>
              <a:gd name="txR" fmla="*/ 282 w 282"/>
              <a:gd name="txB" fmla="*/ 60 h 60"/>
            </a:gdLst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192" y="60"/>
              </a:cxn>
              <a:cxn ang="0">
                <a:pos x="282" y="60"/>
              </a:cxn>
            </a:cxnLst>
            <a:rect l="txL" t="txT" r="txR" b="txB"/>
            <a:pathLst>
              <a:path w="282" h="60">
                <a:moveTo>
                  <a:pt x="0" y="0"/>
                </a:moveTo>
                <a:lnTo>
                  <a:pt x="96" y="0"/>
                </a:lnTo>
                <a:lnTo>
                  <a:pt x="192" y="60"/>
                </a:lnTo>
                <a:lnTo>
                  <a:pt x="282" y="6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23" name="Line 364"/>
          <p:cNvSpPr/>
          <p:nvPr>
            <p:custDataLst>
              <p:tags r:id="rId129"/>
            </p:custDataLst>
          </p:nvPr>
        </p:nvSpPr>
        <p:spPr>
          <a:xfrm>
            <a:off x="5676900" y="4278630"/>
            <a:ext cx="0" cy="12509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24" name="Line 365"/>
          <p:cNvSpPr/>
          <p:nvPr>
            <p:custDataLst>
              <p:tags r:id="rId130"/>
            </p:custDataLst>
          </p:nvPr>
        </p:nvSpPr>
        <p:spPr>
          <a:xfrm>
            <a:off x="6313170" y="4283075"/>
            <a:ext cx="0" cy="12192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11" name="Oval 407"/>
          <p:cNvSpPr/>
          <p:nvPr>
            <p:custDataLst>
              <p:tags r:id="rId131"/>
            </p:custDataLst>
          </p:nvPr>
        </p:nvSpPr>
        <p:spPr>
          <a:xfrm>
            <a:off x="6487795" y="4735195"/>
            <a:ext cx="638810" cy="157480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12" name="Rectangle 410"/>
          <p:cNvSpPr/>
          <p:nvPr>
            <p:custDataLst>
              <p:tags r:id="rId132"/>
            </p:custDataLst>
          </p:nvPr>
        </p:nvSpPr>
        <p:spPr>
          <a:xfrm>
            <a:off x="6487795" y="4717415"/>
            <a:ext cx="641350" cy="97790"/>
          </a:xfrm>
          <a:prstGeom prst="rect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13" name="Oval 411"/>
          <p:cNvSpPr/>
          <p:nvPr>
            <p:custDataLst>
              <p:tags r:id="rId133"/>
            </p:custDataLst>
          </p:nvPr>
        </p:nvSpPr>
        <p:spPr>
          <a:xfrm>
            <a:off x="6485255" y="4610100"/>
            <a:ext cx="639445" cy="184785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17" name="Freeform 371"/>
          <p:cNvSpPr/>
          <p:nvPr>
            <p:custDataLst>
              <p:tags r:id="rId134"/>
            </p:custDataLst>
          </p:nvPr>
        </p:nvSpPr>
        <p:spPr>
          <a:xfrm>
            <a:off x="6613525" y="4657725"/>
            <a:ext cx="361315" cy="85725"/>
          </a:xfrm>
          <a:custGeom>
            <a:avLst/>
            <a:gdLst>
              <a:gd name="txL" fmla="*/ 0 w 310"/>
              <a:gd name="txT" fmla="*/ 0 h 60"/>
              <a:gd name="txR" fmla="*/ 310 w 310"/>
              <a:gd name="txB" fmla="*/ 60 h 60"/>
            </a:gdLst>
            <a:ahLst/>
            <a:cxnLst>
              <a:cxn ang="0">
                <a:pos x="0" y="60"/>
              </a:cxn>
              <a:cxn ang="0">
                <a:pos x="96" y="60"/>
              </a:cxn>
              <a:cxn ang="0">
                <a:pos x="192" y="0"/>
              </a:cxn>
              <a:cxn ang="0">
                <a:pos x="310" y="0"/>
              </a:cxn>
            </a:cxnLst>
            <a:rect l="txL" t="txT" r="txR" b="txB"/>
            <a:pathLst>
              <a:path w="310" h="60">
                <a:moveTo>
                  <a:pt x="0" y="60"/>
                </a:moveTo>
                <a:lnTo>
                  <a:pt x="96" y="60"/>
                </a:lnTo>
                <a:lnTo>
                  <a:pt x="192" y="0"/>
                </a:lnTo>
                <a:lnTo>
                  <a:pt x="310" y="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18" name="Freeform 372"/>
          <p:cNvSpPr/>
          <p:nvPr>
            <p:custDataLst>
              <p:tags r:id="rId135"/>
            </p:custDataLst>
          </p:nvPr>
        </p:nvSpPr>
        <p:spPr>
          <a:xfrm>
            <a:off x="6630035" y="4657725"/>
            <a:ext cx="328930" cy="85725"/>
          </a:xfrm>
          <a:custGeom>
            <a:avLst/>
            <a:gdLst>
              <a:gd name="txL" fmla="*/ 0 w 282"/>
              <a:gd name="txT" fmla="*/ 0 h 60"/>
              <a:gd name="txR" fmla="*/ 282 w 282"/>
              <a:gd name="txB" fmla="*/ 60 h 60"/>
            </a:gdLst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192" y="60"/>
              </a:cxn>
              <a:cxn ang="0">
                <a:pos x="282" y="60"/>
              </a:cxn>
            </a:cxnLst>
            <a:rect l="txL" t="txT" r="txR" b="txB"/>
            <a:pathLst>
              <a:path w="282" h="60">
                <a:moveTo>
                  <a:pt x="0" y="0"/>
                </a:moveTo>
                <a:lnTo>
                  <a:pt x="96" y="0"/>
                </a:lnTo>
                <a:lnTo>
                  <a:pt x="192" y="60"/>
                </a:lnTo>
                <a:lnTo>
                  <a:pt x="282" y="6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15" name="Line 373"/>
          <p:cNvSpPr/>
          <p:nvPr>
            <p:custDataLst>
              <p:tags r:id="rId136"/>
            </p:custDataLst>
          </p:nvPr>
        </p:nvSpPr>
        <p:spPr>
          <a:xfrm>
            <a:off x="6487795" y="4697730"/>
            <a:ext cx="0" cy="12509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16" name="Line 374"/>
          <p:cNvSpPr/>
          <p:nvPr>
            <p:custDataLst>
              <p:tags r:id="rId137"/>
            </p:custDataLst>
          </p:nvPr>
        </p:nvSpPr>
        <p:spPr>
          <a:xfrm>
            <a:off x="7124700" y="4702175"/>
            <a:ext cx="0" cy="12192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03" name="Oval 407"/>
          <p:cNvSpPr/>
          <p:nvPr>
            <p:custDataLst>
              <p:tags r:id="rId138"/>
            </p:custDataLst>
          </p:nvPr>
        </p:nvSpPr>
        <p:spPr>
          <a:xfrm>
            <a:off x="5903595" y="5176520"/>
            <a:ext cx="638810" cy="157480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04" name="Rectangle 410"/>
          <p:cNvSpPr/>
          <p:nvPr>
            <p:custDataLst>
              <p:tags r:id="rId139"/>
            </p:custDataLst>
          </p:nvPr>
        </p:nvSpPr>
        <p:spPr>
          <a:xfrm>
            <a:off x="5903595" y="5158740"/>
            <a:ext cx="641350" cy="97790"/>
          </a:xfrm>
          <a:prstGeom prst="rect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05" name="Oval 411"/>
          <p:cNvSpPr/>
          <p:nvPr>
            <p:custDataLst>
              <p:tags r:id="rId140"/>
            </p:custDataLst>
          </p:nvPr>
        </p:nvSpPr>
        <p:spPr>
          <a:xfrm>
            <a:off x="5901055" y="5051425"/>
            <a:ext cx="639445" cy="184785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FFFFFF"/>
              </a:gs>
            </a:gsLst>
            <a:lin ang="0" scaled="1"/>
            <a:tileRect/>
          </a:gra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09" name="Freeform 380"/>
          <p:cNvSpPr/>
          <p:nvPr>
            <p:custDataLst>
              <p:tags r:id="rId141"/>
            </p:custDataLst>
          </p:nvPr>
        </p:nvSpPr>
        <p:spPr>
          <a:xfrm>
            <a:off x="6029325" y="5099050"/>
            <a:ext cx="361315" cy="85725"/>
          </a:xfrm>
          <a:custGeom>
            <a:avLst/>
            <a:gdLst>
              <a:gd name="txL" fmla="*/ 0 w 310"/>
              <a:gd name="txT" fmla="*/ 0 h 60"/>
              <a:gd name="txR" fmla="*/ 310 w 310"/>
              <a:gd name="txB" fmla="*/ 60 h 60"/>
            </a:gdLst>
            <a:ahLst/>
            <a:cxnLst>
              <a:cxn ang="0">
                <a:pos x="0" y="60"/>
              </a:cxn>
              <a:cxn ang="0">
                <a:pos x="96" y="60"/>
              </a:cxn>
              <a:cxn ang="0">
                <a:pos x="192" y="0"/>
              </a:cxn>
              <a:cxn ang="0">
                <a:pos x="310" y="0"/>
              </a:cxn>
            </a:cxnLst>
            <a:rect l="txL" t="txT" r="txR" b="txB"/>
            <a:pathLst>
              <a:path w="310" h="60">
                <a:moveTo>
                  <a:pt x="0" y="60"/>
                </a:moveTo>
                <a:lnTo>
                  <a:pt x="96" y="60"/>
                </a:lnTo>
                <a:lnTo>
                  <a:pt x="192" y="0"/>
                </a:lnTo>
                <a:lnTo>
                  <a:pt x="310" y="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10" name="Freeform 381"/>
          <p:cNvSpPr/>
          <p:nvPr>
            <p:custDataLst>
              <p:tags r:id="rId142"/>
            </p:custDataLst>
          </p:nvPr>
        </p:nvSpPr>
        <p:spPr>
          <a:xfrm>
            <a:off x="6045835" y="5099050"/>
            <a:ext cx="328930" cy="85725"/>
          </a:xfrm>
          <a:custGeom>
            <a:avLst/>
            <a:gdLst>
              <a:gd name="txL" fmla="*/ 0 w 282"/>
              <a:gd name="txT" fmla="*/ 0 h 60"/>
              <a:gd name="txR" fmla="*/ 282 w 282"/>
              <a:gd name="txB" fmla="*/ 60 h 60"/>
            </a:gdLst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192" y="60"/>
              </a:cxn>
              <a:cxn ang="0">
                <a:pos x="282" y="60"/>
              </a:cxn>
            </a:cxnLst>
            <a:rect l="txL" t="txT" r="txR" b="txB"/>
            <a:pathLst>
              <a:path w="282" h="60">
                <a:moveTo>
                  <a:pt x="0" y="0"/>
                </a:moveTo>
                <a:lnTo>
                  <a:pt x="96" y="0"/>
                </a:lnTo>
                <a:lnTo>
                  <a:pt x="192" y="60"/>
                </a:lnTo>
                <a:lnTo>
                  <a:pt x="282" y="60"/>
                </a:ln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707" name="Line 382"/>
          <p:cNvSpPr/>
          <p:nvPr>
            <p:custDataLst>
              <p:tags r:id="rId143"/>
            </p:custDataLst>
          </p:nvPr>
        </p:nvSpPr>
        <p:spPr>
          <a:xfrm>
            <a:off x="5903595" y="5139055"/>
            <a:ext cx="0" cy="12509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708" name="Line 383"/>
          <p:cNvSpPr/>
          <p:nvPr>
            <p:custDataLst>
              <p:tags r:id="rId144"/>
            </p:custDataLst>
          </p:nvPr>
        </p:nvSpPr>
        <p:spPr>
          <a:xfrm>
            <a:off x="6540500" y="5143500"/>
            <a:ext cx="0" cy="12192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155702" name="Picture 384" descr="underline_base"/>
          <p:cNvPicPr/>
          <p:nvPr>
            <p:custDataLst>
              <p:tags r:id="rId145"/>
            </p:custDataLst>
          </p:nvPr>
        </p:nvPicPr>
        <p:blipFill>
          <a:blip r:embed="rId146"/>
          <a:stretch>
            <a:fillRect/>
          </a:stretch>
        </p:blipFill>
        <p:spPr>
          <a:xfrm>
            <a:off x="1990725" y="976313"/>
            <a:ext cx="4113213" cy="173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29"/>
          <p:cNvSpPr txBox="1"/>
          <p:nvPr>
            <p:custDataLst>
              <p:tags r:id="rId147"/>
            </p:custDataLst>
          </p:nvPr>
        </p:nvSpPr>
        <p:spPr>
          <a:xfrm>
            <a:off x="6794500" y="2834005"/>
            <a:ext cx="947420" cy="7969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area</a:t>
            </a:r>
            <a:endParaRPr lang="en-US" altLang="zh-CN" sz="18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border</a:t>
            </a:r>
            <a:endParaRPr lang="en-US" altLang="zh-CN" sz="18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routers</a:t>
            </a:r>
            <a:endParaRPr lang="en-US" altLang="zh-CN" sz="18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 Box 29"/>
          <p:cNvSpPr txBox="1"/>
          <p:nvPr>
            <p:custDataLst>
              <p:tags r:id="rId148"/>
            </p:custDataLst>
          </p:nvPr>
        </p:nvSpPr>
        <p:spPr>
          <a:xfrm>
            <a:off x="8993505" y="2834005"/>
            <a:ext cx="947420" cy="7969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l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area</a:t>
            </a:r>
            <a:endParaRPr lang="en-US" altLang="zh-CN" sz="180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l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border</a:t>
            </a:r>
            <a:endParaRPr lang="en-US" altLang="zh-CN" sz="180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l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routers</a:t>
            </a:r>
            <a:endParaRPr lang="en-US" altLang="zh-CN" sz="180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1618" name="页脚占位符 4"/>
          <p:cNvSpPr txBox="1">
            <a:spLocks noGrp="1"/>
          </p:cNvSpPr>
          <p:nvPr>
            <p:custDataLst>
              <p:tags r:id="rId149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1620" name="Rectangle 2"/>
          <p:cNvSpPr>
            <a:spLocks noGrp="1"/>
          </p:cNvSpPr>
          <p:nvPr>
            <p:custDataLst>
              <p:tags r:id="rId150"/>
            </p:custDataLst>
          </p:nvPr>
        </p:nvSpPr>
        <p:spPr>
          <a:xfrm>
            <a:off x="143510" y="-61595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层次</a:t>
            </a:r>
            <a:r>
              <a:rPr lang="en-US" altLang="zh-CN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OSPF</a:t>
            </a:r>
            <a:endParaRPr lang="en-US" altLang="zh-CN" sz="36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5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2643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2645" name="Rectangle 3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2044700" y="1468438"/>
            <a:ext cx="8229600" cy="4008437"/>
          </a:xfrm>
        </p:spPr>
        <p:txBody>
          <a:bodyPr vert="horz" wrap="square" lIns="91440" tIns="45720" rIns="91440" bIns="45720" anchor="t" anchorCtr="0">
            <a:normAutofit lnSpcReduction="10000"/>
          </a:bodyPr>
          <a:p>
            <a:pPr eaLnBrk="1"/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两级层次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本地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主干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en-US" altLang="zh-CN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LS</a:t>
            </a:r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链路状态通告仅在本地</a:t>
            </a:r>
            <a:endParaRPr lang="en-US" altLang="zh-CN" sz="2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每个节点具有详细的区域拓扑；仅知道到其他区域网络的方向</a:t>
            </a:r>
            <a:r>
              <a:rPr lang="en-US" altLang="zh-CN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最短路</a:t>
            </a:r>
            <a:r>
              <a:rPr lang="en-US" altLang="zh-CN" sz="2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/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区域边界路由器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摘要”到在自己区域网络的距离，向其他区域边界路由器通告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/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主干路由器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OSPF 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选路限制到主干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/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边界路由器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连接到其他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2642" name="页脚占位符 4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2644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层次</a:t>
            </a:r>
            <a:r>
              <a:rPr lang="en-US" altLang="zh-CN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OSPF</a:t>
            </a:r>
            <a:endParaRPr lang="en-US" altLang="zh-CN" sz="36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965" y="138430"/>
            <a:ext cx="8388350" cy="6350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770" y="69215"/>
            <a:ext cx="8766175" cy="66865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125730"/>
            <a:ext cx="8776335" cy="669226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3667" name="灯片编号占位符 6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3669" name="Rectangle 3"/>
          <p:cNvSpPr>
            <a:spLocks noGrp="1"/>
          </p:cNvSpPr>
          <p:nvPr>
            <p:ph sz="half" idx="4294967295"/>
            <p:custDataLst>
              <p:tags r:id="rId5"/>
            </p:custDataLst>
          </p:nvPr>
        </p:nvSpPr>
        <p:spPr>
          <a:xfrm>
            <a:off x="2057400" y="1600200"/>
            <a:ext cx="7751763" cy="4648200"/>
          </a:xfrm>
        </p:spPr>
        <p:txBody>
          <a:bodyPr vert="horz" wrap="square" lIns="91440" tIns="45720" rIns="91440" bIns="45720" anchor="t" anchorCtr="0">
            <a:normAutofit lnSpcReduction="20000"/>
          </a:bodyPr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4. 1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概述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虚电路和数据报网络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4.3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路由器的构成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4.4 IP: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网际协议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数据报格式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IPv4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编址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NAT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ICMP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IPv6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3666" name="页脚占位符 5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3668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网络层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3670" name="Rectangle 4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122988" y="1568450"/>
            <a:ext cx="3503612" cy="4648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4.5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选路概念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4.6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选路算法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链路状态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距离矢量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等级选路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4.7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互联网中选路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RIP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OSPF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BGP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4.8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广播和多播选路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4691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4693" name="Rectangle 3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711200" y="1600200"/>
            <a:ext cx="10363200" cy="4648200"/>
          </a:xfrm>
        </p:spPr>
        <p:txBody>
          <a:bodyPr vert="horz" wrap="square" lIns="91440" tIns="45720" rIns="91440" bIns="45720" anchor="t" anchorCtr="0"/>
          <a:p>
            <a:pPr marL="381000" indent="-381000" eaLnBrk="1"/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BGP (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边界网关协议：Broder Gateway Protoco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): 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81000" indent="-381000" eaLnBrk="1"/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BGP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转发表：（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x,I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:x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为前缀（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138.16.68/22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为路由中的一个接口号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81000" indent="-381000" eaLnBrk="1"/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BGP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为每个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提供了一种手段 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 eaLnBrk="1">
              <a:buFont typeface="ZapfDingbats" pitchFamily="82" charset="2"/>
              <a:buAutoNum type="arabicPeriod"/>
            </a:pPr>
            <a:r>
              <a:rPr lang="en-US" altLang="zh-CN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eBGP: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从相邻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获得子网可达性信息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 eaLnBrk="1">
              <a:buFont typeface="ZapfDingbats" pitchFamily="82" charset="2"/>
              <a:buAutoNum type="arabicPeriod"/>
            </a:pPr>
            <a:r>
              <a:rPr lang="en-US" altLang="zh-CN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iBGP: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内部的所有路由器传播可达性信息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 eaLnBrk="1">
              <a:buFont typeface="ZapfDingbats" pitchFamily="82" charset="2"/>
              <a:buAutoNum type="arabicPeriod"/>
            </a:pP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基于可达性信息和策略，决定到子网的“好”路由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81000" indent="-381000"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允许一个子网（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）向因特网其余部分通告他的存在：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i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“I am here”</a:t>
            </a:r>
            <a:endParaRPr lang="en-US" altLang="zh-CN" i="1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4690" name="页脚占位符 4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4692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Internet inter-AS </a:t>
            </a:r>
            <a:r>
              <a:rPr lang="zh-CN" altLang="en-US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</a:t>
            </a:r>
            <a:r>
              <a:rPr lang="en-US" altLang="zh-CN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BGP</a:t>
            </a:r>
            <a:endParaRPr lang="en-US" altLang="zh-CN" sz="36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" y="66675"/>
            <a:ext cx="8763635" cy="66706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20" y="276225"/>
            <a:ext cx="8334375" cy="63055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8753" name="Picture 121" descr="underline_base"/>
          <p:cNvPicPr/>
          <p:nvPr/>
        </p:nvPicPr>
        <p:blipFill>
          <a:blip r:embed="rId1"/>
          <a:stretch>
            <a:fillRect/>
          </a:stretch>
        </p:blipFill>
        <p:spPr>
          <a:xfrm>
            <a:off x="2135188" y="800100"/>
            <a:ext cx="2970212" cy="173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7765" name="Rectangle 3"/>
          <p:cNvSpPr>
            <a:spLocks noGrp="1" noChangeArrowheads="1"/>
          </p:cNvSpPr>
          <p:nvPr/>
        </p:nvSpPr>
        <p:spPr>
          <a:xfrm>
            <a:off x="82550" y="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BGP </a:t>
            </a:r>
            <a:r>
              <a: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基础</a:t>
            </a: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" y="48895"/>
            <a:ext cx="8637905" cy="65779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7763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0419" name="Rectangle 3"/>
          <p:cNvSpPr>
            <a:spLocks noGrp="1" noChangeArrowheads="1"/>
          </p:cNvSpPr>
          <p:nvPr>
            <p:ph idx="4294967295"/>
            <p:custDataLst>
              <p:tags r:id="rId5"/>
            </p:custDataLst>
          </p:nvPr>
        </p:nvSpPr>
        <p:spPr>
          <a:xfrm>
            <a:off x="2025650" y="1314450"/>
            <a:ext cx="8183563" cy="4648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当通告一个前缀，通告中包括了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BGP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属性</a:t>
            </a:r>
            <a:endParaRPr kumimoji="0" lang="en-US" altLang="zh-CN" sz="2800" b="0" i="0" u="none" strike="noStrike" kern="0" cap="none" spc="0" normalizeH="0" baseline="0" noProof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marR="0" lvl="1" indent="-285750" algn="l" defTabSz="914400" rtl="0" eaLnBrk="1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前缀 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 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属性 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 “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路由”</a:t>
            </a: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lvl="0" indent="-342900" algn="l" defTabSz="914400" rtl="0" eaLnBrk="1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两个重要的属性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kumimoji="0" lang="en-US" altLang="zh-CN" sz="2800" b="0" i="0" u="none" strike="noStrike" kern="0" cap="none" spc="0" normalizeH="0" baseline="0" noProof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marR="0" lvl="1" indent="-285750" algn="l" defTabSz="914400" rtl="0" eaLnBrk="1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AS-PATH: 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包含了对传递前缀的通告所经过的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AS: ASN</a:t>
            </a:r>
            <a:endParaRPr kumimoji="0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marR="0" lvl="1" indent="0" algn="l" defTabSz="914400" rtl="0" eaLnBrk="1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None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 67 AS 17 </a:t>
            </a:r>
            <a:endParaRPr kumimoji="0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marR="0" lvl="1" indent="-285750" algn="l" defTabSz="914400" rtl="0" eaLnBrk="1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NEXT-HOP: 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指示了到下一跳的特定内部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路由器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(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从当前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到下一跳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可能有多条链路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.)</a:t>
            </a:r>
            <a:endParaRPr kumimoji="0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marR="0" lvl="1" indent="-285750" algn="l" defTabSz="914400" rtl="0" eaLnBrk="1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endParaRPr kumimoji="0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7762" name="页脚占位符 4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7764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路径属性 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&amp; BGP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路径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" y="106680"/>
            <a:ext cx="8837295" cy="67246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120650"/>
            <a:ext cx="8843010" cy="673481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705" y="140970"/>
            <a:ext cx="8752205" cy="672084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146050"/>
            <a:ext cx="8855075" cy="664019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9811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9813" name="Rectangle 3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2057400" y="1524000"/>
            <a:ext cx="8229600" cy="5029200"/>
          </a:xfrm>
        </p:spPr>
        <p:txBody>
          <a:bodyPr vert="horz" wrap="square" lIns="91440" tIns="45720" rIns="91440" bIns="45720" anchor="t" anchorCtr="0"/>
          <a:p>
            <a:pPr eaLnBrk="1"/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TCP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交换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BGP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报文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/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BGP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报文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OPEN: 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对对等方和鉴别发送方打开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TCP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连接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UPDATE: 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通告新的路径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或撤销旧的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KEEPALIVE 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在没有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UPDATES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时，保持链路活跃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同时确认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请求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NOTIFICATION: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报告前面报文中的差错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 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也用于关闭连接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9810" name="页脚占位符 4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9812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BGP</a:t>
            </a:r>
            <a:r>
              <a:rPr lang="zh-CN" altLang="en-US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报文</a:t>
            </a:r>
            <a:endParaRPr lang="zh-CN" altLang="en-US" sz="36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787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8789" name="Rectangle 3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711200" y="1600200"/>
            <a:ext cx="10363200" cy="4648200"/>
          </a:xfrm>
        </p:spPr>
        <p:txBody>
          <a:bodyPr vert="horz" wrap="square" lIns="91440" tIns="45720" rIns="91440" bIns="45720" anchor="t" anchorCtr="0"/>
          <a:p>
            <a:pPr marL="533400" indent="-533400"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路由器对某些前缀可能学到多于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条路由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路由器必须选择路由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33400" indent="-533400"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选择规则 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4400" lvl="1" indent="-457200" eaLnBrk="1">
              <a:buFont typeface="ZapfDingbats" pitchFamily="82" charset="2"/>
              <a:buAutoNum type="arabicPeriod"/>
            </a:pP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本地偏好值属性 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策略决定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4400" lvl="1" indent="-457200" eaLnBrk="1">
              <a:buFont typeface="ZapfDingbats" pitchFamily="82" charset="2"/>
              <a:buAutoNum type="arabicPeriod"/>
            </a:pP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最短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AS-PATH 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4400" lvl="1" indent="-457200" eaLnBrk="1">
              <a:buFont typeface="ZapfDingbats" pitchFamily="82" charset="2"/>
              <a:buAutoNum type="arabicPeriod"/>
            </a:pP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选择最靠近下一跳路由器的路由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热土豆选路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4400" lvl="1" indent="-457200" eaLnBrk="1">
              <a:buFont typeface="ZapfDingbats" pitchFamily="82" charset="2"/>
              <a:buAutoNum type="arabicPeriod"/>
            </a:pP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附加准则 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8786" name="页脚占位符 4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8788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BGP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路径选择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" name="等腰三角形 1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65889" name="Freeform 2"/>
          <p:cNvSpPr/>
          <p:nvPr>
            <p:custDataLst>
              <p:tags r:id="rId4"/>
            </p:custDataLst>
          </p:nvPr>
        </p:nvSpPr>
        <p:spPr>
          <a:xfrm>
            <a:off x="5640388" y="5043488"/>
            <a:ext cx="2847975" cy="1481137"/>
          </a:xfrm>
          <a:custGeom>
            <a:avLst/>
            <a:gdLst>
              <a:gd name="txL" fmla="*/ 0 w 1794"/>
              <a:gd name="txT" fmla="*/ 0 h 933"/>
              <a:gd name="txR" fmla="*/ 1794 w 1794"/>
              <a:gd name="txB" fmla="*/ 933 h 933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890" name="Freeform 3"/>
          <p:cNvSpPr/>
          <p:nvPr>
            <p:custDataLst>
              <p:tags r:id="rId5"/>
            </p:custDataLst>
          </p:nvPr>
        </p:nvSpPr>
        <p:spPr>
          <a:xfrm>
            <a:off x="4146550" y="4306888"/>
            <a:ext cx="2290763" cy="1295400"/>
          </a:xfrm>
          <a:custGeom>
            <a:avLst/>
            <a:gdLst>
              <a:gd name="txL" fmla="*/ 0 w 1443"/>
              <a:gd name="txT" fmla="*/ 0 h 816"/>
              <a:gd name="txR" fmla="*/ 1443 w 1443"/>
              <a:gd name="txB" fmla="*/ 816 h 816"/>
            </a:gdLst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</a:cxnLst>
            <a:rect l="txL" t="txT" r="txR" b="txB"/>
            <a:pathLst>
              <a:path w="1443" h="816">
                <a:moveTo>
                  <a:pt x="0" y="0"/>
                </a:moveTo>
                <a:cubicBezTo>
                  <a:pt x="571" y="285"/>
                  <a:pt x="856" y="408"/>
                  <a:pt x="1076" y="782"/>
                </a:cubicBezTo>
                <a:cubicBezTo>
                  <a:pt x="1185" y="775"/>
                  <a:pt x="1220" y="816"/>
                  <a:pt x="1320" y="788"/>
                </a:cubicBezTo>
                <a:cubicBezTo>
                  <a:pt x="1264" y="347"/>
                  <a:pt x="1276" y="352"/>
                  <a:pt x="1443" y="5"/>
                </a:cubicBezTo>
                <a:cubicBezTo>
                  <a:pt x="867" y="5"/>
                  <a:pt x="233" y="0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chemeClr val="accent1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891" name="Rectangle 4"/>
          <p:cNvSpPr/>
          <p:nvPr>
            <p:custDataLst>
              <p:tags r:id="rId6"/>
            </p:custDataLst>
          </p:nvPr>
        </p:nvSpPr>
        <p:spPr>
          <a:xfrm>
            <a:off x="4137025" y="1981200"/>
            <a:ext cx="2317750" cy="2333625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val 5"/>
          <p:cNvSpPr/>
          <p:nvPr>
            <p:custDataLst>
              <p:tags r:id="rId7"/>
            </p:custDataLst>
          </p:nvPr>
        </p:nvSpPr>
        <p:spPr>
          <a:xfrm>
            <a:off x="4262438" y="2033588"/>
            <a:ext cx="2095500" cy="604837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893" name="Freeform 6"/>
          <p:cNvSpPr/>
          <p:nvPr>
            <p:custDataLst>
              <p:tags r:id="rId8"/>
            </p:custDataLst>
          </p:nvPr>
        </p:nvSpPr>
        <p:spPr>
          <a:xfrm>
            <a:off x="6278563" y="5346700"/>
            <a:ext cx="542925" cy="295275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6016" name="Oval 8"/>
          <p:cNvSpPr/>
          <p:nvPr>
            <p:custDataLst>
              <p:tags r:id="rId9"/>
            </p:custDataLst>
          </p:nvPr>
        </p:nvSpPr>
        <p:spPr>
          <a:xfrm>
            <a:off x="5789295" y="5626735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6017" name="Line 9"/>
          <p:cNvSpPr/>
          <p:nvPr>
            <p:custDataLst>
              <p:tags r:id="rId10"/>
            </p:custDataLst>
          </p:nvPr>
        </p:nvSpPr>
        <p:spPr>
          <a:xfrm>
            <a:off x="5789295" y="5614670"/>
            <a:ext cx="0" cy="8001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6018" name="Line 10"/>
          <p:cNvSpPr/>
          <p:nvPr>
            <p:custDataLst>
              <p:tags r:id="rId11"/>
            </p:custDataLst>
          </p:nvPr>
        </p:nvSpPr>
        <p:spPr>
          <a:xfrm>
            <a:off x="6286500" y="5614670"/>
            <a:ext cx="0" cy="8001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6019" name="Rectangle 11"/>
          <p:cNvSpPr/>
          <p:nvPr>
            <p:custDataLst>
              <p:tags r:id="rId12"/>
            </p:custDataLst>
          </p:nvPr>
        </p:nvSpPr>
        <p:spPr>
          <a:xfrm>
            <a:off x="5789295" y="5614670"/>
            <a:ext cx="490220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6020" name="Oval 12"/>
          <p:cNvSpPr/>
          <p:nvPr>
            <p:custDataLst>
              <p:tags r:id="rId13"/>
            </p:custDataLst>
          </p:nvPr>
        </p:nvSpPr>
        <p:spPr>
          <a:xfrm>
            <a:off x="5784850" y="5521325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6026" name="Line 14"/>
          <p:cNvSpPr/>
          <p:nvPr>
            <p:custDataLst>
              <p:tags r:id="rId14"/>
            </p:custDataLst>
          </p:nvPr>
        </p:nvSpPr>
        <p:spPr>
          <a:xfrm flipV="1">
            <a:off x="5904865" y="5554980"/>
            <a:ext cx="88265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6027" name="Line 15"/>
          <p:cNvSpPr/>
          <p:nvPr>
            <p:custDataLst>
              <p:tags r:id="rId15"/>
            </p:custDataLst>
          </p:nvPr>
        </p:nvSpPr>
        <p:spPr>
          <a:xfrm>
            <a:off x="6073775" y="5640705"/>
            <a:ext cx="7747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6028" name="Line 16"/>
          <p:cNvSpPr/>
          <p:nvPr>
            <p:custDataLst>
              <p:tags r:id="rId16"/>
            </p:custDataLst>
          </p:nvPr>
        </p:nvSpPr>
        <p:spPr>
          <a:xfrm>
            <a:off x="5985510" y="5556885"/>
            <a:ext cx="91440" cy="8445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6023" name="Line 18"/>
          <p:cNvSpPr/>
          <p:nvPr>
            <p:custDataLst>
              <p:tags r:id="rId17"/>
            </p:custDataLst>
          </p:nvPr>
        </p:nvSpPr>
        <p:spPr>
          <a:xfrm>
            <a:off x="5904865" y="5639435"/>
            <a:ext cx="88265" cy="381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6024" name="Line 19"/>
          <p:cNvSpPr/>
          <p:nvPr>
            <p:custDataLst>
              <p:tags r:id="rId18"/>
            </p:custDataLst>
          </p:nvPr>
        </p:nvSpPr>
        <p:spPr>
          <a:xfrm flipV="1">
            <a:off x="6073775" y="5553075"/>
            <a:ext cx="7747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6025" name="Line 20"/>
          <p:cNvSpPr/>
          <p:nvPr>
            <p:custDataLst>
              <p:tags r:id="rId19"/>
            </p:custDataLst>
          </p:nvPr>
        </p:nvSpPr>
        <p:spPr>
          <a:xfrm flipV="1">
            <a:off x="5985510" y="5553075"/>
            <a:ext cx="91440" cy="8763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6003" name="Oval 22"/>
          <p:cNvSpPr/>
          <p:nvPr>
            <p:custDataLst>
              <p:tags r:id="rId20"/>
            </p:custDataLst>
          </p:nvPr>
        </p:nvSpPr>
        <p:spPr>
          <a:xfrm>
            <a:off x="6141720" y="6264910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6004" name="Line 23"/>
          <p:cNvSpPr/>
          <p:nvPr>
            <p:custDataLst>
              <p:tags r:id="rId21"/>
            </p:custDataLst>
          </p:nvPr>
        </p:nvSpPr>
        <p:spPr>
          <a:xfrm>
            <a:off x="6141720" y="6252845"/>
            <a:ext cx="0" cy="8001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6005" name="Line 24"/>
          <p:cNvSpPr/>
          <p:nvPr>
            <p:custDataLst>
              <p:tags r:id="rId22"/>
            </p:custDataLst>
          </p:nvPr>
        </p:nvSpPr>
        <p:spPr>
          <a:xfrm>
            <a:off x="6638925" y="6252845"/>
            <a:ext cx="0" cy="8001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6006" name="Rectangle 25"/>
          <p:cNvSpPr/>
          <p:nvPr>
            <p:custDataLst>
              <p:tags r:id="rId23"/>
            </p:custDataLst>
          </p:nvPr>
        </p:nvSpPr>
        <p:spPr>
          <a:xfrm>
            <a:off x="6141720" y="6252845"/>
            <a:ext cx="490220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6007" name="Oval 26"/>
          <p:cNvSpPr/>
          <p:nvPr>
            <p:custDataLst>
              <p:tags r:id="rId24"/>
            </p:custDataLst>
          </p:nvPr>
        </p:nvSpPr>
        <p:spPr>
          <a:xfrm>
            <a:off x="6137275" y="6159500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6013" name="Line 28"/>
          <p:cNvSpPr/>
          <p:nvPr>
            <p:custDataLst>
              <p:tags r:id="rId25"/>
            </p:custDataLst>
          </p:nvPr>
        </p:nvSpPr>
        <p:spPr>
          <a:xfrm flipV="1">
            <a:off x="6257290" y="6193155"/>
            <a:ext cx="88265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6014" name="Line 29"/>
          <p:cNvSpPr/>
          <p:nvPr>
            <p:custDataLst>
              <p:tags r:id="rId26"/>
            </p:custDataLst>
          </p:nvPr>
        </p:nvSpPr>
        <p:spPr>
          <a:xfrm>
            <a:off x="6426200" y="6278880"/>
            <a:ext cx="7747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6015" name="Line 30"/>
          <p:cNvSpPr/>
          <p:nvPr>
            <p:custDataLst>
              <p:tags r:id="rId27"/>
            </p:custDataLst>
          </p:nvPr>
        </p:nvSpPr>
        <p:spPr>
          <a:xfrm>
            <a:off x="6337935" y="6195060"/>
            <a:ext cx="91440" cy="8445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6010" name="Line 32"/>
          <p:cNvSpPr/>
          <p:nvPr>
            <p:custDataLst>
              <p:tags r:id="rId28"/>
            </p:custDataLst>
          </p:nvPr>
        </p:nvSpPr>
        <p:spPr>
          <a:xfrm>
            <a:off x="6257290" y="6277610"/>
            <a:ext cx="88265" cy="381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6011" name="Line 33"/>
          <p:cNvSpPr/>
          <p:nvPr>
            <p:custDataLst>
              <p:tags r:id="rId29"/>
            </p:custDataLst>
          </p:nvPr>
        </p:nvSpPr>
        <p:spPr>
          <a:xfrm flipV="1">
            <a:off x="6426200" y="6191250"/>
            <a:ext cx="7747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6012" name="Line 34"/>
          <p:cNvSpPr/>
          <p:nvPr>
            <p:custDataLst>
              <p:tags r:id="rId30"/>
            </p:custDataLst>
          </p:nvPr>
        </p:nvSpPr>
        <p:spPr>
          <a:xfrm flipV="1">
            <a:off x="6337935" y="6191250"/>
            <a:ext cx="91440" cy="8763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90" name="Oval 36"/>
          <p:cNvSpPr/>
          <p:nvPr>
            <p:custDataLst>
              <p:tags r:id="rId31"/>
            </p:custDataLst>
          </p:nvPr>
        </p:nvSpPr>
        <p:spPr>
          <a:xfrm>
            <a:off x="6816090" y="5321935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91" name="Line 37"/>
          <p:cNvSpPr/>
          <p:nvPr>
            <p:custDataLst>
              <p:tags r:id="rId32"/>
            </p:custDataLst>
          </p:nvPr>
        </p:nvSpPr>
        <p:spPr>
          <a:xfrm>
            <a:off x="6816090" y="5309870"/>
            <a:ext cx="0" cy="8001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92" name="Line 38"/>
          <p:cNvSpPr/>
          <p:nvPr>
            <p:custDataLst>
              <p:tags r:id="rId33"/>
            </p:custDataLst>
          </p:nvPr>
        </p:nvSpPr>
        <p:spPr>
          <a:xfrm>
            <a:off x="7313930" y="5309870"/>
            <a:ext cx="0" cy="8001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93" name="Rectangle 39"/>
          <p:cNvSpPr/>
          <p:nvPr>
            <p:custDataLst>
              <p:tags r:id="rId34"/>
            </p:custDataLst>
          </p:nvPr>
        </p:nvSpPr>
        <p:spPr>
          <a:xfrm>
            <a:off x="6816090" y="5309870"/>
            <a:ext cx="490220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94" name="Oval 40"/>
          <p:cNvSpPr/>
          <p:nvPr>
            <p:custDataLst>
              <p:tags r:id="rId35"/>
            </p:custDataLst>
          </p:nvPr>
        </p:nvSpPr>
        <p:spPr>
          <a:xfrm>
            <a:off x="6812280" y="5216525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6000" name="Line 42"/>
          <p:cNvSpPr/>
          <p:nvPr>
            <p:custDataLst>
              <p:tags r:id="rId36"/>
            </p:custDataLst>
          </p:nvPr>
        </p:nvSpPr>
        <p:spPr>
          <a:xfrm flipV="1">
            <a:off x="6931660" y="5250180"/>
            <a:ext cx="88265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6001" name="Line 43"/>
          <p:cNvSpPr/>
          <p:nvPr>
            <p:custDataLst>
              <p:tags r:id="rId37"/>
            </p:custDataLst>
          </p:nvPr>
        </p:nvSpPr>
        <p:spPr>
          <a:xfrm>
            <a:off x="7100570" y="5335905"/>
            <a:ext cx="7747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6002" name="Line 44"/>
          <p:cNvSpPr/>
          <p:nvPr>
            <p:custDataLst>
              <p:tags r:id="rId38"/>
            </p:custDataLst>
          </p:nvPr>
        </p:nvSpPr>
        <p:spPr>
          <a:xfrm>
            <a:off x="7012305" y="5252085"/>
            <a:ext cx="91440" cy="8445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97" name="Line 46"/>
          <p:cNvSpPr/>
          <p:nvPr>
            <p:custDataLst>
              <p:tags r:id="rId39"/>
            </p:custDataLst>
          </p:nvPr>
        </p:nvSpPr>
        <p:spPr>
          <a:xfrm>
            <a:off x="6931660" y="5334635"/>
            <a:ext cx="88265" cy="381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98" name="Line 47"/>
          <p:cNvSpPr/>
          <p:nvPr>
            <p:custDataLst>
              <p:tags r:id="rId40"/>
            </p:custDataLst>
          </p:nvPr>
        </p:nvSpPr>
        <p:spPr>
          <a:xfrm flipV="1">
            <a:off x="7100570" y="5248275"/>
            <a:ext cx="7747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99" name="Line 48"/>
          <p:cNvSpPr/>
          <p:nvPr>
            <p:custDataLst>
              <p:tags r:id="rId41"/>
            </p:custDataLst>
          </p:nvPr>
        </p:nvSpPr>
        <p:spPr>
          <a:xfrm flipV="1">
            <a:off x="7012305" y="5248275"/>
            <a:ext cx="91440" cy="8763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77" name="Oval 50"/>
          <p:cNvSpPr/>
          <p:nvPr>
            <p:custDataLst>
              <p:tags r:id="rId42"/>
            </p:custDataLst>
          </p:nvPr>
        </p:nvSpPr>
        <p:spPr>
          <a:xfrm>
            <a:off x="6738620" y="5986780"/>
            <a:ext cx="49593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78" name="Line 51"/>
          <p:cNvSpPr/>
          <p:nvPr>
            <p:custDataLst>
              <p:tags r:id="rId43"/>
            </p:custDataLst>
          </p:nvPr>
        </p:nvSpPr>
        <p:spPr>
          <a:xfrm>
            <a:off x="6738620" y="5975350"/>
            <a:ext cx="0" cy="8001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79" name="Line 52"/>
          <p:cNvSpPr/>
          <p:nvPr>
            <p:custDataLst>
              <p:tags r:id="rId44"/>
            </p:custDataLst>
          </p:nvPr>
        </p:nvSpPr>
        <p:spPr>
          <a:xfrm>
            <a:off x="7234555" y="5975350"/>
            <a:ext cx="0" cy="8001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80" name="Rectangle 53"/>
          <p:cNvSpPr/>
          <p:nvPr>
            <p:custDataLst>
              <p:tags r:id="rId45"/>
            </p:custDataLst>
          </p:nvPr>
        </p:nvSpPr>
        <p:spPr>
          <a:xfrm>
            <a:off x="6738620" y="5975350"/>
            <a:ext cx="490220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81" name="Oval 54"/>
          <p:cNvSpPr/>
          <p:nvPr>
            <p:custDataLst>
              <p:tags r:id="rId46"/>
            </p:custDataLst>
          </p:nvPr>
        </p:nvSpPr>
        <p:spPr>
          <a:xfrm>
            <a:off x="6734175" y="5882005"/>
            <a:ext cx="49593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87" name="Line 56"/>
          <p:cNvSpPr/>
          <p:nvPr>
            <p:custDataLst>
              <p:tags r:id="rId47"/>
            </p:custDataLst>
          </p:nvPr>
        </p:nvSpPr>
        <p:spPr>
          <a:xfrm flipV="1">
            <a:off x="6853555" y="5915025"/>
            <a:ext cx="87630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88" name="Line 57"/>
          <p:cNvSpPr/>
          <p:nvPr>
            <p:custDataLst>
              <p:tags r:id="rId48"/>
            </p:custDataLst>
          </p:nvPr>
        </p:nvSpPr>
        <p:spPr>
          <a:xfrm>
            <a:off x="7021830" y="6000750"/>
            <a:ext cx="7747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89" name="Line 58"/>
          <p:cNvSpPr/>
          <p:nvPr>
            <p:custDataLst>
              <p:tags r:id="rId49"/>
            </p:custDataLst>
          </p:nvPr>
        </p:nvSpPr>
        <p:spPr>
          <a:xfrm>
            <a:off x="6934200" y="5916930"/>
            <a:ext cx="91440" cy="8445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84" name="Line 60"/>
          <p:cNvSpPr/>
          <p:nvPr>
            <p:custDataLst>
              <p:tags r:id="rId50"/>
            </p:custDataLst>
          </p:nvPr>
        </p:nvSpPr>
        <p:spPr>
          <a:xfrm>
            <a:off x="6853555" y="6000115"/>
            <a:ext cx="87630" cy="381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85" name="Line 61"/>
          <p:cNvSpPr/>
          <p:nvPr>
            <p:custDataLst>
              <p:tags r:id="rId51"/>
            </p:custDataLst>
          </p:nvPr>
        </p:nvSpPr>
        <p:spPr>
          <a:xfrm flipV="1">
            <a:off x="7021830" y="5913755"/>
            <a:ext cx="7747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86" name="Line 62"/>
          <p:cNvSpPr/>
          <p:nvPr>
            <p:custDataLst>
              <p:tags r:id="rId52"/>
            </p:custDataLst>
          </p:nvPr>
        </p:nvSpPr>
        <p:spPr>
          <a:xfrm flipV="1">
            <a:off x="6934200" y="5913755"/>
            <a:ext cx="91440" cy="8763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64" name="Oval 64"/>
          <p:cNvSpPr/>
          <p:nvPr>
            <p:custDataLst>
              <p:tags r:id="rId53"/>
            </p:custDataLst>
          </p:nvPr>
        </p:nvSpPr>
        <p:spPr>
          <a:xfrm>
            <a:off x="7373620" y="6283960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65" name="Line 65"/>
          <p:cNvSpPr/>
          <p:nvPr>
            <p:custDataLst>
              <p:tags r:id="rId54"/>
            </p:custDataLst>
          </p:nvPr>
        </p:nvSpPr>
        <p:spPr>
          <a:xfrm>
            <a:off x="7373620" y="6271895"/>
            <a:ext cx="0" cy="8001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66" name="Line 66"/>
          <p:cNvSpPr/>
          <p:nvPr>
            <p:custDataLst>
              <p:tags r:id="rId55"/>
            </p:custDataLst>
          </p:nvPr>
        </p:nvSpPr>
        <p:spPr>
          <a:xfrm>
            <a:off x="7870825" y="6271895"/>
            <a:ext cx="0" cy="8001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67" name="Rectangle 67"/>
          <p:cNvSpPr/>
          <p:nvPr>
            <p:custDataLst>
              <p:tags r:id="rId56"/>
            </p:custDataLst>
          </p:nvPr>
        </p:nvSpPr>
        <p:spPr>
          <a:xfrm>
            <a:off x="7373620" y="6271895"/>
            <a:ext cx="490220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68" name="Oval 68"/>
          <p:cNvSpPr/>
          <p:nvPr>
            <p:custDataLst>
              <p:tags r:id="rId57"/>
            </p:custDataLst>
          </p:nvPr>
        </p:nvSpPr>
        <p:spPr>
          <a:xfrm>
            <a:off x="7369175" y="6178550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74" name="Line 70"/>
          <p:cNvSpPr/>
          <p:nvPr>
            <p:custDataLst>
              <p:tags r:id="rId58"/>
            </p:custDataLst>
          </p:nvPr>
        </p:nvSpPr>
        <p:spPr>
          <a:xfrm flipV="1">
            <a:off x="7489190" y="6212205"/>
            <a:ext cx="88265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75" name="Line 71"/>
          <p:cNvSpPr/>
          <p:nvPr>
            <p:custDataLst>
              <p:tags r:id="rId59"/>
            </p:custDataLst>
          </p:nvPr>
        </p:nvSpPr>
        <p:spPr>
          <a:xfrm>
            <a:off x="7658100" y="6297930"/>
            <a:ext cx="7747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76" name="Line 72"/>
          <p:cNvSpPr/>
          <p:nvPr>
            <p:custDataLst>
              <p:tags r:id="rId60"/>
            </p:custDataLst>
          </p:nvPr>
        </p:nvSpPr>
        <p:spPr>
          <a:xfrm>
            <a:off x="7569835" y="6214110"/>
            <a:ext cx="91440" cy="8445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71" name="Line 74"/>
          <p:cNvSpPr/>
          <p:nvPr>
            <p:custDataLst>
              <p:tags r:id="rId61"/>
            </p:custDataLst>
          </p:nvPr>
        </p:nvSpPr>
        <p:spPr>
          <a:xfrm>
            <a:off x="7489190" y="6296660"/>
            <a:ext cx="88265" cy="381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72" name="Line 75"/>
          <p:cNvSpPr/>
          <p:nvPr>
            <p:custDataLst>
              <p:tags r:id="rId62"/>
            </p:custDataLst>
          </p:nvPr>
        </p:nvSpPr>
        <p:spPr>
          <a:xfrm flipV="1">
            <a:off x="7658100" y="6210300"/>
            <a:ext cx="7747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73" name="Line 76"/>
          <p:cNvSpPr/>
          <p:nvPr>
            <p:custDataLst>
              <p:tags r:id="rId63"/>
            </p:custDataLst>
          </p:nvPr>
        </p:nvSpPr>
        <p:spPr>
          <a:xfrm flipV="1">
            <a:off x="7569835" y="6210300"/>
            <a:ext cx="91440" cy="8763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51" name="Oval 78"/>
          <p:cNvSpPr/>
          <p:nvPr>
            <p:custDataLst>
              <p:tags r:id="rId64"/>
            </p:custDataLst>
          </p:nvPr>
        </p:nvSpPr>
        <p:spPr>
          <a:xfrm>
            <a:off x="7818120" y="5628005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52" name="Line 79"/>
          <p:cNvSpPr/>
          <p:nvPr>
            <p:custDataLst>
              <p:tags r:id="rId65"/>
            </p:custDataLst>
          </p:nvPr>
        </p:nvSpPr>
        <p:spPr>
          <a:xfrm>
            <a:off x="7818120" y="5616575"/>
            <a:ext cx="0" cy="8001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53" name="Line 80"/>
          <p:cNvSpPr/>
          <p:nvPr>
            <p:custDataLst>
              <p:tags r:id="rId66"/>
            </p:custDataLst>
          </p:nvPr>
        </p:nvSpPr>
        <p:spPr>
          <a:xfrm>
            <a:off x="8315325" y="5616575"/>
            <a:ext cx="0" cy="8001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54" name="Rectangle 81"/>
          <p:cNvSpPr/>
          <p:nvPr>
            <p:custDataLst>
              <p:tags r:id="rId67"/>
            </p:custDataLst>
          </p:nvPr>
        </p:nvSpPr>
        <p:spPr>
          <a:xfrm>
            <a:off x="7818120" y="5616575"/>
            <a:ext cx="490220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55" name="Oval 82"/>
          <p:cNvSpPr/>
          <p:nvPr>
            <p:custDataLst>
              <p:tags r:id="rId68"/>
            </p:custDataLst>
          </p:nvPr>
        </p:nvSpPr>
        <p:spPr>
          <a:xfrm>
            <a:off x="7813675" y="5523230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61" name="Line 84"/>
          <p:cNvSpPr/>
          <p:nvPr>
            <p:custDataLst>
              <p:tags r:id="rId69"/>
            </p:custDataLst>
          </p:nvPr>
        </p:nvSpPr>
        <p:spPr>
          <a:xfrm flipV="1">
            <a:off x="7933690" y="5556250"/>
            <a:ext cx="88265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62" name="Line 85"/>
          <p:cNvSpPr/>
          <p:nvPr>
            <p:custDataLst>
              <p:tags r:id="rId70"/>
            </p:custDataLst>
          </p:nvPr>
        </p:nvSpPr>
        <p:spPr>
          <a:xfrm>
            <a:off x="8102600" y="5641975"/>
            <a:ext cx="7747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63" name="Line 86"/>
          <p:cNvSpPr/>
          <p:nvPr>
            <p:custDataLst>
              <p:tags r:id="rId71"/>
            </p:custDataLst>
          </p:nvPr>
        </p:nvSpPr>
        <p:spPr>
          <a:xfrm>
            <a:off x="8014335" y="5558155"/>
            <a:ext cx="91440" cy="8445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58" name="Line 88"/>
          <p:cNvSpPr/>
          <p:nvPr>
            <p:custDataLst>
              <p:tags r:id="rId72"/>
            </p:custDataLst>
          </p:nvPr>
        </p:nvSpPr>
        <p:spPr>
          <a:xfrm>
            <a:off x="7933690" y="5641340"/>
            <a:ext cx="88265" cy="381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59" name="Line 89"/>
          <p:cNvSpPr/>
          <p:nvPr>
            <p:custDataLst>
              <p:tags r:id="rId73"/>
            </p:custDataLst>
          </p:nvPr>
        </p:nvSpPr>
        <p:spPr>
          <a:xfrm flipV="1">
            <a:off x="8102600" y="5554980"/>
            <a:ext cx="7747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60" name="Line 90"/>
          <p:cNvSpPr/>
          <p:nvPr>
            <p:custDataLst>
              <p:tags r:id="rId74"/>
            </p:custDataLst>
          </p:nvPr>
        </p:nvSpPr>
        <p:spPr>
          <a:xfrm flipV="1">
            <a:off x="8014335" y="5554980"/>
            <a:ext cx="91440" cy="8763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00" name="Freeform 91"/>
          <p:cNvSpPr/>
          <p:nvPr>
            <p:custDataLst>
              <p:tags r:id="rId75"/>
            </p:custDataLst>
          </p:nvPr>
        </p:nvSpPr>
        <p:spPr>
          <a:xfrm>
            <a:off x="7319963" y="5340350"/>
            <a:ext cx="504825" cy="307975"/>
          </a:xfrm>
          <a:custGeom>
            <a:avLst/>
            <a:gdLst>
              <a:gd name="txL" fmla="*/ 0 w 318"/>
              <a:gd name="txT" fmla="*/ 0 h 194"/>
              <a:gd name="txR" fmla="*/ 318 w 318"/>
              <a:gd name="txB" fmla="*/ 194 h 194"/>
            </a:gdLst>
            <a:ahLst/>
            <a:cxnLst>
              <a:cxn ang="0">
                <a:pos x="0" y="0"/>
              </a:cxn>
              <a:cxn ang="0">
                <a:pos x="2147483646" y="2147483646"/>
              </a:cxn>
            </a:cxnLst>
            <a:rect l="txL" t="txT" r="txR" b="txB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01" name="Freeform 92"/>
          <p:cNvSpPr/>
          <p:nvPr>
            <p:custDataLst>
              <p:tags r:id="rId76"/>
            </p:custDataLst>
          </p:nvPr>
        </p:nvSpPr>
        <p:spPr>
          <a:xfrm>
            <a:off x="6254750" y="5732463"/>
            <a:ext cx="481013" cy="238125"/>
          </a:xfrm>
          <a:custGeom>
            <a:avLst/>
            <a:gdLst>
              <a:gd name="txL" fmla="*/ 0 w 294"/>
              <a:gd name="txT" fmla="*/ 0 h 174"/>
              <a:gd name="txR" fmla="*/ 294 w 294"/>
              <a:gd name="txB" fmla="*/ 174 h 174"/>
            </a:gdLst>
            <a:ahLst/>
            <a:cxnLst>
              <a:cxn ang="0">
                <a:pos x="0" y="0"/>
              </a:cxn>
              <a:cxn ang="0">
                <a:pos x="2147483646" y="2147483646"/>
              </a:cxn>
            </a:cxnLst>
            <a:rect l="txL" t="txT" r="txR" b="txB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02" name="Freeform 93"/>
          <p:cNvSpPr/>
          <p:nvPr>
            <p:custDataLst>
              <p:tags r:id="rId77"/>
            </p:custDataLst>
          </p:nvPr>
        </p:nvSpPr>
        <p:spPr>
          <a:xfrm>
            <a:off x="7202488" y="5708650"/>
            <a:ext cx="628650" cy="247650"/>
          </a:xfrm>
          <a:custGeom>
            <a:avLst/>
            <a:gdLst>
              <a:gd name="txL" fmla="*/ 0 w 378"/>
              <a:gd name="txT" fmla="*/ 0 h 174"/>
              <a:gd name="txR" fmla="*/ 378 w 378"/>
              <a:gd name="txB" fmla="*/ 174 h 174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03" name="Freeform 94"/>
          <p:cNvSpPr/>
          <p:nvPr>
            <p:custDataLst>
              <p:tags r:id="rId78"/>
            </p:custDataLst>
          </p:nvPr>
        </p:nvSpPr>
        <p:spPr>
          <a:xfrm>
            <a:off x="7869238" y="5762625"/>
            <a:ext cx="206375" cy="508000"/>
          </a:xfrm>
          <a:custGeom>
            <a:avLst/>
            <a:gdLst>
              <a:gd name="txL" fmla="*/ 0 w 118"/>
              <a:gd name="txT" fmla="*/ 0 h 500"/>
              <a:gd name="txR" fmla="*/ 118 w 118"/>
              <a:gd name="txB" fmla="*/ 500 h 500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04" name="Freeform 95"/>
          <p:cNvSpPr/>
          <p:nvPr>
            <p:custDataLst>
              <p:tags r:id="rId79"/>
            </p:custDataLst>
          </p:nvPr>
        </p:nvSpPr>
        <p:spPr>
          <a:xfrm>
            <a:off x="6634163" y="6296025"/>
            <a:ext cx="736600" cy="74613"/>
          </a:xfrm>
          <a:custGeom>
            <a:avLst/>
            <a:gdLst>
              <a:gd name="txL" fmla="*/ 0 w 370"/>
              <a:gd name="txT" fmla="*/ 0 h 32"/>
              <a:gd name="txR" fmla="*/ 370 w 370"/>
              <a:gd name="txB" fmla="*/ 32 h 32"/>
            </a:gdLst>
            <a:ahLst/>
            <a:cxnLst>
              <a:cxn ang="0">
                <a:pos x="2147483646" y="2147483646"/>
              </a:cxn>
              <a:cxn ang="0">
                <a:pos x="0" y="0"/>
              </a:cxn>
            </a:cxnLst>
            <a:rect l="txL" t="txT" r="txR" b="txB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05" name="Freeform 96"/>
          <p:cNvSpPr/>
          <p:nvPr>
            <p:custDataLst>
              <p:tags r:id="rId80"/>
            </p:custDataLst>
          </p:nvPr>
        </p:nvSpPr>
        <p:spPr>
          <a:xfrm>
            <a:off x="6097588" y="5756275"/>
            <a:ext cx="193675" cy="425450"/>
          </a:xfrm>
          <a:custGeom>
            <a:avLst/>
            <a:gdLst>
              <a:gd name="txL" fmla="*/ 0 w 176"/>
              <a:gd name="txT" fmla="*/ 0 h 412"/>
              <a:gd name="txR" fmla="*/ 176 w 176"/>
              <a:gd name="txB" fmla="*/ 412 h 412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</a:cxnLst>
            <a:rect l="txL" t="txT" r="txR" b="txB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06" name="Rectangle 97"/>
          <p:cNvSpPr/>
          <p:nvPr>
            <p:custDataLst>
              <p:tags r:id="rId81"/>
            </p:custDataLst>
          </p:nvPr>
        </p:nvSpPr>
        <p:spPr>
          <a:xfrm>
            <a:off x="4206875" y="5370513"/>
            <a:ext cx="1155700" cy="238125"/>
          </a:xfrm>
          <a:prstGeom prst="rect">
            <a:avLst/>
          </a:prstGeom>
          <a:solidFill>
            <a:schemeClr val="lt2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07" name="Rectangle 98"/>
          <p:cNvSpPr/>
          <p:nvPr>
            <p:custDataLst>
              <p:tags r:id="rId82"/>
            </p:custDataLst>
          </p:nvPr>
        </p:nvSpPr>
        <p:spPr>
          <a:xfrm>
            <a:off x="4183063" y="5394325"/>
            <a:ext cx="1147762" cy="238125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08" name="Line 99"/>
          <p:cNvSpPr/>
          <p:nvPr>
            <p:custDataLst>
              <p:tags r:id="rId83"/>
            </p:custDataLst>
          </p:nvPr>
        </p:nvSpPr>
        <p:spPr>
          <a:xfrm>
            <a:off x="5208588" y="5526088"/>
            <a:ext cx="422275" cy="0"/>
          </a:xfrm>
          <a:prstGeom prst="line">
            <a:avLst/>
          </a:prstGeom>
          <a:ln w="9525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65909" name="Text Box 100"/>
          <p:cNvSpPr txBox="1"/>
          <p:nvPr>
            <p:custDataLst>
              <p:tags r:id="rId84"/>
            </p:custDataLst>
          </p:nvPr>
        </p:nvSpPr>
        <p:spPr>
          <a:xfrm>
            <a:off x="6210300" y="5241925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18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10" name="Text Box 101"/>
          <p:cNvSpPr txBox="1"/>
          <p:nvPr>
            <p:custDataLst>
              <p:tags r:id="rId85"/>
            </p:custDataLst>
          </p:nvPr>
        </p:nvSpPr>
        <p:spPr>
          <a:xfrm>
            <a:off x="6124575" y="5680075"/>
            <a:ext cx="30988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16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11" name="Text Box 102"/>
          <p:cNvSpPr txBox="1"/>
          <p:nvPr>
            <p:custDataLst>
              <p:tags r:id="rId86"/>
            </p:custDataLst>
          </p:nvPr>
        </p:nvSpPr>
        <p:spPr>
          <a:xfrm>
            <a:off x="5873750" y="5753100"/>
            <a:ext cx="30988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16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12" name="Rectangle 104"/>
          <p:cNvSpPr/>
          <p:nvPr>
            <p:custDataLst>
              <p:tags r:id="rId87"/>
            </p:custDataLst>
          </p:nvPr>
        </p:nvSpPr>
        <p:spPr>
          <a:xfrm>
            <a:off x="4648200" y="5410200"/>
            <a:ext cx="590550" cy="227013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13" name="Text Box 105"/>
          <p:cNvSpPr txBox="1"/>
          <p:nvPr>
            <p:custDataLst>
              <p:tags r:id="rId88"/>
            </p:custDataLst>
          </p:nvPr>
        </p:nvSpPr>
        <p:spPr>
          <a:xfrm>
            <a:off x="4648200" y="5410200"/>
            <a:ext cx="701040" cy="27559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Dest IP</a:t>
            </a:r>
            <a:endParaRPr lang="en-US" altLang="zh-CN" sz="12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14" name="Line 107"/>
          <p:cNvSpPr/>
          <p:nvPr>
            <p:custDataLst>
              <p:tags r:id="rId89"/>
            </p:custDataLst>
          </p:nvPr>
        </p:nvSpPr>
        <p:spPr>
          <a:xfrm flipH="1">
            <a:off x="4430713" y="5656263"/>
            <a:ext cx="1349375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4" name="Text Box 108"/>
          <p:cNvSpPr txBox="1"/>
          <p:nvPr>
            <p:custDataLst>
              <p:tags r:id="rId90"/>
            </p:custDataLst>
          </p:nvPr>
        </p:nvSpPr>
        <p:spPr>
          <a:xfrm>
            <a:off x="4391025" y="2190750"/>
            <a:ext cx="1863725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routing algorithms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16" name="Rectangle 109"/>
          <p:cNvSpPr/>
          <p:nvPr>
            <p:custDataLst>
              <p:tags r:id="rId91"/>
            </p:custDataLst>
          </p:nvPr>
        </p:nvSpPr>
        <p:spPr>
          <a:xfrm>
            <a:off x="4316413" y="2938463"/>
            <a:ext cx="2005012" cy="127952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17" name="Text Box 110"/>
          <p:cNvSpPr txBox="1"/>
          <p:nvPr>
            <p:custDataLst>
              <p:tags r:id="rId92"/>
            </p:custDataLst>
          </p:nvPr>
        </p:nvSpPr>
        <p:spPr>
          <a:xfrm>
            <a:off x="4397375" y="2890838"/>
            <a:ext cx="201993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local forwarding table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18" name="Text Box 111"/>
          <p:cNvSpPr txBox="1"/>
          <p:nvPr>
            <p:custDataLst>
              <p:tags r:id="rId93"/>
            </p:custDataLst>
          </p:nvPr>
        </p:nvSpPr>
        <p:spPr>
          <a:xfrm>
            <a:off x="4279900" y="3138488"/>
            <a:ext cx="121285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prefix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19" name="Text Box 112"/>
          <p:cNvSpPr txBox="1"/>
          <p:nvPr>
            <p:custDataLst>
              <p:tags r:id="rId94"/>
            </p:custDataLst>
          </p:nvPr>
        </p:nvSpPr>
        <p:spPr>
          <a:xfrm>
            <a:off x="5346700" y="3140075"/>
            <a:ext cx="1041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output port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20" name="Line 113"/>
          <p:cNvSpPr/>
          <p:nvPr>
            <p:custDataLst>
              <p:tags r:id="rId95"/>
            </p:custDataLst>
          </p:nvPr>
        </p:nvSpPr>
        <p:spPr>
          <a:xfrm>
            <a:off x="5445125" y="3151188"/>
            <a:ext cx="7938" cy="10668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21" name="Text Box 114"/>
          <p:cNvSpPr txBox="1"/>
          <p:nvPr>
            <p:custDataLst>
              <p:tags r:id="rId96"/>
            </p:custDataLst>
          </p:nvPr>
        </p:nvSpPr>
        <p:spPr>
          <a:xfrm>
            <a:off x="4277043" y="3422650"/>
            <a:ext cx="1179195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138.16.64/22</a:t>
            </a:r>
            <a:endParaRPr lang="en-US" altLang="zh-CN" sz="12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124.12/16</a:t>
            </a:r>
            <a:endParaRPr lang="en-US" altLang="zh-CN" sz="12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212/8</a:t>
            </a:r>
            <a:endParaRPr lang="en-US" altLang="zh-CN" sz="12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…………..</a:t>
            </a:r>
            <a:endParaRPr lang="en-US" altLang="zh-CN" sz="12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22" name="Text Box 115"/>
          <p:cNvSpPr txBox="1"/>
          <p:nvPr>
            <p:custDataLst>
              <p:tags r:id="rId97"/>
            </p:custDataLst>
          </p:nvPr>
        </p:nvSpPr>
        <p:spPr>
          <a:xfrm>
            <a:off x="5427504" y="3422650"/>
            <a:ext cx="33528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12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12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altLang="zh-CN" sz="12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altLang="zh-CN" sz="12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23" name="Line 116"/>
          <p:cNvSpPr/>
          <p:nvPr>
            <p:custDataLst>
              <p:tags r:id="rId98"/>
            </p:custDataLst>
          </p:nvPr>
        </p:nvSpPr>
        <p:spPr>
          <a:xfrm>
            <a:off x="4316413" y="3408363"/>
            <a:ext cx="200660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24" name="Line 117"/>
          <p:cNvSpPr/>
          <p:nvPr>
            <p:custDataLst>
              <p:tags r:id="rId99"/>
            </p:custDataLst>
          </p:nvPr>
        </p:nvSpPr>
        <p:spPr>
          <a:xfrm>
            <a:off x="4308475" y="3160713"/>
            <a:ext cx="200660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4" name="AutoShape 118"/>
          <p:cNvSpPr/>
          <p:nvPr>
            <p:custDataLst>
              <p:tags r:id="rId100"/>
            </p:custDataLst>
          </p:nvPr>
        </p:nvSpPr>
        <p:spPr>
          <a:xfrm rot="5400000">
            <a:off x="5214938" y="2646363"/>
            <a:ext cx="241300" cy="273050"/>
          </a:xfrm>
          <a:prstGeom prst="rightArrow">
            <a:avLst>
              <a:gd name="adj1" fmla="val 51166"/>
              <a:gd name="adj2" fmla="val 39736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26" name="Freeform 120"/>
          <p:cNvSpPr/>
          <p:nvPr>
            <p:custDataLst>
              <p:tags r:id="rId101"/>
            </p:custDataLst>
          </p:nvPr>
        </p:nvSpPr>
        <p:spPr>
          <a:xfrm>
            <a:off x="5665788" y="5578475"/>
            <a:ext cx="879475" cy="265113"/>
          </a:xfrm>
          <a:custGeom>
            <a:avLst/>
            <a:gdLst>
              <a:gd name="txL" fmla="*/ 0 w 554"/>
              <a:gd name="txT" fmla="*/ 0 h 167"/>
              <a:gd name="txR" fmla="*/ 554 w 554"/>
              <a:gd name="txB" fmla="*/ 167 h 167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554" h="167">
                <a:moveTo>
                  <a:pt x="0" y="10"/>
                </a:moveTo>
                <a:cubicBezTo>
                  <a:pt x="102" y="0"/>
                  <a:pt x="240" y="5"/>
                  <a:pt x="324" y="26"/>
                </a:cubicBezTo>
                <a:cubicBezTo>
                  <a:pt x="416" y="52"/>
                  <a:pt x="502" y="120"/>
                  <a:pt x="554" y="167"/>
                </a:cubicBezTo>
              </a:path>
            </a:pathLst>
          </a:custGeom>
          <a:noFill/>
          <a:ln w="57150" cap="flat" cmpd="sng">
            <a:solidFill>
              <a:srgbClr val="FF33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27" name="Freeform 121"/>
          <p:cNvSpPr/>
          <p:nvPr>
            <p:custDataLst>
              <p:tags r:id="rId102"/>
            </p:custDataLst>
          </p:nvPr>
        </p:nvSpPr>
        <p:spPr>
          <a:xfrm flipH="1">
            <a:off x="8001000" y="5153025"/>
            <a:ext cx="577850" cy="371475"/>
          </a:xfrm>
          <a:custGeom>
            <a:avLst/>
            <a:gdLst>
              <a:gd name="txL" fmla="*/ 0 w 1443"/>
              <a:gd name="txT" fmla="*/ 0 h 816"/>
              <a:gd name="txR" fmla="*/ 1443 w 1443"/>
              <a:gd name="txB" fmla="*/ 816 h 816"/>
            </a:gdLst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rect l="txL" t="txT" r="txR" b="txB"/>
            <a:pathLst>
              <a:path w="1443" h="816">
                <a:moveTo>
                  <a:pt x="0" y="0"/>
                </a:moveTo>
                <a:cubicBezTo>
                  <a:pt x="571" y="285"/>
                  <a:pt x="856" y="408"/>
                  <a:pt x="1076" y="782"/>
                </a:cubicBezTo>
                <a:cubicBezTo>
                  <a:pt x="1185" y="775"/>
                  <a:pt x="1220" y="816"/>
                  <a:pt x="1320" y="788"/>
                </a:cubicBezTo>
                <a:cubicBezTo>
                  <a:pt x="1264" y="347"/>
                  <a:pt x="1276" y="352"/>
                  <a:pt x="1443" y="5"/>
                </a:cubicBezTo>
                <a:cubicBezTo>
                  <a:pt x="867" y="5"/>
                  <a:pt x="233" y="0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chemeClr val="accent1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28" name="Freeform 122"/>
          <p:cNvSpPr/>
          <p:nvPr>
            <p:custDataLst>
              <p:tags r:id="rId103"/>
            </p:custDataLst>
          </p:nvPr>
        </p:nvSpPr>
        <p:spPr>
          <a:xfrm flipH="1">
            <a:off x="6989763" y="4868863"/>
            <a:ext cx="577850" cy="371475"/>
          </a:xfrm>
          <a:custGeom>
            <a:avLst/>
            <a:gdLst>
              <a:gd name="txL" fmla="*/ 0 w 1443"/>
              <a:gd name="txT" fmla="*/ 0 h 816"/>
              <a:gd name="txR" fmla="*/ 1443 w 1443"/>
              <a:gd name="txB" fmla="*/ 816 h 816"/>
            </a:gdLst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rect l="txL" t="txT" r="txR" b="txB"/>
            <a:pathLst>
              <a:path w="1443" h="816">
                <a:moveTo>
                  <a:pt x="0" y="0"/>
                </a:moveTo>
                <a:cubicBezTo>
                  <a:pt x="571" y="285"/>
                  <a:pt x="856" y="408"/>
                  <a:pt x="1076" y="782"/>
                </a:cubicBezTo>
                <a:cubicBezTo>
                  <a:pt x="1185" y="775"/>
                  <a:pt x="1220" y="816"/>
                  <a:pt x="1320" y="788"/>
                </a:cubicBezTo>
                <a:cubicBezTo>
                  <a:pt x="1264" y="347"/>
                  <a:pt x="1276" y="352"/>
                  <a:pt x="1443" y="5"/>
                </a:cubicBezTo>
                <a:cubicBezTo>
                  <a:pt x="867" y="5"/>
                  <a:pt x="233" y="0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chemeClr val="accent1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44" name="Rectangle 127"/>
          <p:cNvSpPr/>
          <p:nvPr>
            <p:custDataLst>
              <p:tags r:id="rId104"/>
            </p:custDataLst>
          </p:nvPr>
        </p:nvSpPr>
        <p:spPr>
          <a:xfrm>
            <a:off x="6997700" y="4424680"/>
            <a:ext cx="551180" cy="45212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45" name="Oval 128"/>
          <p:cNvSpPr/>
          <p:nvPr>
            <p:custDataLst>
              <p:tags r:id="rId105"/>
            </p:custDataLst>
          </p:nvPr>
        </p:nvSpPr>
        <p:spPr>
          <a:xfrm>
            <a:off x="7028180" y="4434205"/>
            <a:ext cx="498475" cy="11747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46" name="Rectangle 129"/>
          <p:cNvSpPr/>
          <p:nvPr>
            <p:custDataLst>
              <p:tags r:id="rId106"/>
            </p:custDataLst>
          </p:nvPr>
        </p:nvSpPr>
        <p:spPr>
          <a:xfrm>
            <a:off x="7040880" y="4610100"/>
            <a:ext cx="476250" cy="2476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47" name="Line 130"/>
          <p:cNvSpPr/>
          <p:nvPr>
            <p:custDataLst>
              <p:tags r:id="rId107"/>
            </p:custDataLst>
          </p:nvPr>
        </p:nvSpPr>
        <p:spPr>
          <a:xfrm>
            <a:off x="7308850" y="4651375"/>
            <a:ext cx="1905" cy="20637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48" name="Line 131"/>
          <p:cNvSpPr/>
          <p:nvPr>
            <p:custDataLst>
              <p:tags r:id="rId108"/>
            </p:custDataLst>
          </p:nvPr>
        </p:nvSpPr>
        <p:spPr>
          <a:xfrm>
            <a:off x="7040880" y="4700905"/>
            <a:ext cx="47625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49" name="Line 132"/>
          <p:cNvSpPr/>
          <p:nvPr>
            <p:custDataLst>
              <p:tags r:id="rId109"/>
            </p:custDataLst>
          </p:nvPr>
        </p:nvSpPr>
        <p:spPr>
          <a:xfrm>
            <a:off x="7038975" y="4653280"/>
            <a:ext cx="47625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50" name="AutoShape 133"/>
          <p:cNvSpPr/>
          <p:nvPr>
            <p:custDataLst>
              <p:tags r:id="rId110"/>
            </p:custDataLst>
          </p:nvPr>
        </p:nvSpPr>
        <p:spPr>
          <a:xfrm rot="5400000">
            <a:off x="7259955" y="4546600"/>
            <a:ext cx="45720" cy="65405"/>
          </a:xfrm>
          <a:prstGeom prst="rightArrow">
            <a:avLst>
              <a:gd name="adj1" fmla="val 51166"/>
              <a:gd name="adj2" fmla="val 39736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37" name="Rectangle 135"/>
          <p:cNvSpPr/>
          <p:nvPr>
            <p:custDataLst>
              <p:tags r:id="rId111"/>
            </p:custDataLst>
          </p:nvPr>
        </p:nvSpPr>
        <p:spPr>
          <a:xfrm>
            <a:off x="8010525" y="4697730"/>
            <a:ext cx="551180" cy="45212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38" name="Oval 136"/>
          <p:cNvSpPr/>
          <p:nvPr>
            <p:custDataLst>
              <p:tags r:id="rId112"/>
            </p:custDataLst>
          </p:nvPr>
        </p:nvSpPr>
        <p:spPr>
          <a:xfrm>
            <a:off x="8041005" y="4707255"/>
            <a:ext cx="498475" cy="11747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39" name="Rectangle 137"/>
          <p:cNvSpPr/>
          <p:nvPr>
            <p:custDataLst>
              <p:tags r:id="rId113"/>
            </p:custDataLst>
          </p:nvPr>
        </p:nvSpPr>
        <p:spPr>
          <a:xfrm>
            <a:off x="8053705" y="4883150"/>
            <a:ext cx="476250" cy="2476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940" name="Line 138"/>
          <p:cNvSpPr/>
          <p:nvPr>
            <p:custDataLst>
              <p:tags r:id="rId114"/>
            </p:custDataLst>
          </p:nvPr>
        </p:nvSpPr>
        <p:spPr>
          <a:xfrm>
            <a:off x="8321675" y="4924425"/>
            <a:ext cx="1905" cy="20637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41" name="Line 139"/>
          <p:cNvSpPr/>
          <p:nvPr>
            <p:custDataLst>
              <p:tags r:id="rId115"/>
            </p:custDataLst>
          </p:nvPr>
        </p:nvSpPr>
        <p:spPr>
          <a:xfrm>
            <a:off x="8053705" y="4973955"/>
            <a:ext cx="47625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42" name="Line 140"/>
          <p:cNvSpPr/>
          <p:nvPr>
            <p:custDataLst>
              <p:tags r:id="rId116"/>
            </p:custDataLst>
          </p:nvPr>
        </p:nvSpPr>
        <p:spPr>
          <a:xfrm>
            <a:off x="8051800" y="4926330"/>
            <a:ext cx="47625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43" name="AutoShape 141"/>
          <p:cNvSpPr/>
          <p:nvPr>
            <p:custDataLst>
              <p:tags r:id="rId117"/>
            </p:custDataLst>
          </p:nvPr>
        </p:nvSpPr>
        <p:spPr>
          <a:xfrm rot="5400000">
            <a:off x="8272780" y="4819650"/>
            <a:ext cx="45720" cy="65405"/>
          </a:xfrm>
          <a:prstGeom prst="rightArrow">
            <a:avLst>
              <a:gd name="adj1" fmla="val 51166"/>
              <a:gd name="adj2" fmla="val 39736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1" name="Oval 170"/>
          <p:cNvSpPr/>
          <p:nvPr>
            <p:custDataLst>
              <p:tags r:id="rId118"/>
            </p:custDataLst>
          </p:nvPr>
        </p:nvSpPr>
        <p:spPr>
          <a:xfrm>
            <a:off x="4343400" y="3429000"/>
            <a:ext cx="1600200" cy="304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3048000" y="3048000"/>
            <a:ext cx="73088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entry</a:t>
            </a:r>
            <a:endParaRPr lang="en-US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4" name="Straight Arrow Connector 173"/>
          <p:cNvCxnSpPr>
            <a:endCxn id="171" idx="2"/>
          </p:cNvCxnSpPr>
          <p:nvPr/>
        </p:nvCxnSpPr>
        <p:spPr>
          <a:xfrm>
            <a:off x="3657600" y="3352800"/>
            <a:ext cx="685800" cy="228600"/>
          </a:xfrm>
          <a:prstGeom prst="straightConnector1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178" name="TextBox 177"/>
          <p:cNvSpPr txBox="1"/>
          <p:nvPr>
            <p:custDataLst>
              <p:tags r:id="rId119"/>
            </p:custDataLst>
          </p:nvPr>
        </p:nvSpPr>
        <p:spPr>
          <a:xfrm>
            <a:off x="7772400" y="2438400"/>
            <a:ext cx="2557145" cy="82994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</a:pPr>
            <a:r>
              <a:rPr kumimoji="0" lang="zh-CN" altLang="en-US" sz="2400" kern="1200" cap="none" spc="0" normalizeH="0" baseline="0" noProof="0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</a:t>
            </a:r>
            <a:r>
              <a:rPr kumimoji="0" lang="en-US" altLang="zh-CN" sz="2400" kern="1200" cap="none" spc="0" normalizeH="0" baseline="0" noProof="0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prefix</a:t>
            </a:r>
            <a:r>
              <a:rPr kumimoji="0" lang="zh-CN" altLang="en-US" sz="2400" kern="1200" cap="none" spc="0" normalizeH="0" baseline="0" noProof="0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在另外一个</a:t>
            </a:r>
            <a:r>
              <a:rPr kumimoji="0" lang="en-US" altLang="zh-CN" sz="2400" kern="1200" cap="none" spc="0" normalizeH="0" baseline="0" noProof="0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kumimoji="0" lang="zh-CN" altLang="en-US" sz="2400" kern="1200" cap="none" spc="0" normalizeH="0" baseline="0" noProof="0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中。</a:t>
            </a:r>
            <a:endParaRPr kumimoji="0" lang="zh-CN" altLang="en-US" sz="2400" kern="1200" cap="none" spc="0" normalizeH="0" baseline="0" noProof="0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5936" name="Picture 36" descr="underline_base"/>
          <p:cNvPicPr/>
          <p:nvPr/>
        </p:nvPicPr>
        <p:blipFill>
          <a:blip r:embed="rId120"/>
          <a:stretch>
            <a:fillRect/>
          </a:stretch>
        </p:blipFill>
        <p:spPr>
          <a:xfrm>
            <a:off x="1752600" y="990600"/>
            <a:ext cx="8458200" cy="200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0" name="Title 1"/>
          <p:cNvSpPr>
            <a:spLocks noGrp="1"/>
          </p:cNvSpPr>
          <p:nvPr>
            <p:custDataLst>
              <p:tags r:id="rId121"/>
            </p:custDataLst>
          </p:nvPr>
        </p:nvSpPr>
        <p:spPr>
          <a:xfrm>
            <a:off x="1676400" y="152400"/>
            <a:ext cx="8991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S PGothic" panose="020B0600070205080204" pitchFamily="34" charset="-128"/>
              </a:rPr>
              <a:t>如何构造转发表？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S PGothic" panose="020B0600070205080204" pitchFamily="34" charset="-128"/>
            </a:endParaRPr>
          </a:p>
        </p:txBody>
      </p:sp>
    </p:spTree>
    <p:custDataLst>
      <p:tags r:id="rId12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34" grpId="0"/>
      <p:bldP spid="44" grpId="0" bldLvl="0" animBg="1"/>
      <p:bldP spid="171" grpId="0" bldLvl="0" animBg="1"/>
      <p:bldP spid="172" grpId="0"/>
      <p:bldP spid="178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2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" name="Title 1"/>
          <p:cNvSpPr txBox="1"/>
          <p:nvPr>
            <p:custDataLst>
              <p:tags r:id="rId4"/>
            </p:custDataLst>
          </p:nvPr>
        </p:nvSpPr>
        <p:spPr bwMode="auto">
          <a:xfrm>
            <a:off x="1524000" y="228600"/>
            <a:ext cx="88392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4000" kern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S PGothic" panose="020B0600070205080204" pitchFamily="34" charset="-128"/>
                <a:sym typeface="+mn-ea"/>
              </a:rPr>
              <a:t>如何构造转发表？</a:t>
            </a:r>
            <a:endParaRPr kumimoji="0" lang="zh-CN" altLang="en-US" sz="4000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S PGothic" panose="020B0600070205080204" pitchFamily="34" charset="-128"/>
              <a:sym typeface="+mn-ea"/>
            </a:endParaRPr>
          </a:p>
        </p:txBody>
      </p:sp>
      <p:pic>
        <p:nvPicPr>
          <p:cNvPr id="167939" name="Picture 36" descr="underline_base"/>
          <p:cNvPicPr/>
          <p:nvPr/>
        </p:nvPicPr>
        <p:blipFill>
          <a:blip r:embed="rId5"/>
          <a:stretch>
            <a:fillRect/>
          </a:stretch>
        </p:blipFill>
        <p:spPr>
          <a:xfrm>
            <a:off x="1524000" y="1066800"/>
            <a:ext cx="8458200" cy="200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2057400" y="1981200"/>
            <a:ext cx="8229600" cy="37338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14350" marR="0" lvl="0" indent="-5143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kumimoji="0" lang="en-US" sz="2800" b="0" i="0" u="sng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High-level overview</a:t>
            </a:r>
            <a:endParaRPr kumimoji="0" lang="en-US" sz="2800" b="0" i="0" u="sng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+mj-lt"/>
              <a:buAutoNum type="arabicPeriod"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路由器接收一个前缀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+mj-lt"/>
              <a:buAutoNum type="arabicPeriod"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路由器为该前缀确定一个输出端口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+mj-lt"/>
              <a:buAutoNum type="arabicPeriod"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前缀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端口组合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加入转发表中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0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charRg st="20" end="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51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charRg st="51" end="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135" y="252095"/>
            <a:ext cx="8543925" cy="63531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69986" name="Freeform 2"/>
          <p:cNvSpPr/>
          <p:nvPr>
            <p:custDataLst>
              <p:tags r:id="rId4"/>
            </p:custDataLst>
          </p:nvPr>
        </p:nvSpPr>
        <p:spPr>
          <a:xfrm>
            <a:off x="8890000" y="1846263"/>
            <a:ext cx="1171575" cy="1758950"/>
          </a:xfrm>
          <a:custGeom>
            <a:avLst/>
            <a:gdLst>
              <a:gd name="txL" fmla="*/ 0 w 738"/>
              <a:gd name="txT" fmla="*/ 0 h 1108"/>
              <a:gd name="txR" fmla="*/ 738 w 738"/>
              <a:gd name="txB" fmla="*/ 1108 h 1108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738" h="1108">
                <a:moveTo>
                  <a:pt x="32" y="394"/>
                </a:moveTo>
                <a:cubicBezTo>
                  <a:pt x="66" y="301"/>
                  <a:pt x="108" y="228"/>
                  <a:pt x="213" y="172"/>
                </a:cubicBezTo>
                <a:cubicBezTo>
                  <a:pt x="318" y="116"/>
                  <a:pt x="588" y="0"/>
                  <a:pt x="663" y="56"/>
                </a:cubicBezTo>
                <a:cubicBezTo>
                  <a:pt x="738" y="112"/>
                  <a:pt x="659" y="346"/>
                  <a:pt x="661" y="509"/>
                </a:cubicBezTo>
                <a:cubicBezTo>
                  <a:pt x="663" y="672"/>
                  <a:pt x="731" y="956"/>
                  <a:pt x="677" y="1032"/>
                </a:cubicBezTo>
                <a:cubicBezTo>
                  <a:pt x="623" y="1108"/>
                  <a:pt x="442" y="999"/>
                  <a:pt x="338" y="962"/>
                </a:cubicBezTo>
                <a:cubicBezTo>
                  <a:pt x="234" y="925"/>
                  <a:pt x="102" y="904"/>
                  <a:pt x="51" y="809"/>
                </a:cubicBezTo>
                <a:cubicBezTo>
                  <a:pt x="0" y="715"/>
                  <a:pt x="36" y="481"/>
                  <a:pt x="32" y="394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9987" name="Freeform 5"/>
          <p:cNvSpPr/>
          <p:nvPr>
            <p:custDataLst>
              <p:tags r:id="rId5"/>
            </p:custDataLst>
          </p:nvPr>
        </p:nvSpPr>
        <p:spPr>
          <a:xfrm>
            <a:off x="6843713" y="2155825"/>
            <a:ext cx="1944687" cy="1292225"/>
          </a:xfrm>
          <a:custGeom>
            <a:avLst/>
            <a:gdLst>
              <a:gd name="txL" fmla="*/ 0 w 1162"/>
              <a:gd name="txT" fmla="*/ 0 h 543"/>
              <a:gd name="txR" fmla="*/ 1162 w 1162"/>
              <a:gd name="txB" fmla="*/ 543 h 543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162" h="543">
                <a:moveTo>
                  <a:pt x="56" y="162"/>
                </a:moveTo>
                <a:cubicBezTo>
                  <a:pt x="115" y="100"/>
                  <a:pt x="221" y="28"/>
                  <a:pt x="368" y="14"/>
                </a:cubicBezTo>
                <a:cubicBezTo>
                  <a:pt x="515" y="0"/>
                  <a:pt x="811" y="42"/>
                  <a:pt x="940" y="79"/>
                </a:cubicBezTo>
                <a:cubicBezTo>
                  <a:pt x="1069" y="116"/>
                  <a:pt x="1126" y="177"/>
                  <a:pt x="1144" y="239"/>
                </a:cubicBezTo>
                <a:cubicBezTo>
                  <a:pt x="1162" y="301"/>
                  <a:pt x="1141" y="401"/>
                  <a:pt x="1048" y="451"/>
                </a:cubicBezTo>
                <a:cubicBezTo>
                  <a:pt x="955" y="501"/>
                  <a:pt x="746" y="543"/>
                  <a:pt x="586" y="541"/>
                </a:cubicBezTo>
                <a:cubicBezTo>
                  <a:pt x="426" y="539"/>
                  <a:pt x="176" y="502"/>
                  <a:pt x="88" y="439"/>
                </a:cubicBezTo>
                <a:cubicBezTo>
                  <a:pt x="0" y="376"/>
                  <a:pt x="63" y="220"/>
                  <a:pt x="56" y="162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9988" name="Freeform 6"/>
          <p:cNvSpPr/>
          <p:nvPr>
            <p:custDataLst>
              <p:tags r:id="rId6"/>
            </p:custDataLst>
          </p:nvPr>
        </p:nvSpPr>
        <p:spPr>
          <a:xfrm>
            <a:off x="3090863" y="1447800"/>
            <a:ext cx="1679575" cy="1411288"/>
          </a:xfrm>
          <a:custGeom>
            <a:avLst/>
            <a:gdLst>
              <a:gd name="txL" fmla="*/ 0 w 1198"/>
              <a:gd name="txT" fmla="*/ 0 h 451"/>
              <a:gd name="txR" fmla="*/ 1198 w 1198"/>
              <a:gd name="txB" fmla="*/ 451 h 451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198" h="451">
                <a:moveTo>
                  <a:pt x="88" y="181"/>
                </a:moveTo>
                <a:cubicBezTo>
                  <a:pt x="159" y="143"/>
                  <a:pt x="120" y="111"/>
                  <a:pt x="180" y="89"/>
                </a:cubicBezTo>
                <a:cubicBezTo>
                  <a:pt x="240" y="67"/>
                  <a:pt x="313" y="60"/>
                  <a:pt x="448" y="49"/>
                </a:cubicBezTo>
                <a:cubicBezTo>
                  <a:pt x="583" y="38"/>
                  <a:pt x="866" y="0"/>
                  <a:pt x="988" y="25"/>
                </a:cubicBezTo>
                <a:cubicBezTo>
                  <a:pt x="1110" y="50"/>
                  <a:pt x="1198" y="132"/>
                  <a:pt x="1181" y="197"/>
                </a:cubicBezTo>
                <a:cubicBezTo>
                  <a:pt x="1164" y="262"/>
                  <a:pt x="1034" y="375"/>
                  <a:pt x="889" y="413"/>
                </a:cubicBezTo>
                <a:cubicBezTo>
                  <a:pt x="744" y="451"/>
                  <a:pt x="449" y="438"/>
                  <a:pt x="307" y="425"/>
                </a:cubicBezTo>
                <a:cubicBezTo>
                  <a:pt x="165" y="412"/>
                  <a:pt x="72" y="378"/>
                  <a:pt x="36" y="337"/>
                </a:cubicBezTo>
                <a:cubicBezTo>
                  <a:pt x="0" y="296"/>
                  <a:pt x="77" y="213"/>
                  <a:pt x="88" y="181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9989" name="Freeform 7"/>
          <p:cNvSpPr/>
          <p:nvPr>
            <p:custDataLst>
              <p:tags r:id="rId7"/>
            </p:custDataLst>
          </p:nvPr>
        </p:nvSpPr>
        <p:spPr>
          <a:xfrm>
            <a:off x="3721100" y="2192338"/>
            <a:ext cx="400050" cy="180975"/>
          </a:xfrm>
          <a:custGeom>
            <a:avLst/>
            <a:gdLst>
              <a:gd name="txL" fmla="*/ 0 w 252"/>
              <a:gd name="txT" fmla="*/ 0 h 114"/>
              <a:gd name="txR" fmla="*/ 252 w 252"/>
              <a:gd name="txB" fmla="*/ 114 h 114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252" h="114">
                <a:moveTo>
                  <a:pt x="0" y="114"/>
                </a:moveTo>
                <a:lnTo>
                  <a:pt x="252" y="0"/>
                </a:lnTo>
              </a:path>
            </a:pathLst>
          </a:cu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9990" name="Freeform 8"/>
          <p:cNvSpPr/>
          <p:nvPr>
            <p:custDataLst>
              <p:tags r:id="rId8"/>
            </p:custDataLst>
          </p:nvPr>
        </p:nvSpPr>
        <p:spPr>
          <a:xfrm>
            <a:off x="4413250" y="2298700"/>
            <a:ext cx="704850" cy="409575"/>
          </a:xfrm>
          <a:custGeom>
            <a:avLst/>
            <a:gdLst>
              <a:gd name="txL" fmla="*/ 0 w 444"/>
              <a:gd name="txT" fmla="*/ 0 h 258"/>
              <a:gd name="txR" fmla="*/ 444 w 444"/>
              <a:gd name="txB" fmla="*/ 258 h 258"/>
            </a:gdLst>
            <a:ahLst/>
            <a:cxnLst>
              <a:cxn ang="0">
                <a:pos x="0" y="0"/>
              </a:cxn>
              <a:cxn ang="0">
                <a:pos x="2147483646" y="2147483646"/>
              </a:cxn>
            </a:cxnLst>
            <a:rect l="txL" t="txT" r="txR" b="txB"/>
            <a:pathLst>
              <a:path w="444" h="258">
                <a:moveTo>
                  <a:pt x="0" y="0"/>
                </a:moveTo>
                <a:lnTo>
                  <a:pt x="444" y="258"/>
                </a:lnTo>
              </a:path>
            </a:pathLst>
          </a:custGeom>
          <a:noFill/>
          <a:ln w="1905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9991" name="Text Box 9"/>
          <p:cNvSpPr txBox="1"/>
          <p:nvPr/>
        </p:nvSpPr>
        <p:spPr>
          <a:xfrm>
            <a:off x="3665538" y="2413000"/>
            <a:ext cx="68643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AS3</a:t>
            </a:r>
            <a:endParaRPr lang="en-US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9992" name="Text Box 10"/>
          <p:cNvSpPr txBox="1"/>
          <p:nvPr/>
        </p:nvSpPr>
        <p:spPr>
          <a:xfrm>
            <a:off x="7480300" y="3078163"/>
            <a:ext cx="63627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AS2</a:t>
            </a:r>
            <a:endParaRPr lang="en-US" altLang="zh-CN" sz="1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9993" name="Line 11"/>
          <p:cNvSpPr/>
          <p:nvPr>
            <p:custDataLst>
              <p:tags r:id="rId9"/>
            </p:custDataLst>
          </p:nvPr>
        </p:nvSpPr>
        <p:spPr>
          <a:xfrm flipV="1">
            <a:off x="7359650" y="2566988"/>
            <a:ext cx="434975" cy="192087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9994" name="Line 12"/>
          <p:cNvSpPr/>
          <p:nvPr>
            <p:custDataLst>
              <p:tags r:id="rId10"/>
            </p:custDataLst>
          </p:nvPr>
        </p:nvSpPr>
        <p:spPr>
          <a:xfrm flipH="1" flipV="1">
            <a:off x="3937000" y="1925638"/>
            <a:ext cx="241300" cy="17462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9995" name="Line 13"/>
          <p:cNvSpPr/>
          <p:nvPr>
            <p:custDataLst>
              <p:tags r:id="rId11"/>
            </p:custDataLst>
          </p:nvPr>
        </p:nvSpPr>
        <p:spPr>
          <a:xfrm flipH="1">
            <a:off x="3495675" y="1919288"/>
            <a:ext cx="147638" cy="376237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97" name="Oval 15"/>
          <p:cNvSpPr/>
          <p:nvPr>
            <p:custDataLst>
              <p:tags r:id="rId12"/>
            </p:custDataLst>
          </p:nvPr>
        </p:nvSpPr>
        <p:spPr>
          <a:xfrm>
            <a:off x="3237230" y="237490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98" name="Line 16"/>
          <p:cNvSpPr/>
          <p:nvPr>
            <p:custDataLst>
              <p:tags r:id="rId13"/>
            </p:custDataLst>
          </p:nvPr>
        </p:nvSpPr>
        <p:spPr>
          <a:xfrm>
            <a:off x="3237230" y="23641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99" name="Line 17"/>
          <p:cNvSpPr/>
          <p:nvPr>
            <p:custDataLst>
              <p:tags r:id="rId14"/>
            </p:custDataLst>
          </p:nvPr>
        </p:nvSpPr>
        <p:spPr>
          <a:xfrm>
            <a:off x="3733800" y="23641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100" name="Rectangle 18"/>
          <p:cNvSpPr/>
          <p:nvPr>
            <p:custDataLst>
              <p:tags r:id="rId15"/>
            </p:custDataLst>
          </p:nvPr>
        </p:nvSpPr>
        <p:spPr>
          <a:xfrm>
            <a:off x="3237230" y="236410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101" name="Oval 19"/>
          <p:cNvSpPr/>
          <p:nvPr>
            <p:custDataLst>
              <p:tags r:id="rId16"/>
            </p:custDataLst>
          </p:nvPr>
        </p:nvSpPr>
        <p:spPr>
          <a:xfrm>
            <a:off x="3232150" y="22701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102" name="Rectangle 20"/>
          <p:cNvSpPr/>
          <p:nvPr>
            <p:custDataLst>
              <p:tags r:id="rId17"/>
            </p:custDataLst>
          </p:nvPr>
        </p:nvSpPr>
        <p:spPr>
          <a:xfrm>
            <a:off x="3370580" y="2291080"/>
            <a:ext cx="224155" cy="1968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103" name="Text Box 21"/>
          <p:cNvSpPr txBox="1"/>
          <p:nvPr/>
        </p:nvSpPr>
        <p:spPr>
          <a:xfrm>
            <a:off x="3240088" y="2187575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3b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89" name="Oval 23"/>
          <p:cNvSpPr/>
          <p:nvPr>
            <p:custDataLst>
              <p:tags r:id="rId18"/>
            </p:custDataLst>
          </p:nvPr>
        </p:nvSpPr>
        <p:spPr>
          <a:xfrm>
            <a:off x="3507105" y="181165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90" name="Line 24"/>
          <p:cNvSpPr/>
          <p:nvPr>
            <p:custDataLst>
              <p:tags r:id="rId19"/>
            </p:custDataLst>
          </p:nvPr>
        </p:nvSpPr>
        <p:spPr>
          <a:xfrm>
            <a:off x="3507105" y="18002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91" name="Line 25"/>
          <p:cNvSpPr/>
          <p:nvPr>
            <p:custDataLst>
              <p:tags r:id="rId20"/>
            </p:custDataLst>
          </p:nvPr>
        </p:nvSpPr>
        <p:spPr>
          <a:xfrm>
            <a:off x="4003675" y="18002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92" name="Rectangle 26"/>
          <p:cNvSpPr/>
          <p:nvPr>
            <p:custDataLst>
              <p:tags r:id="rId21"/>
            </p:custDataLst>
          </p:nvPr>
        </p:nvSpPr>
        <p:spPr>
          <a:xfrm>
            <a:off x="3507105" y="180022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93" name="Oval 27"/>
          <p:cNvSpPr/>
          <p:nvPr>
            <p:custDataLst>
              <p:tags r:id="rId22"/>
            </p:custDataLst>
          </p:nvPr>
        </p:nvSpPr>
        <p:spPr>
          <a:xfrm>
            <a:off x="3502025" y="170688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95" name="Rectangle 29"/>
          <p:cNvSpPr/>
          <p:nvPr>
            <p:custDataLst>
              <p:tags r:id="rId23"/>
            </p:custDataLst>
          </p:nvPr>
        </p:nvSpPr>
        <p:spPr>
          <a:xfrm>
            <a:off x="3637280" y="1715135"/>
            <a:ext cx="22161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96" name="Text Box 30"/>
          <p:cNvSpPr txBox="1"/>
          <p:nvPr/>
        </p:nvSpPr>
        <p:spPr>
          <a:xfrm>
            <a:off x="3511233" y="1611630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3c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83" name="Oval 33"/>
          <p:cNvSpPr/>
          <p:nvPr>
            <p:custDataLst>
              <p:tags r:id="rId24"/>
            </p:custDataLst>
          </p:nvPr>
        </p:nvSpPr>
        <p:spPr>
          <a:xfrm>
            <a:off x="4084955" y="218440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84" name="Line 34"/>
          <p:cNvSpPr/>
          <p:nvPr>
            <p:custDataLst>
              <p:tags r:id="rId25"/>
            </p:custDataLst>
          </p:nvPr>
        </p:nvSpPr>
        <p:spPr>
          <a:xfrm>
            <a:off x="4084955" y="21736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85" name="Line 35"/>
          <p:cNvSpPr/>
          <p:nvPr>
            <p:custDataLst>
              <p:tags r:id="rId26"/>
            </p:custDataLst>
          </p:nvPr>
        </p:nvSpPr>
        <p:spPr>
          <a:xfrm>
            <a:off x="4581525" y="21736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86" name="Rectangle 36"/>
          <p:cNvSpPr/>
          <p:nvPr>
            <p:custDataLst>
              <p:tags r:id="rId27"/>
            </p:custDataLst>
          </p:nvPr>
        </p:nvSpPr>
        <p:spPr>
          <a:xfrm>
            <a:off x="4084955" y="217360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87" name="Oval 37"/>
          <p:cNvSpPr/>
          <p:nvPr>
            <p:custDataLst>
              <p:tags r:id="rId28"/>
            </p:custDataLst>
          </p:nvPr>
        </p:nvSpPr>
        <p:spPr>
          <a:xfrm>
            <a:off x="4079875" y="20796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88" name="Rectangle 38"/>
          <p:cNvSpPr/>
          <p:nvPr>
            <p:custDataLst>
              <p:tags r:id="rId29"/>
            </p:custDataLst>
          </p:nvPr>
        </p:nvSpPr>
        <p:spPr>
          <a:xfrm>
            <a:off x="4218305" y="2100580"/>
            <a:ext cx="225425" cy="1746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82" name="Text Box 39"/>
          <p:cNvSpPr txBox="1"/>
          <p:nvPr/>
        </p:nvSpPr>
        <p:spPr>
          <a:xfrm>
            <a:off x="4090988" y="1986280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3a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38" name="Freeform 41"/>
          <p:cNvSpPr/>
          <p:nvPr>
            <p:custDataLst>
              <p:tags r:id="rId30"/>
            </p:custDataLst>
          </p:nvPr>
        </p:nvSpPr>
        <p:spPr>
          <a:xfrm>
            <a:off x="4108450" y="2511425"/>
            <a:ext cx="2660650" cy="1122680"/>
          </a:xfrm>
          <a:custGeom>
            <a:avLst/>
            <a:gdLst>
              <a:gd name="txL" fmla="*/ 0 w 1583"/>
              <a:gd name="txT" fmla="*/ 0 h 682"/>
              <a:gd name="txR" fmla="*/ 1583 w 1583"/>
              <a:gd name="txB" fmla="*/ 682 h 682"/>
            </a:gdLst>
            <a:ahLst/>
            <a:cxnLst>
              <a:cxn ang="0">
                <a:pos x="307" y="345"/>
              </a:cxn>
              <a:cxn ang="0">
                <a:pos x="808" y="114"/>
              </a:cxn>
              <a:cxn ang="0">
                <a:pos x="1558" y="32"/>
              </a:cxn>
              <a:cxn ang="0">
                <a:pos x="2294" y="299"/>
              </a:cxn>
              <a:cxn ang="0">
                <a:pos x="3102" y="658"/>
              </a:cxn>
              <a:cxn ang="0">
                <a:pos x="2523" y="990"/>
              </a:cxn>
              <a:cxn ang="0">
                <a:pos x="1369" y="1011"/>
              </a:cxn>
              <a:cxn ang="0">
                <a:pos x="177" y="916"/>
              </a:cxn>
              <a:cxn ang="0">
                <a:pos x="307" y="345"/>
              </a:cxn>
            </a:cxnLst>
            <a:rect l="txL" t="txT" r="txR" b="txB"/>
            <a:pathLst>
              <a:path w="1583" h="682">
                <a:moveTo>
                  <a:pt x="155" y="224"/>
                </a:moveTo>
                <a:cubicBezTo>
                  <a:pt x="208" y="137"/>
                  <a:pt x="302" y="108"/>
                  <a:pt x="407" y="74"/>
                </a:cubicBezTo>
                <a:cubicBezTo>
                  <a:pt x="512" y="40"/>
                  <a:pt x="660" y="0"/>
                  <a:pt x="785" y="20"/>
                </a:cubicBezTo>
                <a:cubicBezTo>
                  <a:pt x="910" y="40"/>
                  <a:pt x="1027" y="126"/>
                  <a:pt x="1157" y="194"/>
                </a:cubicBezTo>
                <a:cubicBezTo>
                  <a:pt x="1287" y="262"/>
                  <a:pt x="1545" y="353"/>
                  <a:pt x="1564" y="428"/>
                </a:cubicBezTo>
                <a:cubicBezTo>
                  <a:pt x="1583" y="503"/>
                  <a:pt x="1417" y="606"/>
                  <a:pt x="1272" y="644"/>
                </a:cubicBezTo>
                <a:cubicBezTo>
                  <a:pt x="1127" y="682"/>
                  <a:pt x="887" y="664"/>
                  <a:pt x="690" y="656"/>
                </a:cubicBezTo>
                <a:cubicBezTo>
                  <a:pt x="493" y="648"/>
                  <a:pt x="178" y="668"/>
                  <a:pt x="89" y="596"/>
                </a:cubicBezTo>
                <a:cubicBezTo>
                  <a:pt x="0" y="524"/>
                  <a:pt x="102" y="311"/>
                  <a:pt x="155" y="224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39" name="Text Box 42"/>
          <p:cNvSpPr txBox="1"/>
          <p:nvPr/>
        </p:nvSpPr>
        <p:spPr>
          <a:xfrm>
            <a:off x="4342130" y="3195955"/>
            <a:ext cx="68643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AS1</a:t>
            </a:r>
            <a:endParaRPr lang="en-US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40" name="Line 43"/>
          <p:cNvSpPr/>
          <p:nvPr>
            <p:custDataLst>
              <p:tags r:id="rId31"/>
            </p:custDataLst>
          </p:nvPr>
        </p:nvSpPr>
        <p:spPr>
          <a:xfrm flipH="1">
            <a:off x="5000625" y="2790825"/>
            <a:ext cx="147955" cy="16192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41" name="Line 44"/>
          <p:cNvSpPr/>
          <p:nvPr>
            <p:custDataLst>
              <p:tags r:id="rId32"/>
            </p:custDataLst>
          </p:nvPr>
        </p:nvSpPr>
        <p:spPr>
          <a:xfrm>
            <a:off x="5403850" y="2825750"/>
            <a:ext cx="5080" cy="45275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42" name="Line 45"/>
          <p:cNvSpPr/>
          <p:nvPr>
            <p:custDataLst>
              <p:tags r:id="rId33"/>
            </p:custDataLst>
          </p:nvPr>
        </p:nvSpPr>
        <p:spPr>
          <a:xfrm>
            <a:off x="5565775" y="2778125"/>
            <a:ext cx="497205" cy="33528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43" name="Line 46"/>
          <p:cNvSpPr/>
          <p:nvPr>
            <p:custDataLst>
              <p:tags r:id="rId34"/>
            </p:custDataLst>
          </p:nvPr>
        </p:nvSpPr>
        <p:spPr>
          <a:xfrm flipH="1">
            <a:off x="5686425" y="3235325"/>
            <a:ext cx="376555" cy="1206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44" name="Line 47"/>
          <p:cNvSpPr/>
          <p:nvPr>
            <p:custDataLst>
              <p:tags r:id="rId35"/>
            </p:custDataLst>
          </p:nvPr>
        </p:nvSpPr>
        <p:spPr>
          <a:xfrm flipH="1" flipV="1">
            <a:off x="5108575" y="3059430"/>
            <a:ext cx="901700" cy="8128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45" name="Line 48"/>
          <p:cNvSpPr/>
          <p:nvPr>
            <p:custDataLst>
              <p:tags r:id="rId36"/>
            </p:custDataLst>
          </p:nvPr>
        </p:nvSpPr>
        <p:spPr>
          <a:xfrm>
            <a:off x="5015230" y="3140075"/>
            <a:ext cx="201930" cy="13525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73" name="Oval 50"/>
          <p:cNvSpPr/>
          <p:nvPr>
            <p:custDataLst>
              <p:tags r:id="rId37"/>
            </p:custDataLst>
          </p:nvPr>
        </p:nvSpPr>
        <p:spPr>
          <a:xfrm>
            <a:off x="5113655" y="270827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74" name="Line 51"/>
          <p:cNvSpPr/>
          <p:nvPr>
            <p:custDataLst>
              <p:tags r:id="rId38"/>
            </p:custDataLst>
          </p:nvPr>
        </p:nvSpPr>
        <p:spPr>
          <a:xfrm>
            <a:off x="5113655" y="26974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75" name="Line 52"/>
          <p:cNvSpPr/>
          <p:nvPr>
            <p:custDataLst>
              <p:tags r:id="rId39"/>
            </p:custDataLst>
          </p:nvPr>
        </p:nvSpPr>
        <p:spPr>
          <a:xfrm>
            <a:off x="5610225" y="26974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76" name="Rectangle 53"/>
          <p:cNvSpPr/>
          <p:nvPr>
            <p:custDataLst>
              <p:tags r:id="rId40"/>
            </p:custDataLst>
          </p:nvPr>
        </p:nvSpPr>
        <p:spPr>
          <a:xfrm>
            <a:off x="5113655" y="269748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77" name="Oval 54"/>
          <p:cNvSpPr/>
          <p:nvPr>
            <p:custDataLst>
              <p:tags r:id="rId41"/>
            </p:custDataLst>
          </p:nvPr>
        </p:nvSpPr>
        <p:spPr>
          <a:xfrm>
            <a:off x="5108575" y="260350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79" name="Rectangle 56"/>
          <p:cNvSpPr/>
          <p:nvPr>
            <p:custDataLst>
              <p:tags r:id="rId42"/>
            </p:custDataLst>
          </p:nvPr>
        </p:nvSpPr>
        <p:spPr>
          <a:xfrm>
            <a:off x="5243830" y="2614930"/>
            <a:ext cx="22288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80" name="Text Box 57"/>
          <p:cNvSpPr txBox="1"/>
          <p:nvPr/>
        </p:nvSpPr>
        <p:spPr>
          <a:xfrm>
            <a:off x="5119053" y="2511425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1c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66" name="Oval 59"/>
          <p:cNvSpPr/>
          <p:nvPr>
            <p:custDataLst>
              <p:tags r:id="rId43"/>
            </p:custDataLst>
          </p:nvPr>
        </p:nvSpPr>
        <p:spPr>
          <a:xfrm>
            <a:off x="4627880" y="304165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67" name="Line 60"/>
          <p:cNvSpPr/>
          <p:nvPr>
            <p:custDataLst>
              <p:tags r:id="rId44"/>
            </p:custDataLst>
          </p:nvPr>
        </p:nvSpPr>
        <p:spPr>
          <a:xfrm>
            <a:off x="4627880" y="30308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68" name="Line 61"/>
          <p:cNvSpPr/>
          <p:nvPr>
            <p:custDataLst>
              <p:tags r:id="rId45"/>
            </p:custDataLst>
          </p:nvPr>
        </p:nvSpPr>
        <p:spPr>
          <a:xfrm>
            <a:off x="5124450" y="30308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69" name="Rectangle 62"/>
          <p:cNvSpPr/>
          <p:nvPr>
            <p:custDataLst>
              <p:tags r:id="rId46"/>
            </p:custDataLst>
          </p:nvPr>
        </p:nvSpPr>
        <p:spPr>
          <a:xfrm>
            <a:off x="4627880" y="303085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70" name="Oval 63"/>
          <p:cNvSpPr/>
          <p:nvPr>
            <p:custDataLst>
              <p:tags r:id="rId47"/>
            </p:custDataLst>
          </p:nvPr>
        </p:nvSpPr>
        <p:spPr>
          <a:xfrm>
            <a:off x="4622800" y="29432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71" name="Rectangle 64"/>
          <p:cNvSpPr/>
          <p:nvPr>
            <p:custDataLst>
              <p:tags r:id="rId48"/>
            </p:custDataLst>
          </p:nvPr>
        </p:nvSpPr>
        <p:spPr>
          <a:xfrm>
            <a:off x="4758055" y="2986405"/>
            <a:ext cx="225425" cy="152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72" name="Text Box 65"/>
          <p:cNvSpPr txBox="1"/>
          <p:nvPr/>
        </p:nvSpPr>
        <p:spPr>
          <a:xfrm>
            <a:off x="4637088" y="2851150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1a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58" name="Oval 67"/>
          <p:cNvSpPr/>
          <p:nvPr>
            <p:custDataLst>
              <p:tags r:id="rId49"/>
            </p:custDataLst>
          </p:nvPr>
        </p:nvSpPr>
        <p:spPr>
          <a:xfrm>
            <a:off x="5170805" y="333692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59" name="Line 68"/>
          <p:cNvSpPr/>
          <p:nvPr>
            <p:custDataLst>
              <p:tags r:id="rId50"/>
            </p:custDataLst>
          </p:nvPr>
        </p:nvSpPr>
        <p:spPr>
          <a:xfrm>
            <a:off x="5170805" y="332613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60" name="Line 69"/>
          <p:cNvSpPr/>
          <p:nvPr>
            <p:custDataLst>
              <p:tags r:id="rId51"/>
            </p:custDataLst>
          </p:nvPr>
        </p:nvSpPr>
        <p:spPr>
          <a:xfrm>
            <a:off x="5667375" y="332613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61" name="Rectangle 70"/>
          <p:cNvSpPr/>
          <p:nvPr>
            <p:custDataLst>
              <p:tags r:id="rId52"/>
            </p:custDataLst>
          </p:nvPr>
        </p:nvSpPr>
        <p:spPr>
          <a:xfrm>
            <a:off x="5170805" y="332613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62" name="Oval 71"/>
          <p:cNvSpPr/>
          <p:nvPr>
            <p:custDataLst>
              <p:tags r:id="rId53"/>
            </p:custDataLst>
          </p:nvPr>
        </p:nvSpPr>
        <p:spPr>
          <a:xfrm>
            <a:off x="5165725" y="323215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64" name="Rectangle 73"/>
          <p:cNvSpPr/>
          <p:nvPr>
            <p:custDataLst>
              <p:tags r:id="rId54"/>
            </p:custDataLst>
          </p:nvPr>
        </p:nvSpPr>
        <p:spPr>
          <a:xfrm>
            <a:off x="5302885" y="3243580"/>
            <a:ext cx="227330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65" name="Text Box 74"/>
          <p:cNvSpPr txBox="1"/>
          <p:nvPr/>
        </p:nvSpPr>
        <p:spPr>
          <a:xfrm>
            <a:off x="5175250" y="3140075"/>
            <a:ext cx="49720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1d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50" name="Oval 76"/>
          <p:cNvSpPr/>
          <p:nvPr>
            <p:custDataLst>
              <p:tags r:id="rId55"/>
            </p:custDataLst>
          </p:nvPr>
        </p:nvSpPr>
        <p:spPr>
          <a:xfrm>
            <a:off x="6028055" y="315595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51" name="Line 77"/>
          <p:cNvSpPr/>
          <p:nvPr>
            <p:custDataLst>
              <p:tags r:id="rId56"/>
            </p:custDataLst>
          </p:nvPr>
        </p:nvSpPr>
        <p:spPr>
          <a:xfrm>
            <a:off x="6028055" y="31451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52" name="Line 78"/>
          <p:cNvSpPr/>
          <p:nvPr>
            <p:custDataLst>
              <p:tags r:id="rId57"/>
            </p:custDataLst>
          </p:nvPr>
        </p:nvSpPr>
        <p:spPr>
          <a:xfrm>
            <a:off x="6524625" y="31451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53" name="Rectangle 79"/>
          <p:cNvSpPr/>
          <p:nvPr>
            <p:custDataLst>
              <p:tags r:id="rId58"/>
            </p:custDataLst>
          </p:nvPr>
        </p:nvSpPr>
        <p:spPr>
          <a:xfrm>
            <a:off x="6028055" y="314515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54" name="Oval 80"/>
          <p:cNvSpPr/>
          <p:nvPr>
            <p:custDataLst>
              <p:tags r:id="rId59"/>
            </p:custDataLst>
          </p:nvPr>
        </p:nvSpPr>
        <p:spPr>
          <a:xfrm>
            <a:off x="6022975" y="305117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56" name="Rectangle 82"/>
          <p:cNvSpPr/>
          <p:nvPr>
            <p:custDataLst>
              <p:tags r:id="rId60"/>
            </p:custDataLst>
          </p:nvPr>
        </p:nvSpPr>
        <p:spPr>
          <a:xfrm>
            <a:off x="6157595" y="3059430"/>
            <a:ext cx="22161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57" name="Text Box 83"/>
          <p:cNvSpPr txBox="1"/>
          <p:nvPr/>
        </p:nvSpPr>
        <p:spPr>
          <a:xfrm>
            <a:off x="6029008" y="2955925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1b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31" name="Oval 85"/>
          <p:cNvSpPr/>
          <p:nvPr>
            <p:custDataLst>
              <p:tags r:id="rId61"/>
            </p:custDataLst>
          </p:nvPr>
        </p:nvSpPr>
        <p:spPr>
          <a:xfrm>
            <a:off x="7032625" y="280670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32" name="Line 86"/>
          <p:cNvSpPr/>
          <p:nvPr>
            <p:custDataLst>
              <p:tags r:id="rId62"/>
            </p:custDataLst>
          </p:nvPr>
        </p:nvSpPr>
        <p:spPr>
          <a:xfrm>
            <a:off x="7032625" y="27959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33" name="Line 87"/>
          <p:cNvSpPr/>
          <p:nvPr>
            <p:custDataLst>
              <p:tags r:id="rId63"/>
            </p:custDataLst>
          </p:nvPr>
        </p:nvSpPr>
        <p:spPr>
          <a:xfrm>
            <a:off x="7529830" y="27959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34" name="Rectangle 88"/>
          <p:cNvSpPr/>
          <p:nvPr>
            <p:custDataLst>
              <p:tags r:id="rId64"/>
            </p:custDataLst>
          </p:nvPr>
        </p:nvSpPr>
        <p:spPr>
          <a:xfrm>
            <a:off x="7032625" y="279590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35" name="Oval 89"/>
          <p:cNvSpPr/>
          <p:nvPr>
            <p:custDataLst>
              <p:tags r:id="rId65"/>
            </p:custDataLst>
          </p:nvPr>
        </p:nvSpPr>
        <p:spPr>
          <a:xfrm>
            <a:off x="7028180" y="27019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36" name="Rectangle 90"/>
          <p:cNvSpPr/>
          <p:nvPr>
            <p:custDataLst>
              <p:tags r:id="rId66"/>
            </p:custDataLst>
          </p:nvPr>
        </p:nvSpPr>
        <p:spPr>
          <a:xfrm>
            <a:off x="7165975" y="2722880"/>
            <a:ext cx="224155" cy="190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37" name="Text Box 91"/>
          <p:cNvSpPr txBox="1"/>
          <p:nvPr/>
        </p:nvSpPr>
        <p:spPr>
          <a:xfrm>
            <a:off x="7038658" y="2608580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2a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01" name="Line 92"/>
          <p:cNvSpPr/>
          <p:nvPr>
            <p:custDataLst>
              <p:tags r:id="rId67"/>
            </p:custDataLst>
          </p:nvPr>
        </p:nvSpPr>
        <p:spPr>
          <a:xfrm>
            <a:off x="8248650" y="2525713"/>
            <a:ext cx="85725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02" name="Line 93"/>
          <p:cNvSpPr/>
          <p:nvPr>
            <p:custDataLst>
              <p:tags r:id="rId68"/>
            </p:custDataLst>
          </p:nvPr>
        </p:nvSpPr>
        <p:spPr>
          <a:xfrm>
            <a:off x="8502650" y="2990850"/>
            <a:ext cx="735013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03" name="Line 94"/>
          <p:cNvSpPr/>
          <p:nvPr>
            <p:custDataLst>
              <p:tags r:id="rId69"/>
            </p:custDataLst>
          </p:nvPr>
        </p:nvSpPr>
        <p:spPr>
          <a:xfrm>
            <a:off x="7534275" y="2836863"/>
            <a:ext cx="488950" cy="15240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04" name="Line 95"/>
          <p:cNvSpPr/>
          <p:nvPr>
            <p:custDataLst>
              <p:tags r:id="rId70"/>
            </p:custDataLst>
          </p:nvPr>
        </p:nvSpPr>
        <p:spPr>
          <a:xfrm>
            <a:off x="8143875" y="2635250"/>
            <a:ext cx="68263" cy="22860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24" name="Oval 97"/>
          <p:cNvSpPr/>
          <p:nvPr>
            <p:custDataLst>
              <p:tags r:id="rId71"/>
            </p:custDataLst>
          </p:nvPr>
        </p:nvSpPr>
        <p:spPr>
          <a:xfrm>
            <a:off x="7759700" y="251777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25" name="Line 98"/>
          <p:cNvSpPr/>
          <p:nvPr>
            <p:custDataLst>
              <p:tags r:id="rId72"/>
            </p:custDataLst>
          </p:nvPr>
        </p:nvSpPr>
        <p:spPr>
          <a:xfrm>
            <a:off x="7759700" y="25069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26" name="Line 99"/>
          <p:cNvSpPr/>
          <p:nvPr>
            <p:custDataLst>
              <p:tags r:id="rId73"/>
            </p:custDataLst>
          </p:nvPr>
        </p:nvSpPr>
        <p:spPr>
          <a:xfrm>
            <a:off x="8256905" y="25069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27" name="Rectangle 100"/>
          <p:cNvSpPr/>
          <p:nvPr>
            <p:custDataLst>
              <p:tags r:id="rId74"/>
            </p:custDataLst>
          </p:nvPr>
        </p:nvSpPr>
        <p:spPr>
          <a:xfrm>
            <a:off x="7759700" y="250698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28" name="Oval 101"/>
          <p:cNvSpPr/>
          <p:nvPr>
            <p:custDataLst>
              <p:tags r:id="rId75"/>
            </p:custDataLst>
          </p:nvPr>
        </p:nvSpPr>
        <p:spPr>
          <a:xfrm>
            <a:off x="7755255" y="241300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29" name="Rectangle 102"/>
          <p:cNvSpPr/>
          <p:nvPr>
            <p:custDataLst>
              <p:tags r:id="rId76"/>
            </p:custDataLst>
          </p:nvPr>
        </p:nvSpPr>
        <p:spPr>
          <a:xfrm>
            <a:off x="7893050" y="2433955"/>
            <a:ext cx="224155" cy="187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30" name="Text Box 103"/>
          <p:cNvSpPr txBox="1"/>
          <p:nvPr/>
        </p:nvSpPr>
        <p:spPr>
          <a:xfrm>
            <a:off x="7767003" y="2330450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2c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17" name="Oval 105"/>
          <p:cNvSpPr/>
          <p:nvPr>
            <p:custDataLst>
              <p:tags r:id="rId77"/>
            </p:custDataLst>
          </p:nvPr>
        </p:nvSpPr>
        <p:spPr>
          <a:xfrm>
            <a:off x="8023225" y="297370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18" name="Line 106"/>
          <p:cNvSpPr/>
          <p:nvPr>
            <p:custDataLst>
              <p:tags r:id="rId78"/>
            </p:custDataLst>
          </p:nvPr>
        </p:nvSpPr>
        <p:spPr>
          <a:xfrm>
            <a:off x="8023225" y="296227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19" name="Line 107"/>
          <p:cNvSpPr/>
          <p:nvPr>
            <p:custDataLst>
              <p:tags r:id="rId79"/>
            </p:custDataLst>
          </p:nvPr>
        </p:nvSpPr>
        <p:spPr>
          <a:xfrm>
            <a:off x="8520430" y="296227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20" name="Rectangle 108"/>
          <p:cNvSpPr/>
          <p:nvPr>
            <p:custDataLst>
              <p:tags r:id="rId80"/>
            </p:custDataLst>
          </p:nvPr>
        </p:nvSpPr>
        <p:spPr>
          <a:xfrm>
            <a:off x="8023225" y="296227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21" name="Oval 109"/>
          <p:cNvSpPr/>
          <p:nvPr>
            <p:custDataLst>
              <p:tags r:id="rId81"/>
            </p:custDataLst>
          </p:nvPr>
        </p:nvSpPr>
        <p:spPr>
          <a:xfrm>
            <a:off x="8018780" y="286893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22" name="Rectangle 110"/>
          <p:cNvSpPr/>
          <p:nvPr>
            <p:custDataLst>
              <p:tags r:id="rId82"/>
            </p:custDataLst>
          </p:nvPr>
        </p:nvSpPr>
        <p:spPr>
          <a:xfrm>
            <a:off x="8156575" y="2889250"/>
            <a:ext cx="225425" cy="1746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23" name="Text Box 111"/>
          <p:cNvSpPr txBox="1"/>
          <p:nvPr/>
        </p:nvSpPr>
        <p:spPr>
          <a:xfrm>
            <a:off x="8026083" y="2786380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2b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07" name="Text Box 112"/>
          <p:cNvSpPr txBox="1"/>
          <p:nvPr/>
        </p:nvSpPr>
        <p:spPr>
          <a:xfrm>
            <a:off x="9269413" y="2443163"/>
            <a:ext cx="9575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other</a:t>
            </a:r>
            <a:endParaRPr lang="en-US" altLang="zh-CN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networks</a:t>
            </a:r>
            <a:endParaRPr lang="en-US" altLang="zh-CN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08" name="Freeform 113"/>
          <p:cNvSpPr/>
          <p:nvPr>
            <p:custDataLst>
              <p:tags r:id="rId83"/>
            </p:custDataLst>
          </p:nvPr>
        </p:nvSpPr>
        <p:spPr>
          <a:xfrm flipH="1">
            <a:off x="1905000" y="2055813"/>
            <a:ext cx="1171575" cy="1758950"/>
          </a:xfrm>
          <a:custGeom>
            <a:avLst/>
            <a:gdLst>
              <a:gd name="txL" fmla="*/ 0 w 738"/>
              <a:gd name="txT" fmla="*/ 0 h 1108"/>
              <a:gd name="txR" fmla="*/ 738 w 738"/>
              <a:gd name="txB" fmla="*/ 1108 h 1108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738" h="1108">
                <a:moveTo>
                  <a:pt x="32" y="394"/>
                </a:moveTo>
                <a:cubicBezTo>
                  <a:pt x="66" y="301"/>
                  <a:pt x="108" y="228"/>
                  <a:pt x="213" y="172"/>
                </a:cubicBezTo>
                <a:cubicBezTo>
                  <a:pt x="318" y="116"/>
                  <a:pt x="588" y="0"/>
                  <a:pt x="663" y="56"/>
                </a:cubicBezTo>
                <a:cubicBezTo>
                  <a:pt x="738" y="112"/>
                  <a:pt x="659" y="346"/>
                  <a:pt x="661" y="509"/>
                </a:cubicBezTo>
                <a:cubicBezTo>
                  <a:pt x="663" y="672"/>
                  <a:pt x="731" y="956"/>
                  <a:pt x="677" y="1032"/>
                </a:cubicBezTo>
                <a:cubicBezTo>
                  <a:pt x="623" y="1108"/>
                  <a:pt x="442" y="999"/>
                  <a:pt x="338" y="962"/>
                </a:cubicBezTo>
                <a:cubicBezTo>
                  <a:pt x="234" y="925"/>
                  <a:pt x="102" y="904"/>
                  <a:pt x="51" y="809"/>
                </a:cubicBezTo>
                <a:cubicBezTo>
                  <a:pt x="0" y="715"/>
                  <a:pt x="36" y="481"/>
                  <a:pt x="32" y="394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09" name="Text Box 114"/>
          <p:cNvSpPr txBox="1"/>
          <p:nvPr/>
        </p:nvSpPr>
        <p:spPr>
          <a:xfrm>
            <a:off x="1962150" y="2840038"/>
            <a:ext cx="9575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other</a:t>
            </a:r>
            <a:endParaRPr lang="en-US" altLang="zh-CN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networks</a:t>
            </a:r>
            <a:endParaRPr lang="en-US" altLang="zh-CN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10" name="Line 115"/>
          <p:cNvSpPr/>
          <p:nvPr>
            <p:custDataLst>
              <p:tags r:id="rId84"/>
            </p:custDataLst>
          </p:nvPr>
        </p:nvSpPr>
        <p:spPr>
          <a:xfrm flipH="1">
            <a:off x="2762250" y="2401888"/>
            <a:ext cx="468313" cy="268287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015" name="AutoShape 118"/>
          <p:cNvSpPr/>
          <p:nvPr/>
        </p:nvSpPr>
        <p:spPr>
          <a:xfrm rot="12508575">
            <a:off x="4502150" y="2322830"/>
            <a:ext cx="768350" cy="276225"/>
          </a:xfrm>
          <a:prstGeom prst="leftArrow">
            <a:avLst>
              <a:gd name="adj1" fmla="val 50000"/>
              <a:gd name="adj2" fmla="val 69540"/>
            </a:avLst>
          </a:prstGeom>
          <a:gradFill rotWithShape="1">
            <a:gsLst>
              <a:gs pos="0">
                <a:srgbClr val="FF000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16" name="Text Box 119"/>
          <p:cNvSpPr txBox="1"/>
          <p:nvPr/>
        </p:nvSpPr>
        <p:spPr>
          <a:xfrm>
            <a:off x="4797425" y="1941830"/>
            <a:ext cx="1066165" cy="5092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BGP </a:t>
            </a:r>
            <a:endParaRPr lang="en-US" altLang="zh-CN" sz="1600" i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message</a:t>
            </a:r>
            <a:endParaRPr lang="en-US" altLang="zh-CN" sz="1600" i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012" name="Freeform 120"/>
          <p:cNvSpPr/>
          <p:nvPr>
            <p:custDataLst>
              <p:tags r:id="rId85"/>
            </p:custDataLst>
          </p:nvPr>
        </p:nvSpPr>
        <p:spPr>
          <a:xfrm>
            <a:off x="6526213" y="2890838"/>
            <a:ext cx="523875" cy="261937"/>
          </a:xfrm>
          <a:custGeom>
            <a:avLst/>
            <a:gdLst>
              <a:gd name="txL" fmla="*/ 0 w 654"/>
              <a:gd name="txT" fmla="*/ 0 h 420"/>
              <a:gd name="txR" fmla="*/ 654 w 654"/>
              <a:gd name="txB" fmla="*/ 420 h 420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54" h="420">
                <a:moveTo>
                  <a:pt x="0" y="420"/>
                </a:moveTo>
                <a:lnTo>
                  <a:pt x="654" y="0"/>
                </a:lnTo>
              </a:path>
            </a:pathLst>
          </a:custGeom>
          <a:noFill/>
          <a:ln w="1905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8" name="Rectangle 105"/>
          <p:cNvSpPr txBox="1"/>
          <p:nvPr>
            <p:custDataLst>
              <p:tags r:id="rId86"/>
            </p:custDataLst>
          </p:nvPr>
        </p:nvSpPr>
        <p:spPr>
          <a:xfrm>
            <a:off x="1752600" y="3962400"/>
            <a:ext cx="9646285" cy="237045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342900" lvl="0" indent="-342900">
              <a:lnSpc>
                <a:spcPct val="90000"/>
              </a:lnSpc>
            </a:pPr>
            <a:r>
              <a:rPr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BGP message contains </a:t>
            </a:r>
            <a:r>
              <a:rPr lang="ja-JP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</a:t>
            </a:r>
            <a:r>
              <a:rPr lang="ja-JP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en-US" altLang="ja-JP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ja-JP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>
              <a:lnSpc>
                <a:spcPct val="90000"/>
              </a:lnSpc>
            </a:pPr>
            <a:r>
              <a:rPr lang="ja-JP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</a:t>
            </a:r>
            <a:r>
              <a:rPr lang="ja-JP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en-US" altLang="ja-JP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是前缀</a:t>
            </a:r>
            <a:r>
              <a:rPr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属性</a:t>
            </a:r>
            <a:r>
              <a:rPr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Example: route:</a:t>
            </a:r>
            <a:endParaRPr lang="en-US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lnSpc>
                <a:spcPct val="90000"/>
              </a:lnSpc>
              <a:buSzPct val="65000"/>
              <a:buFont typeface="Wingdings" panose="05000000000000000000" pitchFamily="2" charset="2"/>
              <a:buChar char="v"/>
            </a:pPr>
            <a:r>
              <a:rPr lang="zh-CN" altLang="en-US" sz="22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前缀：</a:t>
            </a:r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Prefix:138.16.64/22 ;  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lnSpc>
                <a:spcPct val="90000"/>
              </a:lnSpc>
              <a:buSzPct val="65000"/>
              <a:buFont typeface="Wingdings" panose="05000000000000000000" pitchFamily="2" charset="2"/>
              <a:buChar char="v"/>
            </a:pPr>
            <a:r>
              <a:rPr lang="zh-CN" altLang="en-US" sz="22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属性：</a:t>
            </a:r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AS-PATH:  AS3  AS131 ;  NEXT-HOP:  201.44.13.125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lnSpc>
                <a:spcPct val="90000"/>
              </a:lnSpc>
              <a:buSzPct val="65000"/>
              <a:buFont typeface="Wingdings" panose="05000000000000000000" pitchFamily="2" charset="2"/>
              <a:buChar char="v"/>
            </a:pP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lnSpc>
                <a:spcPct val="90000"/>
              </a:lnSpc>
              <a:buSzPct val="65000"/>
              <a:buFont typeface="Wingdings" panose="05000000000000000000" pitchFamily="2" charset="2"/>
              <a:buChar char="v"/>
            </a:pP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lnSpc>
                <a:spcPct val="90000"/>
              </a:lnSpc>
              <a:buSzPct val="65000"/>
              <a:buFont typeface="Wingdings" panose="05000000000000000000" pitchFamily="2" charset="2"/>
              <a:buChar char="v"/>
            </a:pP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lnSpc>
                <a:spcPct val="90000"/>
              </a:lnSpc>
              <a:buSzPct val="65000"/>
              <a:buFont typeface="Wingdings" panose="05000000000000000000" pitchFamily="2" charset="2"/>
              <a:buChar char="v"/>
            </a:pP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0014" name="Picture 36" descr="underline_base"/>
          <p:cNvPicPr/>
          <p:nvPr/>
        </p:nvPicPr>
        <p:blipFill>
          <a:blip r:embed="rId87"/>
          <a:stretch>
            <a:fillRect/>
          </a:stretch>
        </p:blipFill>
        <p:spPr>
          <a:xfrm>
            <a:off x="1752600" y="838200"/>
            <a:ext cx="7696200" cy="152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7765" name="Rectangle 3"/>
          <p:cNvSpPr>
            <a:spLocks noGrp="1" noChangeArrowheads="1"/>
          </p:cNvSpPr>
          <p:nvPr>
            <p:custDataLst>
              <p:tags r:id="rId88"/>
            </p:custDataLst>
          </p:nvPr>
        </p:nvSpPr>
        <p:spPr>
          <a:xfrm>
            <a:off x="1752600" y="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路由器接收前缀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</p:spTree>
    <p:custDataLst>
      <p:tags r:id="rId8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charRg st="31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8">
                                            <p:txEl>
                                              <p:charRg st="31" end="8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charRg st="103" end="1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8">
                                            <p:txEl>
                                              <p:charRg st="103" end="1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8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72034" name="Freeform 2"/>
          <p:cNvSpPr/>
          <p:nvPr>
            <p:custDataLst>
              <p:tags r:id="rId4"/>
            </p:custDataLst>
          </p:nvPr>
        </p:nvSpPr>
        <p:spPr>
          <a:xfrm>
            <a:off x="8890000" y="1846263"/>
            <a:ext cx="1171575" cy="1758950"/>
          </a:xfrm>
          <a:custGeom>
            <a:avLst/>
            <a:gdLst>
              <a:gd name="txL" fmla="*/ 0 w 738"/>
              <a:gd name="txT" fmla="*/ 0 h 1108"/>
              <a:gd name="txR" fmla="*/ 738 w 738"/>
              <a:gd name="txB" fmla="*/ 1108 h 1108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738" h="1108">
                <a:moveTo>
                  <a:pt x="32" y="394"/>
                </a:moveTo>
                <a:cubicBezTo>
                  <a:pt x="66" y="301"/>
                  <a:pt x="108" y="228"/>
                  <a:pt x="213" y="172"/>
                </a:cubicBezTo>
                <a:cubicBezTo>
                  <a:pt x="318" y="116"/>
                  <a:pt x="588" y="0"/>
                  <a:pt x="663" y="56"/>
                </a:cubicBezTo>
                <a:cubicBezTo>
                  <a:pt x="738" y="112"/>
                  <a:pt x="659" y="346"/>
                  <a:pt x="661" y="509"/>
                </a:cubicBezTo>
                <a:cubicBezTo>
                  <a:pt x="663" y="672"/>
                  <a:pt x="731" y="956"/>
                  <a:pt x="677" y="1032"/>
                </a:cubicBezTo>
                <a:cubicBezTo>
                  <a:pt x="623" y="1108"/>
                  <a:pt x="442" y="999"/>
                  <a:pt x="338" y="962"/>
                </a:cubicBezTo>
                <a:cubicBezTo>
                  <a:pt x="234" y="925"/>
                  <a:pt x="102" y="904"/>
                  <a:pt x="51" y="809"/>
                </a:cubicBezTo>
                <a:cubicBezTo>
                  <a:pt x="0" y="715"/>
                  <a:pt x="36" y="481"/>
                  <a:pt x="32" y="394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35" name="Freeform 5"/>
          <p:cNvSpPr/>
          <p:nvPr>
            <p:custDataLst>
              <p:tags r:id="rId5"/>
            </p:custDataLst>
          </p:nvPr>
        </p:nvSpPr>
        <p:spPr>
          <a:xfrm>
            <a:off x="6843713" y="2155825"/>
            <a:ext cx="1944687" cy="1292225"/>
          </a:xfrm>
          <a:custGeom>
            <a:avLst/>
            <a:gdLst>
              <a:gd name="txL" fmla="*/ 0 w 1162"/>
              <a:gd name="txT" fmla="*/ 0 h 543"/>
              <a:gd name="txR" fmla="*/ 1162 w 1162"/>
              <a:gd name="txB" fmla="*/ 543 h 543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162" h="543">
                <a:moveTo>
                  <a:pt x="56" y="162"/>
                </a:moveTo>
                <a:cubicBezTo>
                  <a:pt x="115" y="100"/>
                  <a:pt x="221" y="28"/>
                  <a:pt x="368" y="14"/>
                </a:cubicBezTo>
                <a:cubicBezTo>
                  <a:pt x="515" y="0"/>
                  <a:pt x="811" y="42"/>
                  <a:pt x="940" y="79"/>
                </a:cubicBezTo>
                <a:cubicBezTo>
                  <a:pt x="1069" y="116"/>
                  <a:pt x="1126" y="177"/>
                  <a:pt x="1144" y="239"/>
                </a:cubicBezTo>
                <a:cubicBezTo>
                  <a:pt x="1162" y="301"/>
                  <a:pt x="1141" y="401"/>
                  <a:pt x="1048" y="451"/>
                </a:cubicBezTo>
                <a:cubicBezTo>
                  <a:pt x="955" y="501"/>
                  <a:pt x="746" y="543"/>
                  <a:pt x="586" y="541"/>
                </a:cubicBezTo>
                <a:cubicBezTo>
                  <a:pt x="426" y="539"/>
                  <a:pt x="176" y="502"/>
                  <a:pt x="88" y="439"/>
                </a:cubicBezTo>
                <a:cubicBezTo>
                  <a:pt x="0" y="376"/>
                  <a:pt x="63" y="220"/>
                  <a:pt x="56" y="162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36" name="Freeform 6"/>
          <p:cNvSpPr/>
          <p:nvPr>
            <p:custDataLst>
              <p:tags r:id="rId6"/>
            </p:custDataLst>
          </p:nvPr>
        </p:nvSpPr>
        <p:spPr>
          <a:xfrm>
            <a:off x="3090863" y="1447800"/>
            <a:ext cx="1679575" cy="1411288"/>
          </a:xfrm>
          <a:custGeom>
            <a:avLst/>
            <a:gdLst>
              <a:gd name="txL" fmla="*/ 0 w 1198"/>
              <a:gd name="txT" fmla="*/ 0 h 451"/>
              <a:gd name="txR" fmla="*/ 1198 w 1198"/>
              <a:gd name="txB" fmla="*/ 451 h 451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198" h="451">
                <a:moveTo>
                  <a:pt x="88" y="181"/>
                </a:moveTo>
                <a:cubicBezTo>
                  <a:pt x="159" y="143"/>
                  <a:pt x="120" y="111"/>
                  <a:pt x="180" y="89"/>
                </a:cubicBezTo>
                <a:cubicBezTo>
                  <a:pt x="240" y="67"/>
                  <a:pt x="313" y="60"/>
                  <a:pt x="448" y="49"/>
                </a:cubicBezTo>
                <a:cubicBezTo>
                  <a:pt x="583" y="38"/>
                  <a:pt x="866" y="0"/>
                  <a:pt x="988" y="25"/>
                </a:cubicBezTo>
                <a:cubicBezTo>
                  <a:pt x="1110" y="50"/>
                  <a:pt x="1198" y="132"/>
                  <a:pt x="1181" y="197"/>
                </a:cubicBezTo>
                <a:cubicBezTo>
                  <a:pt x="1164" y="262"/>
                  <a:pt x="1034" y="375"/>
                  <a:pt x="889" y="413"/>
                </a:cubicBezTo>
                <a:cubicBezTo>
                  <a:pt x="744" y="451"/>
                  <a:pt x="449" y="438"/>
                  <a:pt x="307" y="425"/>
                </a:cubicBezTo>
                <a:cubicBezTo>
                  <a:pt x="165" y="412"/>
                  <a:pt x="72" y="378"/>
                  <a:pt x="36" y="337"/>
                </a:cubicBezTo>
                <a:cubicBezTo>
                  <a:pt x="0" y="296"/>
                  <a:pt x="77" y="213"/>
                  <a:pt x="88" y="181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37" name="Freeform 7"/>
          <p:cNvSpPr/>
          <p:nvPr>
            <p:custDataLst>
              <p:tags r:id="rId7"/>
            </p:custDataLst>
          </p:nvPr>
        </p:nvSpPr>
        <p:spPr>
          <a:xfrm>
            <a:off x="3721100" y="2192338"/>
            <a:ext cx="400050" cy="180975"/>
          </a:xfrm>
          <a:custGeom>
            <a:avLst/>
            <a:gdLst>
              <a:gd name="txL" fmla="*/ 0 w 252"/>
              <a:gd name="txT" fmla="*/ 0 h 114"/>
              <a:gd name="txR" fmla="*/ 252 w 252"/>
              <a:gd name="txB" fmla="*/ 114 h 114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252" h="114">
                <a:moveTo>
                  <a:pt x="0" y="114"/>
                </a:moveTo>
                <a:lnTo>
                  <a:pt x="252" y="0"/>
                </a:lnTo>
              </a:path>
            </a:pathLst>
          </a:cu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38" name="Freeform 8"/>
          <p:cNvSpPr/>
          <p:nvPr>
            <p:custDataLst>
              <p:tags r:id="rId8"/>
            </p:custDataLst>
          </p:nvPr>
        </p:nvSpPr>
        <p:spPr>
          <a:xfrm>
            <a:off x="4413250" y="2298700"/>
            <a:ext cx="704850" cy="409575"/>
          </a:xfrm>
          <a:custGeom>
            <a:avLst/>
            <a:gdLst>
              <a:gd name="txL" fmla="*/ 0 w 444"/>
              <a:gd name="txT" fmla="*/ 0 h 258"/>
              <a:gd name="txR" fmla="*/ 444 w 444"/>
              <a:gd name="txB" fmla="*/ 258 h 258"/>
            </a:gdLst>
            <a:ahLst/>
            <a:cxnLst>
              <a:cxn ang="0">
                <a:pos x="0" y="0"/>
              </a:cxn>
              <a:cxn ang="0">
                <a:pos x="2147483646" y="2147483646"/>
              </a:cxn>
            </a:cxnLst>
            <a:rect l="txL" t="txT" r="txR" b="txB"/>
            <a:pathLst>
              <a:path w="444" h="258">
                <a:moveTo>
                  <a:pt x="0" y="0"/>
                </a:moveTo>
                <a:lnTo>
                  <a:pt x="444" y="258"/>
                </a:lnTo>
              </a:path>
            </a:pathLst>
          </a:custGeom>
          <a:noFill/>
          <a:ln w="1905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39" name="Text Box 9"/>
          <p:cNvSpPr txBox="1"/>
          <p:nvPr/>
        </p:nvSpPr>
        <p:spPr>
          <a:xfrm>
            <a:off x="3665538" y="2413000"/>
            <a:ext cx="68643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AS3</a:t>
            </a:r>
            <a:endParaRPr lang="en-US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40" name="Text Box 10"/>
          <p:cNvSpPr txBox="1"/>
          <p:nvPr/>
        </p:nvSpPr>
        <p:spPr>
          <a:xfrm>
            <a:off x="7480300" y="3078163"/>
            <a:ext cx="63627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AS2</a:t>
            </a:r>
            <a:endParaRPr lang="en-US" altLang="zh-CN" sz="1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41" name="Line 11"/>
          <p:cNvSpPr/>
          <p:nvPr>
            <p:custDataLst>
              <p:tags r:id="rId9"/>
            </p:custDataLst>
          </p:nvPr>
        </p:nvSpPr>
        <p:spPr>
          <a:xfrm flipV="1">
            <a:off x="7359650" y="2566988"/>
            <a:ext cx="434975" cy="192087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042" name="Line 12"/>
          <p:cNvSpPr/>
          <p:nvPr>
            <p:custDataLst>
              <p:tags r:id="rId10"/>
            </p:custDataLst>
          </p:nvPr>
        </p:nvSpPr>
        <p:spPr>
          <a:xfrm flipH="1" flipV="1">
            <a:off x="3937000" y="1925638"/>
            <a:ext cx="241300" cy="17462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043" name="Line 13"/>
          <p:cNvSpPr/>
          <p:nvPr>
            <p:custDataLst>
              <p:tags r:id="rId11"/>
            </p:custDataLst>
          </p:nvPr>
        </p:nvSpPr>
        <p:spPr>
          <a:xfrm flipH="1">
            <a:off x="3495675" y="1919288"/>
            <a:ext cx="147638" cy="376237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147" name="Oval 15"/>
          <p:cNvSpPr/>
          <p:nvPr>
            <p:custDataLst>
              <p:tags r:id="rId12"/>
            </p:custDataLst>
          </p:nvPr>
        </p:nvSpPr>
        <p:spPr>
          <a:xfrm>
            <a:off x="3237230" y="237490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48" name="Line 16"/>
          <p:cNvSpPr/>
          <p:nvPr>
            <p:custDataLst>
              <p:tags r:id="rId13"/>
            </p:custDataLst>
          </p:nvPr>
        </p:nvSpPr>
        <p:spPr>
          <a:xfrm>
            <a:off x="3237230" y="23641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149" name="Line 17"/>
          <p:cNvSpPr/>
          <p:nvPr>
            <p:custDataLst>
              <p:tags r:id="rId14"/>
            </p:custDataLst>
          </p:nvPr>
        </p:nvSpPr>
        <p:spPr>
          <a:xfrm>
            <a:off x="3733800" y="23641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150" name="Rectangle 18"/>
          <p:cNvSpPr/>
          <p:nvPr>
            <p:custDataLst>
              <p:tags r:id="rId15"/>
            </p:custDataLst>
          </p:nvPr>
        </p:nvSpPr>
        <p:spPr>
          <a:xfrm>
            <a:off x="3237230" y="236410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51" name="Oval 19"/>
          <p:cNvSpPr/>
          <p:nvPr>
            <p:custDataLst>
              <p:tags r:id="rId16"/>
            </p:custDataLst>
          </p:nvPr>
        </p:nvSpPr>
        <p:spPr>
          <a:xfrm>
            <a:off x="3232150" y="22701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52" name="Rectangle 20"/>
          <p:cNvSpPr/>
          <p:nvPr>
            <p:custDataLst>
              <p:tags r:id="rId17"/>
            </p:custDataLst>
          </p:nvPr>
        </p:nvSpPr>
        <p:spPr>
          <a:xfrm>
            <a:off x="3370580" y="2291080"/>
            <a:ext cx="224155" cy="1968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53" name="Text Box 21"/>
          <p:cNvSpPr txBox="1"/>
          <p:nvPr/>
        </p:nvSpPr>
        <p:spPr>
          <a:xfrm>
            <a:off x="3240088" y="2187575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3b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39" name="Oval 23"/>
          <p:cNvSpPr/>
          <p:nvPr>
            <p:custDataLst>
              <p:tags r:id="rId18"/>
            </p:custDataLst>
          </p:nvPr>
        </p:nvSpPr>
        <p:spPr>
          <a:xfrm>
            <a:off x="3507105" y="181165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40" name="Line 24"/>
          <p:cNvSpPr/>
          <p:nvPr>
            <p:custDataLst>
              <p:tags r:id="rId19"/>
            </p:custDataLst>
          </p:nvPr>
        </p:nvSpPr>
        <p:spPr>
          <a:xfrm>
            <a:off x="3507105" y="18002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141" name="Line 25"/>
          <p:cNvSpPr/>
          <p:nvPr>
            <p:custDataLst>
              <p:tags r:id="rId20"/>
            </p:custDataLst>
          </p:nvPr>
        </p:nvSpPr>
        <p:spPr>
          <a:xfrm>
            <a:off x="4003675" y="18002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142" name="Rectangle 26"/>
          <p:cNvSpPr/>
          <p:nvPr>
            <p:custDataLst>
              <p:tags r:id="rId21"/>
            </p:custDataLst>
          </p:nvPr>
        </p:nvSpPr>
        <p:spPr>
          <a:xfrm>
            <a:off x="3507105" y="180022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43" name="Oval 27"/>
          <p:cNvSpPr/>
          <p:nvPr>
            <p:custDataLst>
              <p:tags r:id="rId22"/>
            </p:custDataLst>
          </p:nvPr>
        </p:nvSpPr>
        <p:spPr>
          <a:xfrm>
            <a:off x="3502025" y="170688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45" name="Rectangle 29"/>
          <p:cNvSpPr/>
          <p:nvPr>
            <p:custDataLst>
              <p:tags r:id="rId23"/>
            </p:custDataLst>
          </p:nvPr>
        </p:nvSpPr>
        <p:spPr>
          <a:xfrm>
            <a:off x="3637280" y="1715135"/>
            <a:ext cx="22161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46" name="Text Box 30"/>
          <p:cNvSpPr txBox="1"/>
          <p:nvPr/>
        </p:nvSpPr>
        <p:spPr>
          <a:xfrm>
            <a:off x="3511233" y="1611630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3c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33" name="Oval 33"/>
          <p:cNvSpPr/>
          <p:nvPr>
            <p:custDataLst>
              <p:tags r:id="rId24"/>
            </p:custDataLst>
          </p:nvPr>
        </p:nvSpPr>
        <p:spPr>
          <a:xfrm>
            <a:off x="4084955" y="218440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34" name="Line 34"/>
          <p:cNvSpPr/>
          <p:nvPr>
            <p:custDataLst>
              <p:tags r:id="rId25"/>
            </p:custDataLst>
          </p:nvPr>
        </p:nvSpPr>
        <p:spPr>
          <a:xfrm>
            <a:off x="4084955" y="21736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135" name="Line 35"/>
          <p:cNvSpPr/>
          <p:nvPr>
            <p:custDataLst>
              <p:tags r:id="rId26"/>
            </p:custDataLst>
          </p:nvPr>
        </p:nvSpPr>
        <p:spPr>
          <a:xfrm>
            <a:off x="4581525" y="21736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136" name="Rectangle 36"/>
          <p:cNvSpPr/>
          <p:nvPr>
            <p:custDataLst>
              <p:tags r:id="rId27"/>
            </p:custDataLst>
          </p:nvPr>
        </p:nvSpPr>
        <p:spPr>
          <a:xfrm>
            <a:off x="4084955" y="217360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37" name="Oval 37"/>
          <p:cNvSpPr/>
          <p:nvPr>
            <p:custDataLst>
              <p:tags r:id="rId28"/>
            </p:custDataLst>
          </p:nvPr>
        </p:nvSpPr>
        <p:spPr>
          <a:xfrm>
            <a:off x="4079875" y="20796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38" name="Rectangle 38"/>
          <p:cNvSpPr/>
          <p:nvPr>
            <p:custDataLst>
              <p:tags r:id="rId29"/>
            </p:custDataLst>
          </p:nvPr>
        </p:nvSpPr>
        <p:spPr>
          <a:xfrm>
            <a:off x="4218305" y="2100580"/>
            <a:ext cx="225425" cy="1746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32" name="Text Box 39"/>
          <p:cNvSpPr txBox="1"/>
          <p:nvPr/>
        </p:nvSpPr>
        <p:spPr>
          <a:xfrm>
            <a:off x="4090988" y="1986280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3a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88" name="Freeform 41"/>
          <p:cNvSpPr/>
          <p:nvPr>
            <p:custDataLst>
              <p:tags r:id="rId30"/>
            </p:custDataLst>
          </p:nvPr>
        </p:nvSpPr>
        <p:spPr>
          <a:xfrm>
            <a:off x="4108450" y="2511425"/>
            <a:ext cx="2660650" cy="1122680"/>
          </a:xfrm>
          <a:custGeom>
            <a:avLst/>
            <a:gdLst>
              <a:gd name="txL" fmla="*/ 0 w 1583"/>
              <a:gd name="txT" fmla="*/ 0 h 682"/>
              <a:gd name="txR" fmla="*/ 1583 w 1583"/>
              <a:gd name="txB" fmla="*/ 682 h 682"/>
            </a:gdLst>
            <a:ahLst/>
            <a:cxnLst>
              <a:cxn ang="0">
                <a:pos x="307" y="345"/>
              </a:cxn>
              <a:cxn ang="0">
                <a:pos x="808" y="114"/>
              </a:cxn>
              <a:cxn ang="0">
                <a:pos x="1558" y="32"/>
              </a:cxn>
              <a:cxn ang="0">
                <a:pos x="2294" y="299"/>
              </a:cxn>
              <a:cxn ang="0">
                <a:pos x="3102" y="658"/>
              </a:cxn>
              <a:cxn ang="0">
                <a:pos x="2523" y="990"/>
              </a:cxn>
              <a:cxn ang="0">
                <a:pos x="1369" y="1011"/>
              </a:cxn>
              <a:cxn ang="0">
                <a:pos x="177" y="916"/>
              </a:cxn>
              <a:cxn ang="0">
                <a:pos x="307" y="345"/>
              </a:cxn>
            </a:cxnLst>
            <a:rect l="txL" t="txT" r="txR" b="txB"/>
            <a:pathLst>
              <a:path w="1583" h="682">
                <a:moveTo>
                  <a:pt x="155" y="224"/>
                </a:moveTo>
                <a:cubicBezTo>
                  <a:pt x="208" y="137"/>
                  <a:pt x="302" y="108"/>
                  <a:pt x="407" y="74"/>
                </a:cubicBezTo>
                <a:cubicBezTo>
                  <a:pt x="512" y="40"/>
                  <a:pt x="660" y="0"/>
                  <a:pt x="785" y="20"/>
                </a:cubicBezTo>
                <a:cubicBezTo>
                  <a:pt x="910" y="40"/>
                  <a:pt x="1027" y="126"/>
                  <a:pt x="1157" y="194"/>
                </a:cubicBezTo>
                <a:cubicBezTo>
                  <a:pt x="1287" y="262"/>
                  <a:pt x="1545" y="353"/>
                  <a:pt x="1564" y="428"/>
                </a:cubicBezTo>
                <a:cubicBezTo>
                  <a:pt x="1583" y="503"/>
                  <a:pt x="1417" y="606"/>
                  <a:pt x="1272" y="644"/>
                </a:cubicBezTo>
                <a:cubicBezTo>
                  <a:pt x="1127" y="682"/>
                  <a:pt x="887" y="664"/>
                  <a:pt x="690" y="656"/>
                </a:cubicBezTo>
                <a:cubicBezTo>
                  <a:pt x="493" y="648"/>
                  <a:pt x="178" y="668"/>
                  <a:pt x="89" y="596"/>
                </a:cubicBezTo>
                <a:cubicBezTo>
                  <a:pt x="0" y="524"/>
                  <a:pt x="102" y="311"/>
                  <a:pt x="155" y="224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89" name="Text Box 42"/>
          <p:cNvSpPr txBox="1"/>
          <p:nvPr/>
        </p:nvSpPr>
        <p:spPr>
          <a:xfrm>
            <a:off x="4342130" y="3195955"/>
            <a:ext cx="68643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AS1</a:t>
            </a:r>
            <a:endParaRPr lang="en-US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90" name="Line 43"/>
          <p:cNvSpPr/>
          <p:nvPr>
            <p:custDataLst>
              <p:tags r:id="rId31"/>
            </p:custDataLst>
          </p:nvPr>
        </p:nvSpPr>
        <p:spPr>
          <a:xfrm flipH="1">
            <a:off x="5000625" y="2790825"/>
            <a:ext cx="147955" cy="16192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091" name="Line 44"/>
          <p:cNvSpPr/>
          <p:nvPr>
            <p:custDataLst>
              <p:tags r:id="rId32"/>
            </p:custDataLst>
          </p:nvPr>
        </p:nvSpPr>
        <p:spPr>
          <a:xfrm>
            <a:off x="5403850" y="2825750"/>
            <a:ext cx="5080" cy="45275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092" name="Line 45"/>
          <p:cNvSpPr/>
          <p:nvPr>
            <p:custDataLst>
              <p:tags r:id="rId33"/>
            </p:custDataLst>
          </p:nvPr>
        </p:nvSpPr>
        <p:spPr>
          <a:xfrm>
            <a:off x="5565775" y="2778125"/>
            <a:ext cx="497205" cy="33528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093" name="Line 46"/>
          <p:cNvSpPr/>
          <p:nvPr>
            <p:custDataLst>
              <p:tags r:id="rId34"/>
            </p:custDataLst>
          </p:nvPr>
        </p:nvSpPr>
        <p:spPr>
          <a:xfrm flipH="1">
            <a:off x="5686425" y="3235325"/>
            <a:ext cx="376555" cy="1206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094" name="Line 47"/>
          <p:cNvSpPr/>
          <p:nvPr>
            <p:custDataLst>
              <p:tags r:id="rId35"/>
            </p:custDataLst>
          </p:nvPr>
        </p:nvSpPr>
        <p:spPr>
          <a:xfrm flipH="1" flipV="1">
            <a:off x="5108575" y="3059430"/>
            <a:ext cx="901700" cy="8128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095" name="Line 48"/>
          <p:cNvSpPr/>
          <p:nvPr>
            <p:custDataLst>
              <p:tags r:id="rId36"/>
            </p:custDataLst>
          </p:nvPr>
        </p:nvSpPr>
        <p:spPr>
          <a:xfrm>
            <a:off x="5015230" y="3140075"/>
            <a:ext cx="201930" cy="13525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123" name="Oval 50"/>
          <p:cNvSpPr/>
          <p:nvPr>
            <p:custDataLst>
              <p:tags r:id="rId37"/>
            </p:custDataLst>
          </p:nvPr>
        </p:nvSpPr>
        <p:spPr>
          <a:xfrm>
            <a:off x="5113655" y="270827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24" name="Line 51"/>
          <p:cNvSpPr/>
          <p:nvPr>
            <p:custDataLst>
              <p:tags r:id="rId38"/>
            </p:custDataLst>
          </p:nvPr>
        </p:nvSpPr>
        <p:spPr>
          <a:xfrm>
            <a:off x="5113655" y="26974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125" name="Line 52"/>
          <p:cNvSpPr/>
          <p:nvPr>
            <p:custDataLst>
              <p:tags r:id="rId39"/>
            </p:custDataLst>
          </p:nvPr>
        </p:nvSpPr>
        <p:spPr>
          <a:xfrm>
            <a:off x="5610225" y="26974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126" name="Rectangle 53"/>
          <p:cNvSpPr/>
          <p:nvPr>
            <p:custDataLst>
              <p:tags r:id="rId40"/>
            </p:custDataLst>
          </p:nvPr>
        </p:nvSpPr>
        <p:spPr>
          <a:xfrm>
            <a:off x="5113655" y="269748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27" name="Oval 54"/>
          <p:cNvSpPr/>
          <p:nvPr>
            <p:custDataLst>
              <p:tags r:id="rId41"/>
            </p:custDataLst>
          </p:nvPr>
        </p:nvSpPr>
        <p:spPr>
          <a:xfrm>
            <a:off x="5108575" y="260350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29" name="Rectangle 56"/>
          <p:cNvSpPr/>
          <p:nvPr>
            <p:custDataLst>
              <p:tags r:id="rId42"/>
            </p:custDataLst>
          </p:nvPr>
        </p:nvSpPr>
        <p:spPr>
          <a:xfrm>
            <a:off x="5243830" y="2614930"/>
            <a:ext cx="22288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30" name="Text Box 57"/>
          <p:cNvSpPr txBox="1"/>
          <p:nvPr/>
        </p:nvSpPr>
        <p:spPr>
          <a:xfrm>
            <a:off x="5119053" y="2511425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1c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16" name="Oval 59"/>
          <p:cNvSpPr/>
          <p:nvPr>
            <p:custDataLst>
              <p:tags r:id="rId43"/>
            </p:custDataLst>
          </p:nvPr>
        </p:nvSpPr>
        <p:spPr>
          <a:xfrm>
            <a:off x="4627880" y="304165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17" name="Line 60"/>
          <p:cNvSpPr/>
          <p:nvPr>
            <p:custDataLst>
              <p:tags r:id="rId44"/>
            </p:custDataLst>
          </p:nvPr>
        </p:nvSpPr>
        <p:spPr>
          <a:xfrm>
            <a:off x="4627880" y="30308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118" name="Line 61"/>
          <p:cNvSpPr/>
          <p:nvPr>
            <p:custDataLst>
              <p:tags r:id="rId45"/>
            </p:custDataLst>
          </p:nvPr>
        </p:nvSpPr>
        <p:spPr>
          <a:xfrm>
            <a:off x="5124450" y="30308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119" name="Rectangle 62"/>
          <p:cNvSpPr/>
          <p:nvPr>
            <p:custDataLst>
              <p:tags r:id="rId46"/>
            </p:custDataLst>
          </p:nvPr>
        </p:nvSpPr>
        <p:spPr>
          <a:xfrm>
            <a:off x="4627880" y="303085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20" name="Oval 63"/>
          <p:cNvSpPr/>
          <p:nvPr>
            <p:custDataLst>
              <p:tags r:id="rId47"/>
            </p:custDataLst>
          </p:nvPr>
        </p:nvSpPr>
        <p:spPr>
          <a:xfrm>
            <a:off x="4622800" y="29432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21" name="Rectangle 64"/>
          <p:cNvSpPr/>
          <p:nvPr>
            <p:custDataLst>
              <p:tags r:id="rId48"/>
            </p:custDataLst>
          </p:nvPr>
        </p:nvSpPr>
        <p:spPr>
          <a:xfrm>
            <a:off x="4758055" y="2986405"/>
            <a:ext cx="225425" cy="152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22" name="Text Box 65"/>
          <p:cNvSpPr txBox="1"/>
          <p:nvPr/>
        </p:nvSpPr>
        <p:spPr>
          <a:xfrm>
            <a:off x="4637088" y="2851150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1a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08" name="Oval 67"/>
          <p:cNvSpPr/>
          <p:nvPr>
            <p:custDataLst>
              <p:tags r:id="rId49"/>
            </p:custDataLst>
          </p:nvPr>
        </p:nvSpPr>
        <p:spPr>
          <a:xfrm>
            <a:off x="5170805" y="333692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09" name="Line 68"/>
          <p:cNvSpPr/>
          <p:nvPr>
            <p:custDataLst>
              <p:tags r:id="rId50"/>
            </p:custDataLst>
          </p:nvPr>
        </p:nvSpPr>
        <p:spPr>
          <a:xfrm>
            <a:off x="5170805" y="332613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110" name="Line 69"/>
          <p:cNvSpPr/>
          <p:nvPr>
            <p:custDataLst>
              <p:tags r:id="rId51"/>
            </p:custDataLst>
          </p:nvPr>
        </p:nvSpPr>
        <p:spPr>
          <a:xfrm>
            <a:off x="5667375" y="332613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111" name="Rectangle 70"/>
          <p:cNvSpPr/>
          <p:nvPr>
            <p:custDataLst>
              <p:tags r:id="rId52"/>
            </p:custDataLst>
          </p:nvPr>
        </p:nvSpPr>
        <p:spPr>
          <a:xfrm>
            <a:off x="5170805" y="332613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12" name="Oval 71"/>
          <p:cNvSpPr/>
          <p:nvPr>
            <p:custDataLst>
              <p:tags r:id="rId53"/>
            </p:custDataLst>
          </p:nvPr>
        </p:nvSpPr>
        <p:spPr>
          <a:xfrm>
            <a:off x="5165725" y="323215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14" name="Rectangle 73"/>
          <p:cNvSpPr/>
          <p:nvPr>
            <p:custDataLst>
              <p:tags r:id="rId54"/>
            </p:custDataLst>
          </p:nvPr>
        </p:nvSpPr>
        <p:spPr>
          <a:xfrm>
            <a:off x="5302885" y="3243580"/>
            <a:ext cx="227330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15" name="Text Box 74"/>
          <p:cNvSpPr txBox="1"/>
          <p:nvPr/>
        </p:nvSpPr>
        <p:spPr>
          <a:xfrm>
            <a:off x="5175250" y="3140075"/>
            <a:ext cx="49720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1d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00" name="Oval 76"/>
          <p:cNvSpPr/>
          <p:nvPr>
            <p:custDataLst>
              <p:tags r:id="rId55"/>
            </p:custDataLst>
          </p:nvPr>
        </p:nvSpPr>
        <p:spPr>
          <a:xfrm>
            <a:off x="6028055" y="315595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01" name="Line 77"/>
          <p:cNvSpPr/>
          <p:nvPr>
            <p:custDataLst>
              <p:tags r:id="rId56"/>
            </p:custDataLst>
          </p:nvPr>
        </p:nvSpPr>
        <p:spPr>
          <a:xfrm>
            <a:off x="6028055" y="31451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102" name="Line 78"/>
          <p:cNvSpPr/>
          <p:nvPr>
            <p:custDataLst>
              <p:tags r:id="rId57"/>
            </p:custDataLst>
          </p:nvPr>
        </p:nvSpPr>
        <p:spPr>
          <a:xfrm>
            <a:off x="6524625" y="31451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103" name="Rectangle 79"/>
          <p:cNvSpPr/>
          <p:nvPr>
            <p:custDataLst>
              <p:tags r:id="rId58"/>
            </p:custDataLst>
          </p:nvPr>
        </p:nvSpPr>
        <p:spPr>
          <a:xfrm>
            <a:off x="6028055" y="314515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04" name="Oval 80"/>
          <p:cNvSpPr/>
          <p:nvPr>
            <p:custDataLst>
              <p:tags r:id="rId59"/>
            </p:custDataLst>
          </p:nvPr>
        </p:nvSpPr>
        <p:spPr>
          <a:xfrm>
            <a:off x="6022975" y="305117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06" name="Rectangle 82"/>
          <p:cNvSpPr/>
          <p:nvPr>
            <p:custDataLst>
              <p:tags r:id="rId60"/>
            </p:custDataLst>
          </p:nvPr>
        </p:nvSpPr>
        <p:spPr>
          <a:xfrm>
            <a:off x="6157595" y="3059430"/>
            <a:ext cx="22161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107" name="Text Box 83"/>
          <p:cNvSpPr txBox="1"/>
          <p:nvPr/>
        </p:nvSpPr>
        <p:spPr>
          <a:xfrm>
            <a:off x="6029008" y="2955925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1b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81" name="Oval 85"/>
          <p:cNvSpPr/>
          <p:nvPr>
            <p:custDataLst>
              <p:tags r:id="rId61"/>
            </p:custDataLst>
          </p:nvPr>
        </p:nvSpPr>
        <p:spPr>
          <a:xfrm>
            <a:off x="7032625" y="280670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82" name="Line 86"/>
          <p:cNvSpPr/>
          <p:nvPr>
            <p:custDataLst>
              <p:tags r:id="rId62"/>
            </p:custDataLst>
          </p:nvPr>
        </p:nvSpPr>
        <p:spPr>
          <a:xfrm>
            <a:off x="7032625" y="27959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083" name="Line 87"/>
          <p:cNvSpPr/>
          <p:nvPr>
            <p:custDataLst>
              <p:tags r:id="rId63"/>
            </p:custDataLst>
          </p:nvPr>
        </p:nvSpPr>
        <p:spPr>
          <a:xfrm>
            <a:off x="7529830" y="27959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084" name="Rectangle 88"/>
          <p:cNvSpPr/>
          <p:nvPr>
            <p:custDataLst>
              <p:tags r:id="rId64"/>
            </p:custDataLst>
          </p:nvPr>
        </p:nvSpPr>
        <p:spPr>
          <a:xfrm>
            <a:off x="7032625" y="279590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85" name="Oval 89"/>
          <p:cNvSpPr/>
          <p:nvPr>
            <p:custDataLst>
              <p:tags r:id="rId65"/>
            </p:custDataLst>
          </p:nvPr>
        </p:nvSpPr>
        <p:spPr>
          <a:xfrm>
            <a:off x="7028180" y="27019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86" name="Rectangle 90"/>
          <p:cNvSpPr/>
          <p:nvPr>
            <p:custDataLst>
              <p:tags r:id="rId66"/>
            </p:custDataLst>
          </p:nvPr>
        </p:nvSpPr>
        <p:spPr>
          <a:xfrm>
            <a:off x="7165975" y="2722880"/>
            <a:ext cx="224155" cy="190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87" name="Text Box 91"/>
          <p:cNvSpPr txBox="1"/>
          <p:nvPr/>
        </p:nvSpPr>
        <p:spPr>
          <a:xfrm>
            <a:off x="7038658" y="2608580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2a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49" name="Line 92"/>
          <p:cNvSpPr/>
          <p:nvPr>
            <p:custDataLst>
              <p:tags r:id="rId67"/>
            </p:custDataLst>
          </p:nvPr>
        </p:nvSpPr>
        <p:spPr>
          <a:xfrm>
            <a:off x="8248650" y="2525713"/>
            <a:ext cx="85725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050" name="Line 93"/>
          <p:cNvSpPr/>
          <p:nvPr>
            <p:custDataLst>
              <p:tags r:id="rId68"/>
            </p:custDataLst>
          </p:nvPr>
        </p:nvSpPr>
        <p:spPr>
          <a:xfrm>
            <a:off x="8502650" y="2990850"/>
            <a:ext cx="735013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051" name="Line 94"/>
          <p:cNvSpPr/>
          <p:nvPr>
            <p:custDataLst>
              <p:tags r:id="rId69"/>
            </p:custDataLst>
          </p:nvPr>
        </p:nvSpPr>
        <p:spPr>
          <a:xfrm>
            <a:off x="7534275" y="2836863"/>
            <a:ext cx="488950" cy="15240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052" name="Line 95"/>
          <p:cNvSpPr/>
          <p:nvPr>
            <p:custDataLst>
              <p:tags r:id="rId70"/>
            </p:custDataLst>
          </p:nvPr>
        </p:nvSpPr>
        <p:spPr>
          <a:xfrm>
            <a:off x="8143875" y="2635250"/>
            <a:ext cx="68263" cy="22860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074" name="Oval 97"/>
          <p:cNvSpPr/>
          <p:nvPr>
            <p:custDataLst>
              <p:tags r:id="rId71"/>
            </p:custDataLst>
          </p:nvPr>
        </p:nvSpPr>
        <p:spPr>
          <a:xfrm>
            <a:off x="7759700" y="251777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75" name="Line 98"/>
          <p:cNvSpPr/>
          <p:nvPr>
            <p:custDataLst>
              <p:tags r:id="rId72"/>
            </p:custDataLst>
          </p:nvPr>
        </p:nvSpPr>
        <p:spPr>
          <a:xfrm>
            <a:off x="7759700" y="25069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076" name="Line 99"/>
          <p:cNvSpPr/>
          <p:nvPr>
            <p:custDataLst>
              <p:tags r:id="rId73"/>
            </p:custDataLst>
          </p:nvPr>
        </p:nvSpPr>
        <p:spPr>
          <a:xfrm>
            <a:off x="8256905" y="25069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077" name="Rectangle 100"/>
          <p:cNvSpPr/>
          <p:nvPr>
            <p:custDataLst>
              <p:tags r:id="rId74"/>
            </p:custDataLst>
          </p:nvPr>
        </p:nvSpPr>
        <p:spPr>
          <a:xfrm>
            <a:off x="7759700" y="250698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78" name="Oval 101"/>
          <p:cNvSpPr/>
          <p:nvPr>
            <p:custDataLst>
              <p:tags r:id="rId75"/>
            </p:custDataLst>
          </p:nvPr>
        </p:nvSpPr>
        <p:spPr>
          <a:xfrm>
            <a:off x="7755255" y="241300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79" name="Rectangle 102"/>
          <p:cNvSpPr/>
          <p:nvPr>
            <p:custDataLst>
              <p:tags r:id="rId76"/>
            </p:custDataLst>
          </p:nvPr>
        </p:nvSpPr>
        <p:spPr>
          <a:xfrm>
            <a:off x="7893050" y="2433955"/>
            <a:ext cx="224155" cy="187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80" name="Text Box 103"/>
          <p:cNvSpPr txBox="1"/>
          <p:nvPr/>
        </p:nvSpPr>
        <p:spPr>
          <a:xfrm>
            <a:off x="7767003" y="2330450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2c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67" name="Oval 105"/>
          <p:cNvSpPr/>
          <p:nvPr>
            <p:custDataLst>
              <p:tags r:id="rId77"/>
            </p:custDataLst>
          </p:nvPr>
        </p:nvSpPr>
        <p:spPr>
          <a:xfrm>
            <a:off x="8023225" y="297370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68" name="Line 106"/>
          <p:cNvSpPr/>
          <p:nvPr>
            <p:custDataLst>
              <p:tags r:id="rId78"/>
            </p:custDataLst>
          </p:nvPr>
        </p:nvSpPr>
        <p:spPr>
          <a:xfrm>
            <a:off x="8023225" y="296227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069" name="Line 107"/>
          <p:cNvSpPr/>
          <p:nvPr>
            <p:custDataLst>
              <p:tags r:id="rId79"/>
            </p:custDataLst>
          </p:nvPr>
        </p:nvSpPr>
        <p:spPr>
          <a:xfrm>
            <a:off x="8520430" y="296227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070" name="Rectangle 108"/>
          <p:cNvSpPr/>
          <p:nvPr>
            <p:custDataLst>
              <p:tags r:id="rId80"/>
            </p:custDataLst>
          </p:nvPr>
        </p:nvSpPr>
        <p:spPr>
          <a:xfrm>
            <a:off x="8023225" y="296227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71" name="Oval 109"/>
          <p:cNvSpPr/>
          <p:nvPr>
            <p:custDataLst>
              <p:tags r:id="rId81"/>
            </p:custDataLst>
          </p:nvPr>
        </p:nvSpPr>
        <p:spPr>
          <a:xfrm>
            <a:off x="8018780" y="286893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72" name="Rectangle 110"/>
          <p:cNvSpPr/>
          <p:nvPr>
            <p:custDataLst>
              <p:tags r:id="rId82"/>
            </p:custDataLst>
          </p:nvPr>
        </p:nvSpPr>
        <p:spPr>
          <a:xfrm>
            <a:off x="8156575" y="2889250"/>
            <a:ext cx="225425" cy="1746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73" name="Text Box 111"/>
          <p:cNvSpPr txBox="1"/>
          <p:nvPr/>
        </p:nvSpPr>
        <p:spPr>
          <a:xfrm>
            <a:off x="8026083" y="2786380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2b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55" name="Text Box 112"/>
          <p:cNvSpPr txBox="1"/>
          <p:nvPr/>
        </p:nvSpPr>
        <p:spPr>
          <a:xfrm>
            <a:off x="9269413" y="2443163"/>
            <a:ext cx="9575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other</a:t>
            </a:r>
            <a:endParaRPr lang="en-US" altLang="zh-CN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networks</a:t>
            </a:r>
            <a:endParaRPr lang="en-US" altLang="zh-CN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56" name="Freeform 113"/>
          <p:cNvSpPr/>
          <p:nvPr>
            <p:custDataLst>
              <p:tags r:id="rId83"/>
            </p:custDataLst>
          </p:nvPr>
        </p:nvSpPr>
        <p:spPr>
          <a:xfrm flipH="1">
            <a:off x="1905000" y="2055813"/>
            <a:ext cx="1171575" cy="1758950"/>
          </a:xfrm>
          <a:custGeom>
            <a:avLst/>
            <a:gdLst>
              <a:gd name="txL" fmla="*/ 0 w 738"/>
              <a:gd name="txT" fmla="*/ 0 h 1108"/>
              <a:gd name="txR" fmla="*/ 738 w 738"/>
              <a:gd name="txB" fmla="*/ 1108 h 1108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738" h="1108">
                <a:moveTo>
                  <a:pt x="32" y="394"/>
                </a:moveTo>
                <a:cubicBezTo>
                  <a:pt x="66" y="301"/>
                  <a:pt x="108" y="228"/>
                  <a:pt x="213" y="172"/>
                </a:cubicBezTo>
                <a:cubicBezTo>
                  <a:pt x="318" y="116"/>
                  <a:pt x="588" y="0"/>
                  <a:pt x="663" y="56"/>
                </a:cubicBezTo>
                <a:cubicBezTo>
                  <a:pt x="738" y="112"/>
                  <a:pt x="659" y="346"/>
                  <a:pt x="661" y="509"/>
                </a:cubicBezTo>
                <a:cubicBezTo>
                  <a:pt x="663" y="672"/>
                  <a:pt x="731" y="956"/>
                  <a:pt x="677" y="1032"/>
                </a:cubicBezTo>
                <a:cubicBezTo>
                  <a:pt x="623" y="1108"/>
                  <a:pt x="442" y="999"/>
                  <a:pt x="338" y="962"/>
                </a:cubicBezTo>
                <a:cubicBezTo>
                  <a:pt x="234" y="925"/>
                  <a:pt x="102" y="904"/>
                  <a:pt x="51" y="809"/>
                </a:cubicBezTo>
                <a:cubicBezTo>
                  <a:pt x="0" y="715"/>
                  <a:pt x="36" y="481"/>
                  <a:pt x="32" y="394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57" name="Text Box 114"/>
          <p:cNvSpPr txBox="1"/>
          <p:nvPr/>
        </p:nvSpPr>
        <p:spPr>
          <a:xfrm>
            <a:off x="1962150" y="2840038"/>
            <a:ext cx="9575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other</a:t>
            </a:r>
            <a:endParaRPr lang="en-US" altLang="zh-CN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networks</a:t>
            </a:r>
            <a:endParaRPr lang="en-US" altLang="zh-CN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58" name="Line 115"/>
          <p:cNvSpPr/>
          <p:nvPr>
            <p:custDataLst>
              <p:tags r:id="rId84"/>
            </p:custDataLst>
          </p:nvPr>
        </p:nvSpPr>
        <p:spPr>
          <a:xfrm flipH="1">
            <a:off x="2762250" y="2401888"/>
            <a:ext cx="468313" cy="268287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065" name="AutoShape 118"/>
          <p:cNvSpPr/>
          <p:nvPr/>
        </p:nvSpPr>
        <p:spPr>
          <a:xfrm rot="12508575">
            <a:off x="4502150" y="2322830"/>
            <a:ext cx="768350" cy="276225"/>
          </a:xfrm>
          <a:prstGeom prst="leftArrow">
            <a:avLst>
              <a:gd name="adj1" fmla="val 50000"/>
              <a:gd name="adj2" fmla="val 69540"/>
            </a:avLst>
          </a:prstGeom>
          <a:gradFill rotWithShape="1">
            <a:gsLst>
              <a:gs pos="0">
                <a:srgbClr val="FF000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66" name="Text Box 119"/>
          <p:cNvSpPr txBox="1"/>
          <p:nvPr/>
        </p:nvSpPr>
        <p:spPr>
          <a:xfrm>
            <a:off x="4797425" y="1941830"/>
            <a:ext cx="1066165" cy="5092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BGP </a:t>
            </a:r>
            <a:endParaRPr lang="en-US" altLang="zh-CN" sz="1600" i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message</a:t>
            </a:r>
            <a:endParaRPr lang="en-US" altLang="zh-CN" sz="1600" i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060" name="Freeform 120"/>
          <p:cNvSpPr/>
          <p:nvPr>
            <p:custDataLst>
              <p:tags r:id="rId85"/>
            </p:custDataLst>
          </p:nvPr>
        </p:nvSpPr>
        <p:spPr>
          <a:xfrm>
            <a:off x="6526213" y="2890838"/>
            <a:ext cx="523875" cy="261937"/>
          </a:xfrm>
          <a:custGeom>
            <a:avLst/>
            <a:gdLst>
              <a:gd name="txL" fmla="*/ 0 w 654"/>
              <a:gd name="txT" fmla="*/ 0 h 420"/>
              <a:gd name="txR" fmla="*/ 654 w 654"/>
              <a:gd name="txB" fmla="*/ 420 h 420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54" h="420">
                <a:moveTo>
                  <a:pt x="0" y="420"/>
                </a:moveTo>
                <a:lnTo>
                  <a:pt x="654" y="0"/>
                </a:lnTo>
              </a:path>
            </a:pathLst>
          </a:custGeom>
          <a:noFill/>
          <a:ln w="1905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" name="AutoShape 118"/>
          <p:cNvSpPr/>
          <p:nvPr/>
        </p:nvSpPr>
        <p:spPr>
          <a:xfrm rot="-1518107">
            <a:off x="6359525" y="2768600"/>
            <a:ext cx="768350" cy="276225"/>
          </a:xfrm>
          <a:prstGeom prst="leftArrow">
            <a:avLst>
              <a:gd name="adj1" fmla="val 50000"/>
              <a:gd name="adj2" fmla="val 69540"/>
            </a:avLst>
          </a:prstGeom>
          <a:gradFill rotWithShape="1">
            <a:gsLst>
              <a:gs pos="0">
                <a:srgbClr val="FF000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6" name="AutoShape 118"/>
          <p:cNvSpPr/>
          <p:nvPr/>
        </p:nvSpPr>
        <p:spPr>
          <a:xfrm rot="2212823">
            <a:off x="5429250" y="2668588"/>
            <a:ext cx="768350" cy="276225"/>
          </a:xfrm>
          <a:prstGeom prst="leftArrow">
            <a:avLst>
              <a:gd name="adj1" fmla="val 50000"/>
              <a:gd name="adj2" fmla="val 69540"/>
            </a:avLst>
          </a:prstGeom>
          <a:gradFill rotWithShape="1">
            <a:gsLst>
              <a:gs pos="0">
                <a:srgbClr val="FF000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8" name="Rectangle 105"/>
          <p:cNvSpPr txBox="1"/>
          <p:nvPr>
            <p:custDataLst>
              <p:tags r:id="rId86"/>
            </p:custDataLst>
          </p:nvPr>
        </p:nvSpPr>
        <p:spPr>
          <a:xfrm>
            <a:off x="1866900" y="4191000"/>
            <a:ext cx="8001000" cy="23701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342900" lvl="0" indent="-342900">
              <a:lnSpc>
                <a:spcPct val="90000"/>
              </a:lnSpc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怎么选择？</a:t>
            </a:r>
            <a:endParaRPr lang="zh-CN" altLang="en-US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2064" name="Picture 36" descr="underline_base"/>
          <p:cNvPicPr/>
          <p:nvPr/>
        </p:nvPicPr>
        <p:blipFill>
          <a:blip r:embed="rId87"/>
          <a:stretch>
            <a:fillRect/>
          </a:stretch>
        </p:blipFill>
        <p:spPr>
          <a:xfrm>
            <a:off x="1752600" y="838200"/>
            <a:ext cx="8229600" cy="152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7765" name="Rectangle 3"/>
          <p:cNvSpPr>
            <a:spLocks noGrp="1" noChangeArrowheads="1"/>
          </p:cNvSpPr>
          <p:nvPr>
            <p:custDataLst>
              <p:tags r:id="rId88"/>
            </p:custDataLst>
          </p:nvPr>
        </p:nvSpPr>
        <p:spPr>
          <a:xfrm>
            <a:off x="1752600" y="0"/>
            <a:ext cx="8458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路由器可能接收到过个路由路径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</p:spTree>
    <p:custDataLst>
      <p:tags r:id="rId8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bldLvl="0" animBg="1"/>
      <p:bldP spid="126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4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 idx="4294967295"/>
            <p:custDataLst>
              <p:tags r:id="rId4"/>
            </p:custDataLst>
          </p:nvPr>
        </p:nvSpPr>
        <p:spPr>
          <a:xfrm>
            <a:off x="1676400" y="228600"/>
            <a:ext cx="77724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为该前缀选择最优的</a:t>
            </a: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BGP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Content Placeholder 2"/>
          <p:cNvSpPr txBox="1"/>
          <p:nvPr>
            <p:custDataLst>
              <p:tags r:id="rId5"/>
            </p:custDataLst>
          </p:nvPr>
        </p:nvSpPr>
        <p:spPr>
          <a:xfrm>
            <a:off x="1981200" y="2819400"/>
            <a:ext cx="7772400" cy="19050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346075" lvl="0" indent="-346075"/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Example:</a:t>
            </a:r>
            <a:b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3275" lvl="1" indent="-346075">
              <a:buSzPct val="65000"/>
              <a:buFont typeface="Wingdings" panose="05000000000000000000" pitchFamily="2" charset="2"/>
              <a:buChar char="v"/>
            </a:pPr>
            <a:r>
              <a:rPr lang="en-US" altLang="zh-CN" sz="2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AS2 AS17  to 138.16.64/22 </a:t>
            </a:r>
            <a:endParaRPr lang="en-US" altLang="zh-CN" sz="2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3275" lvl="1" indent="-346075">
              <a:buSzPct val="65000"/>
              <a:buFont typeface="Wingdings" panose="05000000000000000000" pitchFamily="2" charset="2"/>
              <a:buChar char="v"/>
            </a:pPr>
            <a:r>
              <a:rPr lang="en-US" altLang="zh-CN" sz="2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AS3 AS131 AS201 to 138.16.64/22 </a:t>
            </a:r>
            <a:endParaRPr lang="en-US" altLang="zh-CN" sz="2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6075" lvl="0" indent="-346075"/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6075" lvl="0" indent="-346075">
              <a:buNone/>
            </a:pP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6075" lvl="0" indent="-346075">
              <a:buNone/>
            </a:pP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6075" lvl="0" indent="-346075"/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val 7"/>
          <p:cNvSpPr/>
          <p:nvPr>
            <p:custDataLst>
              <p:tags r:id="rId6"/>
            </p:custDataLst>
          </p:nvPr>
        </p:nvSpPr>
        <p:spPr>
          <a:xfrm>
            <a:off x="2667000" y="3505200"/>
            <a:ext cx="4572000" cy="609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15200" y="2971800"/>
            <a:ext cx="104267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select</a:t>
            </a:r>
            <a:endParaRPr lang="en-US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Straight Arrow Connector 10"/>
          <p:cNvCxnSpPr>
            <a:stCxn id="9" idx="2"/>
          </p:cNvCxnSpPr>
          <p:nvPr/>
        </p:nvCxnSpPr>
        <p:spPr>
          <a:xfrm flipH="1">
            <a:off x="7233285" y="3431858"/>
            <a:ext cx="603250" cy="300037"/>
          </a:xfrm>
          <a:prstGeom prst="straightConnector1">
            <a:avLst/>
          </a:prstGeom>
          <a:ln w="25400" cap="flat" cmpd="sng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</p:cxnSp>
      <p:pic>
        <p:nvPicPr>
          <p:cNvPr id="174087" name="Picture 36" descr="underline_base"/>
          <p:cNvPicPr/>
          <p:nvPr/>
        </p:nvPicPr>
        <p:blipFill>
          <a:blip r:embed="rId7"/>
          <a:stretch>
            <a:fillRect/>
          </a:stretch>
        </p:blipFill>
        <p:spPr>
          <a:xfrm>
            <a:off x="1752600" y="1066800"/>
            <a:ext cx="7239000" cy="152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2057400" y="16002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6075" indent="-346075"/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基于最短</a:t>
            </a:r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AS-PATH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原则选择</a:t>
            </a:r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BGP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10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charRg st="10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37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charRg st="37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charRg st="0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33600" y="1066800"/>
            <a:ext cx="8305800" cy="4648200"/>
          </a:xfrm>
        </p:spPr>
        <p:txBody>
          <a:bodyPr vert="horz" wrap="square" lIns="91440" tIns="45720" rIns="91440" bIns="45720" anchor="t" anchorCtr="0"/>
          <a:p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分析路由中</a:t>
            </a:r>
            <a:r>
              <a:rPr lang="en-US" altLang="ja-JP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NEXT-HOP 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属性</a:t>
            </a:r>
            <a:endParaRPr lang="en-US" altLang="ja-JP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ja-JP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NEXT-HOP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的指出了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 PATH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中第一个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接口的</a:t>
            </a:r>
            <a:r>
              <a:rPr lang="en-US" altLang="ja-JP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IP 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地址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Example: </a:t>
            </a:r>
            <a:endParaRPr lang="en-US" altLang="zh-CN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90000"/>
              </a:lnSpc>
              <a:buSzPct val="65000"/>
              <a:buFont typeface="Wingdings" panose="05000000000000000000" pitchFamily="2" charset="2"/>
              <a:buChar char="v"/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AS-PATH:  AS2  AS17 ;  NEXT-HOP: 111.99.86.55</a:t>
            </a:r>
            <a:endParaRPr lang="en-US" altLang="zh-CN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路由器使用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OSPF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来选择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1c to 111.99.86.55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的最短路径</a:t>
            </a:r>
            <a:endParaRPr lang="en-US" altLang="zh-CN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6136" name="Freeform 5"/>
          <p:cNvSpPr/>
          <p:nvPr>
            <p:custDataLst>
              <p:tags r:id="rId4"/>
            </p:custDataLst>
          </p:nvPr>
        </p:nvSpPr>
        <p:spPr>
          <a:xfrm>
            <a:off x="8813800" y="4512945"/>
            <a:ext cx="1171575" cy="1758950"/>
          </a:xfrm>
          <a:custGeom>
            <a:avLst/>
            <a:gdLst>
              <a:gd name="txL" fmla="*/ 0 w 738"/>
              <a:gd name="txT" fmla="*/ 0 h 1108"/>
              <a:gd name="txR" fmla="*/ 738 w 738"/>
              <a:gd name="txB" fmla="*/ 1108 h 1108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738" h="1108">
                <a:moveTo>
                  <a:pt x="32" y="394"/>
                </a:moveTo>
                <a:cubicBezTo>
                  <a:pt x="66" y="301"/>
                  <a:pt x="108" y="228"/>
                  <a:pt x="213" y="172"/>
                </a:cubicBezTo>
                <a:cubicBezTo>
                  <a:pt x="318" y="116"/>
                  <a:pt x="588" y="0"/>
                  <a:pt x="663" y="56"/>
                </a:cubicBezTo>
                <a:cubicBezTo>
                  <a:pt x="738" y="112"/>
                  <a:pt x="659" y="346"/>
                  <a:pt x="661" y="509"/>
                </a:cubicBezTo>
                <a:cubicBezTo>
                  <a:pt x="663" y="672"/>
                  <a:pt x="731" y="956"/>
                  <a:pt x="677" y="1032"/>
                </a:cubicBezTo>
                <a:cubicBezTo>
                  <a:pt x="623" y="1108"/>
                  <a:pt x="442" y="999"/>
                  <a:pt x="338" y="962"/>
                </a:cubicBezTo>
                <a:cubicBezTo>
                  <a:pt x="234" y="925"/>
                  <a:pt x="102" y="904"/>
                  <a:pt x="51" y="809"/>
                </a:cubicBezTo>
                <a:cubicBezTo>
                  <a:pt x="0" y="715"/>
                  <a:pt x="36" y="481"/>
                  <a:pt x="32" y="394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37" name="Freeform 6"/>
          <p:cNvSpPr/>
          <p:nvPr>
            <p:custDataLst>
              <p:tags r:id="rId5"/>
            </p:custDataLst>
          </p:nvPr>
        </p:nvSpPr>
        <p:spPr>
          <a:xfrm>
            <a:off x="6767830" y="4822825"/>
            <a:ext cx="1944370" cy="1292225"/>
          </a:xfrm>
          <a:custGeom>
            <a:avLst/>
            <a:gdLst>
              <a:gd name="txL" fmla="*/ 0 w 1162"/>
              <a:gd name="txT" fmla="*/ 0 h 543"/>
              <a:gd name="txR" fmla="*/ 1162 w 1162"/>
              <a:gd name="txB" fmla="*/ 543 h 543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162" h="543">
                <a:moveTo>
                  <a:pt x="56" y="162"/>
                </a:moveTo>
                <a:cubicBezTo>
                  <a:pt x="115" y="100"/>
                  <a:pt x="221" y="28"/>
                  <a:pt x="368" y="14"/>
                </a:cubicBezTo>
                <a:cubicBezTo>
                  <a:pt x="515" y="0"/>
                  <a:pt x="811" y="42"/>
                  <a:pt x="940" y="79"/>
                </a:cubicBezTo>
                <a:cubicBezTo>
                  <a:pt x="1069" y="116"/>
                  <a:pt x="1126" y="177"/>
                  <a:pt x="1144" y="239"/>
                </a:cubicBezTo>
                <a:cubicBezTo>
                  <a:pt x="1162" y="301"/>
                  <a:pt x="1141" y="401"/>
                  <a:pt x="1048" y="451"/>
                </a:cubicBezTo>
                <a:cubicBezTo>
                  <a:pt x="955" y="501"/>
                  <a:pt x="746" y="543"/>
                  <a:pt x="586" y="541"/>
                </a:cubicBezTo>
                <a:cubicBezTo>
                  <a:pt x="426" y="539"/>
                  <a:pt x="176" y="502"/>
                  <a:pt x="88" y="439"/>
                </a:cubicBezTo>
                <a:cubicBezTo>
                  <a:pt x="0" y="376"/>
                  <a:pt x="63" y="220"/>
                  <a:pt x="56" y="162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38" name="Freeform 7"/>
          <p:cNvSpPr/>
          <p:nvPr>
            <p:custDataLst>
              <p:tags r:id="rId6"/>
            </p:custDataLst>
          </p:nvPr>
        </p:nvSpPr>
        <p:spPr>
          <a:xfrm>
            <a:off x="3014980" y="4114800"/>
            <a:ext cx="1679575" cy="1411605"/>
          </a:xfrm>
          <a:custGeom>
            <a:avLst/>
            <a:gdLst>
              <a:gd name="txL" fmla="*/ 0 w 1198"/>
              <a:gd name="txT" fmla="*/ 0 h 451"/>
              <a:gd name="txR" fmla="*/ 1198 w 1198"/>
              <a:gd name="txB" fmla="*/ 451 h 451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198" h="451">
                <a:moveTo>
                  <a:pt x="88" y="181"/>
                </a:moveTo>
                <a:cubicBezTo>
                  <a:pt x="159" y="143"/>
                  <a:pt x="120" y="111"/>
                  <a:pt x="180" y="89"/>
                </a:cubicBezTo>
                <a:cubicBezTo>
                  <a:pt x="240" y="67"/>
                  <a:pt x="313" y="60"/>
                  <a:pt x="448" y="49"/>
                </a:cubicBezTo>
                <a:cubicBezTo>
                  <a:pt x="583" y="38"/>
                  <a:pt x="866" y="0"/>
                  <a:pt x="988" y="25"/>
                </a:cubicBezTo>
                <a:cubicBezTo>
                  <a:pt x="1110" y="50"/>
                  <a:pt x="1198" y="132"/>
                  <a:pt x="1181" y="197"/>
                </a:cubicBezTo>
                <a:cubicBezTo>
                  <a:pt x="1164" y="262"/>
                  <a:pt x="1034" y="375"/>
                  <a:pt x="889" y="413"/>
                </a:cubicBezTo>
                <a:cubicBezTo>
                  <a:pt x="744" y="451"/>
                  <a:pt x="449" y="438"/>
                  <a:pt x="307" y="425"/>
                </a:cubicBezTo>
                <a:cubicBezTo>
                  <a:pt x="165" y="412"/>
                  <a:pt x="72" y="378"/>
                  <a:pt x="36" y="337"/>
                </a:cubicBezTo>
                <a:cubicBezTo>
                  <a:pt x="0" y="296"/>
                  <a:pt x="77" y="213"/>
                  <a:pt x="88" y="181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39" name="Freeform 8"/>
          <p:cNvSpPr/>
          <p:nvPr>
            <p:custDataLst>
              <p:tags r:id="rId7"/>
            </p:custDataLst>
          </p:nvPr>
        </p:nvSpPr>
        <p:spPr>
          <a:xfrm>
            <a:off x="3644900" y="4859020"/>
            <a:ext cx="400050" cy="180975"/>
          </a:xfrm>
          <a:custGeom>
            <a:avLst/>
            <a:gdLst>
              <a:gd name="txL" fmla="*/ 0 w 252"/>
              <a:gd name="txT" fmla="*/ 0 h 114"/>
              <a:gd name="txR" fmla="*/ 252 w 252"/>
              <a:gd name="txB" fmla="*/ 114 h 114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252" h="114">
                <a:moveTo>
                  <a:pt x="0" y="114"/>
                </a:moveTo>
                <a:lnTo>
                  <a:pt x="252" y="0"/>
                </a:lnTo>
              </a:path>
            </a:pathLst>
          </a:cu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40" name="Text Box 9"/>
          <p:cNvSpPr txBox="1"/>
          <p:nvPr>
            <p:custDataLst>
              <p:tags r:id="rId8"/>
            </p:custDataLst>
          </p:nvPr>
        </p:nvSpPr>
        <p:spPr>
          <a:xfrm>
            <a:off x="3589655" y="5080000"/>
            <a:ext cx="68643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AS3</a:t>
            </a:r>
            <a:endParaRPr lang="en-US" altLang="zh-CN" sz="20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41" name="Text Box 10"/>
          <p:cNvSpPr txBox="1"/>
          <p:nvPr>
            <p:custDataLst>
              <p:tags r:id="rId9"/>
            </p:custDataLst>
          </p:nvPr>
        </p:nvSpPr>
        <p:spPr>
          <a:xfrm>
            <a:off x="7404100" y="5745480"/>
            <a:ext cx="63627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AS2</a:t>
            </a:r>
            <a:endParaRPr lang="en-US" altLang="zh-CN" sz="18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42" name="Line 11"/>
          <p:cNvSpPr/>
          <p:nvPr>
            <p:custDataLst>
              <p:tags r:id="rId10"/>
            </p:custDataLst>
          </p:nvPr>
        </p:nvSpPr>
        <p:spPr>
          <a:xfrm flipV="1">
            <a:off x="7283450" y="5233670"/>
            <a:ext cx="434975" cy="1924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143" name="Line 12"/>
          <p:cNvSpPr/>
          <p:nvPr>
            <p:custDataLst>
              <p:tags r:id="rId11"/>
            </p:custDataLst>
          </p:nvPr>
        </p:nvSpPr>
        <p:spPr>
          <a:xfrm flipH="1" flipV="1">
            <a:off x="3860800" y="4592320"/>
            <a:ext cx="241300" cy="17462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144" name="Line 13"/>
          <p:cNvSpPr/>
          <p:nvPr>
            <p:custDataLst>
              <p:tags r:id="rId12"/>
            </p:custDataLst>
          </p:nvPr>
        </p:nvSpPr>
        <p:spPr>
          <a:xfrm flipH="1">
            <a:off x="3419475" y="4585970"/>
            <a:ext cx="147955" cy="37655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242" name="Oval 15"/>
          <p:cNvSpPr/>
          <p:nvPr>
            <p:custDataLst>
              <p:tags r:id="rId13"/>
            </p:custDataLst>
          </p:nvPr>
        </p:nvSpPr>
        <p:spPr>
          <a:xfrm>
            <a:off x="3161030" y="504190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43" name="Line 16"/>
          <p:cNvSpPr/>
          <p:nvPr>
            <p:custDataLst>
              <p:tags r:id="rId14"/>
            </p:custDataLst>
          </p:nvPr>
        </p:nvSpPr>
        <p:spPr>
          <a:xfrm>
            <a:off x="3161030" y="50311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244" name="Line 17"/>
          <p:cNvSpPr/>
          <p:nvPr>
            <p:custDataLst>
              <p:tags r:id="rId15"/>
            </p:custDataLst>
          </p:nvPr>
        </p:nvSpPr>
        <p:spPr>
          <a:xfrm>
            <a:off x="3657600" y="50311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245" name="Rectangle 18"/>
          <p:cNvSpPr/>
          <p:nvPr>
            <p:custDataLst>
              <p:tags r:id="rId16"/>
            </p:custDataLst>
          </p:nvPr>
        </p:nvSpPr>
        <p:spPr>
          <a:xfrm>
            <a:off x="3161030" y="503110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46" name="Oval 19"/>
          <p:cNvSpPr/>
          <p:nvPr>
            <p:custDataLst>
              <p:tags r:id="rId17"/>
            </p:custDataLst>
          </p:nvPr>
        </p:nvSpPr>
        <p:spPr>
          <a:xfrm>
            <a:off x="3155950" y="49371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47" name="Rectangle 20"/>
          <p:cNvSpPr/>
          <p:nvPr>
            <p:custDataLst>
              <p:tags r:id="rId18"/>
            </p:custDataLst>
          </p:nvPr>
        </p:nvSpPr>
        <p:spPr>
          <a:xfrm>
            <a:off x="3294380" y="4958080"/>
            <a:ext cx="224155" cy="1968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48" name="Text Box 21"/>
          <p:cNvSpPr txBox="1"/>
          <p:nvPr>
            <p:custDataLst>
              <p:tags r:id="rId19"/>
            </p:custDataLst>
          </p:nvPr>
        </p:nvSpPr>
        <p:spPr>
          <a:xfrm>
            <a:off x="3163888" y="4854575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3b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34" name="Oval 23"/>
          <p:cNvSpPr/>
          <p:nvPr>
            <p:custDataLst>
              <p:tags r:id="rId20"/>
            </p:custDataLst>
          </p:nvPr>
        </p:nvSpPr>
        <p:spPr>
          <a:xfrm>
            <a:off x="3430905" y="447802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35" name="Line 24"/>
          <p:cNvSpPr/>
          <p:nvPr>
            <p:custDataLst>
              <p:tags r:id="rId21"/>
            </p:custDataLst>
          </p:nvPr>
        </p:nvSpPr>
        <p:spPr>
          <a:xfrm>
            <a:off x="3430905" y="44672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236" name="Line 25"/>
          <p:cNvSpPr/>
          <p:nvPr>
            <p:custDataLst>
              <p:tags r:id="rId22"/>
            </p:custDataLst>
          </p:nvPr>
        </p:nvSpPr>
        <p:spPr>
          <a:xfrm>
            <a:off x="3927475" y="44672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237" name="Rectangle 26"/>
          <p:cNvSpPr/>
          <p:nvPr>
            <p:custDataLst>
              <p:tags r:id="rId23"/>
            </p:custDataLst>
          </p:nvPr>
        </p:nvSpPr>
        <p:spPr>
          <a:xfrm>
            <a:off x="3430905" y="446722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38" name="Oval 27"/>
          <p:cNvSpPr/>
          <p:nvPr>
            <p:custDataLst>
              <p:tags r:id="rId24"/>
            </p:custDataLst>
          </p:nvPr>
        </p:nvSpPr>
        <p:spPr>
          <a:xfrm>
            <a:off x="3425825" y="437324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40" name="Rectangle 29"/>
          <p:cNvSpPr/>
          <p:nvPr>
            <p:custDataLst>
              <p:tags r:id="rId25"/>
            </p:custDataLst>
          </p:nvPr>
        </p:nvSpPr>
        <p:spPr>
          <a:xfrm>
            <a:off x="3561080" y="4381500"/>
            <a:ext cx="22161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41" name="Text Box 30"/>
          <p:cNvSpPr txBox="1"/>
          <p:nvPr>
            <p:custDataLst>
              <p:tags r:id="rId26"/>
            </p:custDataLst>
          </p:nvPr>
        </p:nvSpPr>
        <p:spPr>
          <a:xfrm>
            <a:off x="3435033" y="4277995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3c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28" name="Oval 33"/>
          <p:cNvSpPr/>
          <p:nvPr>
            <p:custDataLst>
              <p:tags r:id="rId27"/>
            </p:custDataLst>
          </p:nvPr>
        </p:nvSpPr>
        <p:spPr>
          <a:xfrm>
            <a:off x="4008755" y="485140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29" name="Line 34"/>
          <p:cNvSpPr/>
          <p:nvPr>
            <p:custDataLst>
              <p:tags r:id="rId28"/>
            </p:custDataLst>
          </p:nvPr>
        </p:nvSpPr>
        <p:spPr>
          <a:xfrm>
            <a:off x="4008755" y="48406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230" name="Line 35"/>
          <p:cNvSpPr/>
          <p:nvPr>
            <p:custDataLst>
              <p:tags r:id="rId29"/>
            </p:custDataLst>
          </p:nvPr>
        </p:nvSpPr>
        <p:spPr>
          <a:xfrm>
            <a:off x="4505325" y="48406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231" name="Rectangle 36"/>
          <p:cNvSpPr/>
          <p:nvPr>
            <p:custDataLst>
              <p:tags r:id="rId30"/>
            </p:custDataLst>
          </p:nvPr>
        </p:nvSpPr>
        <p:spPr>
          <a:xfrm>
            <a:off x="4008755" y="484060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32" name="Oval 37"/>
          <p:cNvSpPr/>
          <p:nvPr>
            <p:custDataLst>
              <p:tags r:id="rId31"/>
            </p:custDataLst>
          </p:nvPr>
        </p:nvSpPr>
        <p:spPr>
          <a:xfrm>
            <a:off x="4003675" y="47466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33" name="Rectangle 38"/>
          <p:cNvSpPr/>
          <p:nvPr>
            <p:custDataLst>
              <p:tags r:id="rId32"/>
            </p:custDataLst>
          </p:nvPr>
        </p:nvSpPr>
        <p:spPr>
          <a:xfrm>
            <a:off x="4142105" y="4767580"/>
            <a:ext cx="225425" cy="1746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27" name="Text Box 39"/>
          <p:cNvSpPr txBox="1"/>
          <p:nvPr>
            <p:custDataLst>
              <p:tags r:id="rId33"/>
            </p:custDataLst>
          </p:nvPr>
        </p:nvSpPr>
        <p:spPr>
          <a:xfrm>
            <a:off x="4014788" y="4652645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3a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83" name="Freeform 41"/>
          <p:cNvSpPr/>
          <p:nvPr>
            <p:custDataLst>
              <p:tags r:id="rId34"/>
            </p:custDataLst>
          </p:nvPr>
        </p:nvSpPr>
        <p:spPr>
          <a:xfrm>
            <a:off x="4032250" y="5178425"/>
            <a:ext cx="2660650" cy="1122045"/>
          </a:xfrm>
          <a:custGeom>
            <a:avLst/>
            <a:gdLst>
              <a:gd name="txL" fmla="*/ 0 w 1583"/>
              <a:gd name="txT" fmla="*/ 0 h 682"/>
              <a:gd name="txR" fmla="*/ 1583 w 1583"/>
              <a:gd name="txB" fmla="*/ 682 h 682"/>
            </a:gdLst>
            <a:ahLst/>
            <a:cxnLst>
              <a:cxn ang="0">
                <a:pos x="307" y="345"/>
              </a:cxn>
              <a:cxn ang="0">
                <a:pos x="808" y="114"/>
              </a:cxn>
              <a:cxn ang="0">
                <a:pos x="1558" y="32"/>
              </a:cxn>
              <a:cxn ang="0">
                <a:pos x="2294" y="299"/>
              </a:cxn>
              <a:cxn ang="0">
                <a:pos x="3102" y="658"/>
              </a:cxn>
              <a:cxn ang="0">
                <a:pos x="2523" y="990"/>
              </a:cxn>
              <a:cxn ang="0">
                <a:pos x="1369" y="1011"/>
              </a:cxn>
              <a:cxn ang="0">
                <a:pos x="177" y="916"/>
              </a:cxn>
              <a:cxn ang="0">
                <a:pos x="307" y="345"/>
              </a:cxn>
            </a:cxnLst>
            <a:rect l="txL" t="txT" r="txR" b="txB"/>
            <a:pathLst>
              <a:path w="1583" h="682">
                <a:moveTo>
                  <a:pt x="155" y="224"/>
                </a:moveTo>
                <a:cubicBezTo>
                  <a:pt x="208" y="137"/>
                  <a:pt x="302" y="108"/>
                  <a:pt x="407" y="74"/>
                </a:cubicBezTo>
                <a:cubicBezTo>
                  <a:pt x="512" y="40"/>
                  <a:pt x="660" y="0"/>
                  <a:pt x="785" y="20"/>
                </a:cubicBezTo>
                <a:cubicBezTo>
                  <a:pt x="910" y="40"/>
                  <a:pt x="1027" y="126"/>
                  <a:pt x="1157" y="194"/>
                </a:cubicBezTo>
                <a:cubicBezTo>
                  <a:pt x="1287" y="262"/>
                  <a:pt x="1545" y="353"/>
                  <a:pt x="1564" y="428"/>
                </a:cubicBezTo>
                <a:cubicBezTo>
                  <a:pt x="1583" y="503"/>
                  <a:pt x="1417" y="606"/>
                  <a:pt x="1272" y="644"/>
                </a:cubicBezTo>
                <a:cubicBezTo>
                  <a:pt x="1127" y="682"/>
                  <a:pt x="887" y="664"/>
                  <a:pt x="690" y="656"/>
                </a:cubicBezTo>
                <a:cubicBezTo>
                  <a:pt x="493" y="648"/>
                  <a:pt x="178" y="668"/>
                  <a:pt x="89" y="596"/>
                </a:cubicBezTo>
                <a:cubicBezTo>
                  <a:pt x="0" y="524"/>
                  <a:pt x="102" y="311"/>
                  <a:pt x="155" y="224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84" name="Text Box 42"/>
          <p:cNvSpPr txBox="1"/>
          <p:nvPr>
            <p:custDataLst>
              <p:tags r:id="rId35"/>
            </p:custDataLst>
          </p:nvPr>
        </p:nvSpPr>
        <p:spPr>
          <a:xfrm>
            <a:off x="4265930" y="5862320"/>
            <a:ext cx="68643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AS1</a:t>
            </a:r>
            <a:endParaRPr lang="en-US" altLang="zh-CN" sz="20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85" name="Line 43"/>
          <p:cNvSpPr/>
          <p:nvPr>
            <p:custDataLst>
              <p:tags r:id="rId36"/>
            </p:custDataLst>
          </p:nvPr>
        </p:nvSpPr>
        <p:spPr>
          <a:xfrm flipH="1">
            <a:off x="4924425" y="5457825"/>
            <a:ext cx="147955" cy="16192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186" name="Line 44"/>
          <p:cNvSpPr/>
          <p:nvPr>
            <p:custDataLst>
              <p:tags r:id="rId37"/>
            </p:custDataLst>
          </p:nvPr>
        </p:nvSpPr>
        <p:spPr>
          <a:xfrm>
            <a:off x="5327650" y="5492750"/>
            <a:ext cx="5080" cy="45212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187" name="Line 45"/>
          <p:cNvSpPr/>
          <p:nvPr>
            <p:custDataLst>
              <p:tags r:id="rId38"/>
            </p:custDataLst>
          </p:nvPr>
        </p:nvSpPr>
        <p:spPr>
          <a:xfrm>
            <a:off x="5489575" y="5445125"/>
            <a:ext cx="497205" cy="33464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188" name="Line 46"/>
          <p:cNvSpPr/>
          <p:nvPr>
            <p:custDataLst>
              <p:tags r:id="rId39"/>
            </p:custDataLst>
          </p:nvPr>
        </p:nvSpPr>
        <p:spPr>
          <a:xfrm flipH="1">
            <a:off x="5610225" y="5902325"/>
            <a:ext cx="376555" cy="1206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189" name="Line 47"/>
          <p:cNvSpPr/>
          <p:nvPr>
            <p:custDataLst>
              <p:tags r:id="rId40"/>
            </p:custDataLst>
          </p:nvPr>
        </p:nvSpPr>
        <p:spPr>
          <a:xfrm flipH="1" flipV="1">
            <a:off x="5032375" y="5725795"/>
            <a:ext cx="901700" cy="8064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190" name="Line 48"/>
          <p:cNvSpPr/>
          <p:nvPr>
            <p:custDataLst>
              <p:tags r:id="rId41"/>
            </p:custDataLst>
          </p:nvPr>
        </p:nvSpPr>
        <p:spPr>
          <a:xfrm>
            <a:off x="4939030" y="5807075"/>
            <a:ext cx="201930" cy="13462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218" name="Oval 50"/>
          <p:cNvSpPr/>
          <p:nvPr>
            <p:custDataLst>
              <p:tags r:id="rId42"/>
            </p:custDataLst>
          </p:nvPr>
        </p:nvSpPr>
        <p:spPr>
          <a:xfrm>
            <a:off x="5037455" y="5375275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19" name="Line 51"/>
          <p:cNvSpPr/>
          <p:nvPr>
            <p:custDataLst>
              <p:tags r:id="rId43"/>
            </p:custDataLst>
          </p:nvPr>
        </p:nvSpPr>
        <p:spPr>
          <a:xfrm>
            <a:off x="5037455" y="536384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220" name="Line 52"/>
          <p:cNvSpPr/>
          <p:nvPr>
            <p:custDataLst>
              <p:tags r:id="rId44"/>
            </p:custDataLst>
          </p:nvPr>
        </p:nvSpPr>
        <p:spPr>
          <a:xfrm>
            <a:off x="5534025" y="536384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221" name="Rectangle 53"/>
          <p:cNvSpPr/>
          <p:nvPr>
            <p:custDataLst>
              <p:tags r:id="rId45"/>
            </p:custDataLst>
          </p:nvPr>
        </p:nvSpPr>
        <p:spPr>
          <a:xfrm>
            <a:off x="5037455" y="5363845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22" name="Oval 54"/>
          <p:cNvSpPr/>
          <p:nvPr>
            <p:custDataLst>
              <p:tags r:id="rId46"/>
            </p:custDataLst>
          </p:nvPr>
        </p:nvSpPr>
        <p:spPr>
          <a:xfrm>
            <a:off x="5032375" y="5270500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24" name="Rectangle 56"/>
          <p:cNvSpPr/>
          <p:nvPr>
            <p:custDataLst>
              <p:tags r:id="rId47"/>
            </p:custDataLst>
          </p:nvPr>
        </p:nvSpPr>
        <p:spPr>
          <a:xfrm>
            <a:off x="5167630" y="5281295"/>
            <a:ext cx="22288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25" name="Text Box 57"/>
          <p:cNvSpPr txBox="1"/>
          <p:nvPr>
            <p:custDataLst>
              <p:tags r:id="rId48"/>
            </p:custDataLst>
          </p:nvPr>
        </p:nvSpPr>
        <p:spPr>
          <a:xfrm>
            <a:off x="5042853" y="5178425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1c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11" name="Oval 59"/>
          <p:cNvSpPr/>
          <p:nvPr>
            <p:custDataLst>
              <p:tags r:id="rId49"/>
            </p:custDataLst>
          </p:nvPr>
        </p:nvSpPr>
        <p:spPr>
          <a:xfrm>
            <a:off x="4551680" y="5708650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12" name="Line 60"/>
          <p:cNvSpPr/>
          <p:nvPr>
            <p:custDataLst>
              <p:tags r:id="rId50"/>
            </p:custDataLst>
          </p:nvPr>
        </p:nvSpPr>
        <p:spPr>
          <a:xfrm>
            <a:off x="4551680" y="569722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213" name="Line 61"/>
          <p:cNvSpPr/>
          <p:nvPr>
            <p:custDataLst>
              <p:tags r:id="rId51"/>
            </p:custDataLst>
          </p:nvPr>
        </p:nvSpPr>
        <p:spPr>
          <a:xfrm>
            <a:off x="5048250" y="569722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214" name="Rectangle 62"/>
          <p:cNvSpPr/>
          <p:nvPr>
            <p:custDataLst>
              <p:tags r:id="rId52"/>
            </p:custDataLst>
          </p:nvPr>
        </p:nvSpPr>
        <p:spPr>
          <a:xfrm>
            <a:off x="4551680" y="5697220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15" name="Oval 63"/>
          <p:cNvSpPr/>
          <p:nvPr>
            <p:custDataLst>
              <p:tags r:id="rId53"/>
            </p:custDataLst>
          </p:nvPr>
        </p:nvSpPr>
        <p:spPr>
          <a:xfrm>
            <a:off x="4546600" y="5610225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16" name="Rectangle 64"/>
          <p:cNvSpPr/>
          <p:nvPr>
            <p:custDataLst>
              <p:tags r:id="rId54"/>
            </p:custDataLst>
          </p:nvPr>
        </p:nvSpPr>
        <p:spPr>
          <a:xfrm>
            <a:off x="4681855" y="5652770"/>
            <a:ext cx="225425" cy="152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17" name="Text Box 65"/>
          <p:cNvSpPr txBox="1"/>
          <p:nvPr>
            <p:custDataLst>
              <p:tags r:id="rId55"/>
            </p:custDataLst>
          </p:nvPr>
        </p:nvSpPr>
        <p:spPr>
          <a:xfrm>
            <a:off x="4560888" y="5518150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1a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03" name="Oval 67"/>
          <p:cNvSpPr/>
          <p:nvPr>
            <p:custDataLst>
              <p:tags r:id="rId56"/>
            </p:custDataLst>
          </p:nvPr>
        </p:nvSpPr>
        <p:spPr>
          <a:xfrm>
            <a:off x="5094605" y="6003925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04" name="Line 68"/>
          <p:cNvSpPr/>
          <p:nvPr>
            <p:custDataLst>
              <p:tags r:id="rId57"/>
            </p:custDataLst>
          </p:nvPr>
        </p:nvSpPr>
        <p:spPr>
          <a:xfrm>
            <a:off x="5094605" y="599249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205" name="Line 69"/>
          <p:cNvSpPr/>
          <p:nvPr>
            <p:custDataLst>
              <p:tags r:id="rId58"/>
            </p:custDataLst>
          </p:nvPr>
        </p:nvSpPr>
        <p:spPr>
          <a:xfrm>
            <a:off x="5591175" y="599249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206" name="Rectangle 70"/>
          <p:cNvSpPr/>
          <p:nvPr>
            <p:custDataLst>
              <p:tags r:id="rId59"/>
            </p:custDataLst>
          </p:nvPr>
        </p:nvSpPr>
        <p:spPr>
          <a:xfrm>
            <a:off x="5094605" y="5992495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07" name="Oval 71"/>
          <p:cNvSpPr/>
          <p:nvPr>
            <p:custDataLst>
              <p:tags r:id="rId60"/>
            </p:custDataLst>
          </p:nvPr>
        </p:nvSpPr>
        <p:spPr>
          <a:xfrm>
            <a:off x="5089525" y="5899150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09" name="Rectangle 73"/>
          <p:cNvSpPr/>
          <p:nvPr>
            <p:custDataLst>
              <p:tags r:id="rId61"/>
            </p:custDataLst>
          </p:nvPr>
        </p:nvSpPr>
        <p:spPr>
          <a:xfrm>
            <a:off x="5226685" y="5909945"/>
            <a:ext cx="227330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10" name="Text Box 74"/>
          <p:cNvSpPr txBox="1"/>
          <p:nvPr>
            <p:custDataLst>
              <p:tags r:id="rId62"/>
            </p:custDataLst>
          </p:nvPr>
        </p:nvSpPr>
        <p:spPr>
          <a:xfrm>
            <a:off x="5099050" y="5807075"/>
            <a:ext cx="49720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1d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95" name="Oval 76"/>
          <p:cNvSpPr/>
          <p:nvPr>
            <p:custDataLst>
              <p:tags r:id="rId63"/>
            </p:custDataLst>
          </p:nvPr>
        </p:nvSpPr>
        <p:spPr>
          <a:xfrm>
            <a:off x="5951855" y="5822950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96" name="Line 77"/>
          <p:cNvSpPr/>
          <p:nvPr>
            <p:custDataLst>
              <p:tags r:id="rId64"/>
            </p:custDataLst>
          </p:nvPr>
        </p:nvSpPr>
        <p:spPr>
          <a:xfrm>
            <a:off x="5951855" y="581152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197" name="Line 78"/>
          <p:cNvSpPr/>
          <p:nvPr>
            <p:custDataLst>
              <p:tags r:id="rId65"/>
            </p:custDataLst>
          </p:nvPr>
        </p:nvSpPr>
        <p:spPr>
          <a:xfrm>
            <a:off x="6448425" y="581152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198" name="Rectangle 79"/>
          <p:cNvSpPr/>
          <p:nvPr>
            <p:custDataLst>
              <p:tags r:id="rId66"/>
            </p:custDataLst>
          </p:nvPr>
        </p:nvSpPr>
        <p:spPr>
          <a:xfrm>
            <a:off x="5951855" y="5811520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99" name="Oval 80"/>
          <p:cNvSpPr/>
          <p:nvPr>
            <p:custDataLst>
              <p:tags r:id="rId67"/>
            </p:custDataLst>
          </p:nvPr>
        </p:nvSpPr>
        <p:spPr>
          <a:xfrm>
            <a:off x="5946775" y="5718175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01" name="Rectangle 82"/>
          <p:cNvSpPr/>
          <p:nvPr>
            <p:custDataLst>
              <p:tags r:id="rId68"/>
            </p:custDataLst>
          </p:nvPr>
        </p:nvSpPr>
        <p:spPr>
          <a:xfrm>
            <a:off x="6081395" y="5725795"/>
            <a:ext cx="22161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202" name="Text Box 83"/>
          <p:cNvSpPr txBox="1"/>
          <p:nvPr>
            <p:custDataLst>
              <p:tags r:id="rId69"/>
            </p:custDataLst>
          </p:nvPr>
        </p:nvSpPr>
        <p:spPr>
          <a:xfrm>
            <a:off x="5952808" y="5622925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1b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76" name="Oval 85"/>
          <p:cNvSpPr/>
          <p:nvPr>
            <p:custDataLst>
              <p:tags r:id="rId70"/>
            </p:custDataLst>
          </p:nvPr>
        </p:nvSpPr>
        <p:spPr>
          <a:xfrm>
            <a:off x="6957060" y="547370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77" name="Line 86"/>
          <p:cNvSpPr/>
          <p:nvPr>
            <p:custDataLst>
              <p:tags r:id="rId71"/>
            </p:custDataLst>
          </p:nvPr>
        </p:nvSpPr>
        <p:spPr>
          <a:xfrm>
            <a:off x="6957060" y="546227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178" name="Line 87"/>
          <p:cNvSpPr/>
          <p:nvPr>
            <p:custDataLst>
              <p:tags r:id="rId72"/>
            </p:custDataLst>
          </p:nvPr>
        </p:nvSpPr>
        <p:spPr>
          <a:xfrm>
            <a:off x="7453630" y="546227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179" name="Rectangle 88"/>
          <p:cNvSpPr/>
          <p:nvPr>
            <p:custDataLst>
              <p:tags r:id="rId73"/>
            </p:custDataLst>
          </p:nvPr>
        </p:nvSpPr>
        <p:spPr>
          <a:xfrm>
            <a:off x="6957060" y="546227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80" name="Oval 89"/>
          <p:cNvSpPr/>
          <p:nvPr>
            <p:custDataLst>
              <p:tags r:id="rId74"/>
            </p:custDataLst>
          </p:nvPr>
        </p:nvSpPr>
        <p:spPr>
          <a:xfrm>
            <a:off x="6951980" y="53689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81" name="Rectangle 90"/>
          <p:cNvSpPr/>
          <p:nvPr>
            <p:custDataLst>
              <p:tags r:id="rId75"/>
            </p:custDataLst>
          </p:nvPr>
        </p:nvSpPr>
        <p:spPr>
          <a:xfrm>
            <a:off x="7090410" y="5389245"/>
            <a:ext cx="224155" cy="190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82" name="Text Box 91"/>
          <p:cNvSpPr txBox="1"/>
          <p:nvPr>
            <p:custDataLst>
              <p:tags r:id="rId76"/>
            </p:custDataLst>
          </p:nvPr>
        </p:nvSpPr>
        <p:spPr>
          <a:xfrm>
            <a:off x="6963093" y="5274945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2a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50" name="Line 92"/>
          <p:cNvSpPr/>
          <p:nvPr>
            <p:custDataLst>
              <p:tags r:id="rId77"/>
            </p:custDataLst>
          </p:nvPr>
        </p:nvSpPr>
        <p:spPr>
          <a:xfrm>
            <a:off x="8172450" y="5192395"/>
            <a:ext cx="85725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151" name="Line 93"/>
          <p:cNvSpPr/>
          <p:nvPr>
            <p:custDataLst>
              <p:tags r:id="rId78"/>
            </p:custDataLst>
          </p:nvPr>
        </p:nvSpPr>
        <p:spPr>
          <a:xfrm>
            <a:off x="8426450" y="5657850"/>
            <a:ext cx="73533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152" name="Line 94"/>
          <p:cNvSpPr/>
          <p:nvPr>
            <p:custDataLst>
              <p:tags r:id="rId79"/>
            </p:custDataLst>
          </p:nvPr>
        </p:nvSpPr>
        <p:spPr>
          <a:xfrm>
            <a:off x="7458075" y="5504180"/>
            <a:ext cx="488950" cy="15240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153" name="Line 95"/>
          <p:cNvSpPr/>
          <p:nvPr>
            <p:custDataLst>
              <p:tags r:id="rId80"/>
            </p:custDataLst>
          </p:nvPr>
        </p:nvSpPr>
        <p:spPr>
          <a:xfrm>
            <a:off x="8067675" y="5302250"/>
            <a:ext cx="68580" cy="22860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169" name="Oval 97"/>
          <p:cNvSpPr/>
          <p:nvPr>
            <p:custDataLst>
              <p:tags r:id="rId81"/>
            </p:custDataLst>
          </p:nvPr>
        </p:nvSpPr>
        <p:spPr>
          <a:xfrm>
            <a:off x="7684135" y="518477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70" name="Line 98"/>
          <p:cNvSpPr/>
          <p:nvPr>
            <p:custDataLst>
              <p:tags r:id="rId82"/>
            </p:custDataLst>
          </p:nvPr>
        </p:nvSpPr>
        <p:spPr>
          <a:xfrm>
            <a:off x="7684135" y="51739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171" name="Line 99"/>
          <p:cNvSpPr/>
          <p:nvPr>
            <p:custDataLst>
              <p:tags r:id="rId83"/>
            </p:custDataLst>
          </p:nvPr>
        </p:nvSpPr>
        <p:spPr>
          <a:xfrm>
            <a:off x="8180705" y="51739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172" name="Rectangle 100"/>
          <p:cNvSpPr/>
          <p:nvPr>
            <p:custDataLst>
              <p:tags r:id="rId84"/>
            </p:custDataLst>
          </p:nvPr>
        </p:nvSpPr>
        <p:spPr>
          <a:xfrm>
            <a:off x="7684135" y="517398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73" name="Oval 101"/>
          <p:cNvSpPr/>
          <p:nvPr>
            <p:custDataLst>
              <p:tags r:id="rId85"/>
            </p:custDataLst>
          </p:nvPr>
        </p:nvSpPr>
        <p:spPr>
          <a:xfrm>
            <a:off x="7679055" y="508000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74" name="Rectangle 102"/>
          <p:cNvSpPr/>
          <p:nvPr>
            <p:custDataLst>
              <p:tags r:id="rId86"/>
            </p:custDataLst>
          </p:nvPr>
        </p:nvSpPr>
        <p:spPr>
          <a:xfrm>
            <a:off x="7817485" y="5100955"/>
            <a:ext cx="224155" cy="187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75" name="Text Box 103"/>
          <p:cNvSpPr txBox="1"/>
          <p:nvPr>
            <p:custDataLst>
              <p:tags r:id="rId87"/>
            </p:custDataLst>
          </p:nvPr>
        </p:nvSpPr>
        <p:spPr>
          <a:xfrm>
            <a:off x="7691438" y="4997450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2c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62" name="Oval 105"/>
          <p:cNvSpPr/>
          <p:nvPr>
            <p:custDataLst>
              <p:tags r:id="rId88"/>
            </p:custDataLst>
          </p:nvPr>
        </p:nvSpPr>
        <p:spPr>
          <a:xfrm>
            <a:off x="7947660" y="564070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63" name="Line 106"/>
          <p:cNvSpPr/>
          <p:nvPr>
            <p:custDataLst>
              <p:tags r:id="rId89"/>
            </p:custDataLst>
          </p:nvPr>
        </p:nvSpPr>
        <p:spPr>
          <a:xfrm>
            <a:off x="7947660" y="562991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164" name="Line 107"/>
          <p:cNvSpPr/>
          <p:nvPr>
            <p:custDataLst>
              <p:tags r:id="rId90"/>
            </p:custDataLst>
          </p:nvPr>
        </p:nvSpPr>
        <p:spPr>
          <a:xfrm>
            <a:off x="8444230" y="562991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165" name="Rectangle 108"/>
          <p:cNvSpPr/>
          <p:nvPr>
            <p:custDataLst>
              <p:tags r:id="rId91"/>
            </p:custDataLst>
          </p:nvPr>
        </p:nvSpPr>
        <p:spPr>
          <a:xfrm>
            <a:off x="7947660" y="562991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66" name="Oval 109"/>
          <p:cNvSpPr/>
          <p:nvPr>
            <p:custDataLst>
              <p:tags r:id="rId92"/>
            </p:custDataLst>
          </p:nvPr>
        </p:nvSpPr>
        <p:spPr>
          <a:xfrm>
            <a:off x="7942580" y="553593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67" name="Rectangle 110"/>
          <p:cNvSpPr/>
          <p:nvPr>
            <p:custDataLst>
              <p:tags r:id="rId93"/>
            </p:custDataLst>
          </p:nvPr>
        </p:nvSpPr>
        <p:spPr>
          <a:xfrm>
            <a:off x="8081010" y="5556885"/>
            <a:ext cx="225425" cy="1746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68" name="Text Box 111"/>
          <p:cNvSpPr txBox="1"/>
          <p:nvPr>
            <p:custDataLst>
              <p:tags r:id="rId94"/>
            </p:custDataLst>
          </p:nvPr>
        </p:nvSpPr>
        <p:spPr>
          <a:xfrm>
            <a:off x="7950518" y="5453380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2b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56" name="Text Box 112"/>
          <p:cNvSpPr txBox="1"/>
          <p:nvPr>
            <p:custDataLst>
              <p:tags r:id="rId95"/>
            </p:custDataLst>
          </p:nvPr>
        </p:nvSpPr>
        <p:spPr>
          <a:xfrm>
            <a:off x="9193530" y="5109845"/>
            <a:ext cx="9575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other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networks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57" name="Freeform 113"/>
          <p:cNvSpPr/>
          <p:nvPr>
            <p:custDataLst>
              <p:tags r:id="rId96"/>
            </p:custDataLst>
          </p:nvPr>
        </p:nvSpPr>
        <p:spPr>
          <a:xfrm flipH="1">
            <a:off x="1828800" y="4722495"/>
            <a:ext cx="1171575" cy="1758950"/>
          </a:xfrm>
          <a:custGeom>
            <a:avLst/>
            <a:gdLst>
              <a:gd name="txL" fmla="*/ 0 w 738"/>
              <a:gd name="txT" fmla="*/ 0 h 1108"/>
              <a:gd name="txR" fmla="*/ 738 w 738"/>
              <a:gd name="txB" fmla="*/ 1108 h 1108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738" h="1108">
                <a:moveTo>
                  <a:pt x="32" y="394"/>
                </a:moveTo>
                <a:cubicBezTo>
                  <a:pt x="66" y="301"/>
                  <a:pt x="108" y="228"/>
                  <a:pt x="213" y="172"/>
                </a:cubicBezTo>
                <a:cubicBezTo>
                  <a:pt x="318" y="116"/>
                  <a:pt x="588" y="0"/>
                  <a:pt x="663" y="56"/>
                </a:cubicBezTo>
                <a:cubicBezTo>
                  <a:pt x="738" y="112"/>
                  <a:pt x="659" y="346"/>
                  <a:pt x="661" y="509"/>
                </a:cubicBezTo>
                <a:cubicBezTo>
                  <a:pt x="663" y="672"/>
                  <a:pt x="731" y="956"/>
                  <a:pt x="677" y="1032"/>
                </a:cubicBezTo>
                <a:cubicBezTo>
                  <a:pt x="623" y="1108"/>
                  <a:pt x="442" y="999"/>
                  <a:pt x="338" y="962"/>
                </a:cubicBezTo>
                <a:cubicBezTo>
                  <a:pt x="234" y="925"/>
                  <a:pt x="102" y="904"/>
                  <a:pt x="51" y="809"/>
                </a:cubicBezTo>
                <a:cubicBezTo>
                  <a:pt x="0" y="715"/>
                  <a:pt x="36" y="481"/>
                  <a:pt x="32" y="394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58" name="Text Box 114"/>
          <p:cNvSpPr txBox="1"/>
          <p:nvPr>
            <p:custDataLst>
              <p:tags r:id="rId97"/>
            </p:custDataLst>
          </p:nvPr>
        </p:nvSpPr>
        <p:spPr>
          <a:xfrm>
            <a:off x="1885950" y="5507355"/>
            <a:ext cx="9575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other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networks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59" name="Line 115"/>
          <p:cNvSpPr/>
          <p:nvPr>
            <p:custDataLst>
              <p:tags r:id="rId98"/>
            </p:custDataLst>
          </p:nvPr>
        </p:nvSpPr>
        <p:spPr>
          <a:xfrm flipH="1">
            <a:off x="2686050" y="5068570"/>
            <a:ext cx="468630" cy="2686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6160" name="Freeform 116"/>
          <p:cNvSpPr/>
          <p:nvPr>
            <p:custDataLst>
              <p:tags r:id="rId99"/>
            </p:custDataLst>
          </p:nvPr>
        </p:nvSpPr>
        <p:spPr>
          <a:xfrm>
            <a:off x="6450330" y="5558155"/>
            <a:ext cx="523875" cy="262255"/>
          </a:xfrm>
          <a:custGeom>
            <a:avLst/>
            <a:gdLst>
              <a:gd name="txL" fmla="*/ 0 w 654"/>
              <a:gd name="txT" fmla="*/ 0 h 420"/>
              <a:gd name="txR" fmla="*/ 654 w 654"/>
              <a:gd name="txB" fmla="*/ 420 h 420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54" h="420">
                <a:moveTo>
                  <a:pt x="0" y="420"/>
                </a:moveTo>
                <a:lnTo>
                  <a:pt x="654" y="0"/>
                </a:lnTo>
              </a:path>
            </a:pathLst>
          </a:custGeom>
          <a:noFill/>
          <a:ln w="1905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161" name="Freeform 117"/>
          <p:cNvSpPr/>
          <p:nvPr>
            <p:custDataLst>
              <p:tags r:id="rId100"/>
            </p:custDataLst>
          </p:nvPr>
        </p:nvSpPr>
        <p:spPr>
          <a:xfrm>
            <a:off x="4337050" y="4965700"/>
            <a:ext cx="704850" cy="409575"/>
          </a:xfrm>
          <a:custGeom>
            <a:avLst/>
            <a:gdLst>
              <a:gd name="txL" fmla="*/ 0 w 444"/>
              <a:gd name="txT" fmla="*/ 0 h 258"/>
              <a:gd name="txR" fmla="*/ 444 w 444"/>
              <a:gd name="txB" fmla="*/ 258 h 258"/>
            </a:gdLst>
            <a:ahLst/>
            <a:cxnLst>
              <a:cxn ang="0">
                <a:pos x="0" y="0"/>
              </a:cxn>
              <a:cxn ang="0">
                <a:pos x="2147483646" y="2147483646"/>
              </a:cxn>
            </a:cxnLst>
            <a:rect l="txL" t="txT" r="txR" b="txB"/>
            <a:pathLst>
              <a:path w="444" h="258">
                <a:moveTo>
                  <a:pt x="0" y="0"/>
                </a:moveTo>
                <a:lnTo>
                  <a:pt x="444" y="258"/>
                </a:lnTo>
              </a:path>
            </a:pathLst>
          </a:custGeom>
          <a:noFill/>
          <a:ln w="1905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791200" y="4800600"/>
            <a:ext cx="164782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111.99.86.55</a:t>
            </a:r>
            <a:endParaRPr lang="en-US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6477000" y="5181600"/>
            <a:ext cx="457200" cy="304800"/>
          </a:xfrm>
          <a:prstGeom prst="straightConnector1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126" name="Freeform 125"/>
          <p:cNvSpPr/>
          <p:nvPr>
            <p:custDataLst>
              <p:tags r:id="rId101"/>
            </p:custDataLst>
          </p:nvPr>
        </p:nvSpPr>
        <p:spPr>
          <a:xfrm>
            <a:off x="5562600" y="5486400"/>
            <a:ext cx="1447800" cy="382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9535" y="113676"/>
              </a:cxn>
              <a:cxn ang="0">
                <a:pos x="665372" y="86118"/>
              </a:cxn>
              <a:cxn ang="0">
                <a:pos x="851677" y="20669"/>
              </a:cxn>
            </a:cxnLst>
            <a:pathLst>
              <a:path w="1581664" h="459259">
                <a:moveTo>
                  <a:pt x="0" y="0"/>
                </a:moveTo>
                <a:cubicBezTo>
                  <a:pt x="119448" y="178143"/>
                  <a:pt x="238897" y="356287"/>
                  <a:pt x="444843" y="407773"/>
                </a:cubicBezTo>
                <a:cubicBezTo>
                  <a:pt x="650789" y="459259"/>
                  <a:pt x="1046205" y="364525"/>
                  <a:pt x="1235675" y="308919"/>
                </a:cubicBezTo>
                <a:cubicBezTo>
                  <a:pt x="1425145" y="253314"/>
                  <a:pt x="1503404" y="163727"/>
                  <a:pt x="1581664" y="74140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lg" len="lg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6135" name="Picture 36" descr="underline_base"/>
          <p:cNvPicPr/>
          <p:nvPr/>
        </p:nvPicPr>
        <p:blipFill>
          <a:blip r:embed="rId102"/>
          <a:stretch>
            <a:fillRect/>
          </a:stretch>
        </p:blipFill>
        <p:spPr>
          <a:xfrm>
            <a:off x="1676400" y="762000"/>
            <a:ext cx="8229600" cy="152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custDataLst>
              <p:tags r:id="rId103"/>
            </p:custDataLst>
          </p:nvPr>
        </p:nvSpPr>
        <p:spPr>
          <a:xfrm>
            <a:off x="1676400" y="0"/>
            <a:ext cx="8458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在同一个</a:t>
            </a: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内如何选择最优路径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0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1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charRg st="41" end="1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46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charRg st="146" end="1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92" end="2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charRg st="192" end="2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33600" y="1752600"/>
            <a:ext cx="8305800" cy="2057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标识OSPF最短路径上的端口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zh-CN" altLang="en-US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</a:t>
            </a:r>
            <a:r>
              <a:rPr lang="zh-CN" altLang="en-US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前缀</a:t>
            </a:r>
            <a:r>
              <a:rPr lang="en-US" altLang="zh-CN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端口组合</a:t>
            </a:r>
            <a:r>
              <a:rPr lang="zh-CN" altLang="en-US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加入转发表中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anose="05000000000000000000" pitchFamily="2" charset="2"/>
              <a:buChar char="§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(138.16.64/22 , port 4)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8188" name="Freeform 5"/>
          <p:cNvSpPr/>
          <p:nvPr>
            <p:custDataLst>
              <p:tags r:id="rId4"/>
            </p:custDataLst>
          </p:nvPr>
        </p:nvSpPr>
        <p:spPr>
          <a:xfrm>
            <a:off x="8813800" y="4512945"/>
            <a:ext cx="1171575" cy="1758950"/>
          </a:xfrm>
          <a:custGeom>
            <a:avLst/>
            <a:gdLst>
              <a:gd name="txL" fmla="*/ 0 w 738"/>
              <a:gd name="txT" fmla="*/ 0 h 1108"/>
              <a:gd name="txR" fmla="*/ 738 w 738"/>
              <a:gd name="txB" fmla="*/ 1108 h 1108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738" h="1108">
                <a:moveTo>
                  <a:pt x="32" y="394"/>
                </a:moveTo>
                <a:cubicBezTo>
                  <a:pt x="66" y="301"/>
                  <a:pt x="108" y="228"/>
                  <a:pt x="213" y="172"/>
                </a:cubicBezTo>
                <a:cubicBezTo>
                  <a:pt x="318" y="116"/>
                  <a:pt x="588" y="0"/>
                  <a:pt x="663" y="56"/>
                </a:cubicBezTo>
                <a:cubicBezTo>
                  <a:pt x="738" y="112"/>
                  <a:pt x="659" y="346"/>
                  <a:pt x="661" y="509"/>
                </a:cubicBezTo>
                <a:cubicBezTo>
                  <a:pt x="663" y="672"/>
                  <a:pt x="731" y="956"/>
                  <a:pt x="677" y="1032"/>
                </a:cubicBezTo>
                <a:cubicBezTo>
                  <a:pt x="623" y="1108"/>
                  <a:pt x="442" y="999"/>
                  <a:pt x="338" y="962"/>
                </a:cubicBezTo>
                <a:cubicBezTo>
                  <a:pt x="234" y="925"/>
                  <a:pt x="102" y="904"/>
                  <a:pt x="51" y="809"/>
                </a:cubicBezTo>
                <a:cubicBezTo>
                  <a:pt x="0" y="715"/>
                  <a:pt x="36" y="481"/>
                  <a:pt x="32" y="394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189" name="Freeform 6"/>
          <p:cNvSpPr/>
          <p:nvPr>
            <p:custDataLst>
              <p:tags r:id="rId5"/>
            </p:custDataLst>
          </p:nvPr>
        </p:nvSpPr>
        <p:spPr>
          <a:xfrm>
            <a:off x="6767830" y="4822825"/>
            <a:ext cx="1944370" cy="1292225"/>
          </a:xfrm>
          <a:custGeom>
            <a:avLst/>
            <a:gdLst>
              <a:gd name="txL" fmla="*/ 0 w 1162"/>
              <a:gd name="txT" fmla="*/ 0 h 543"/>
              <a:gd name="txR" fmla="*/ 1162 w 1162"/>
              <a:gd name="txB" fmla="*/ 543 h 543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162" h="543">
                <a:moveTo>
                  <a:pt x="56" y="162"/>
                </a:moveTo>
                <a:cubicBezTo>
                  <a:pt x="115" y="100"/>
                  <a:pt x="221" y="28"/>
                  <a:pt x="368" y="14"/>
                </a:cubicBezTo>
                <a:cubicBezTo>
                  <a:pt x="515" y="0"/>
                  <a:pt x="811" y="42"/>
                  <a:pt x="940" y="79"/>
                </a:cubicBezTo>
                <a:cubicBezTo>
                  <a:pt x="1069" y="116"/>
                  <a:pt x="1126" y="177"/>
                  <a:pt x="1144" y="239"/>
                </a:cubicBezTo>
                <a:cubicBezTo>
                  <a:pt x="1162" y="301"/>
                  <a:pt x="1141" y="401"/>
                  <a:pt x="1048" y="451"/>
                </a:cubicBezTo>
                <a:cubicBezTo>
                  <a:pt x="955" y="501"/>
                  <a:pt x="746" y="543"/>
                  <a:pt x="586" y="541"/>
                </a:cubicBezTo>
                <a:cubicBezTo>
                  <a:pt x="426" y="539"/>
                  <a:pt x="176" y="502"/>
                  <a:pt x="88" y="439"/>
                </a:cubicBezTo>
                <a:cubicBezTo>
                  <a:pt x="0" y="376"/>
                  <a:pt x="63" y="220"/>
                  <a:pt x="56" y="162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190" name="Freeform 7"/>
          <p:cNvSpPr/>
          <p:nvPr>
            <p:custDataLst>
              <p:tags r:id="rId6"/>
            </p:custDataLst>
          </p:nvPr>
        </p:nvSpPr>
        <p:spPr>
          <a:xfrm>
            <a:off x="3014980" y="4114800"/>
            <a:ext cx="1679575" cy="1411605"/>
          </a:xfrm>
          <a:custGeom>
            <a:avLst/>
            <a:gdLst>
              <a:gd name="txL" fmla="*/ 0 w 1198"/>
              <a:gd name="txT" fmla="*/ 0 h 451"/>
              <a:gd name="txR" fmla="*/ 1198 w 1198"/>
              <a:gd name="txB" fmla="*/ 451 h 451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198" h="451">
                <a:moveTo>
                  <a:pt x="88" y="181"/>
                </a:moveTo>
                <a:cubicBezTo>
                  <a:pt x="159" y="143"/>
                  <a:pt x="120" y="111"/>
                  <a:pt x="180" y="89"/>
                </a:cubicBezTo>
                <a:cubicBezTo>
                  <a:pt x="240" y="67"/>
                  <a:pt x="313" y="60"/>
                  <a:pt x="448" y="49"/>
                </a:cubicBezTo>
                <a:cubicBezTo>
                  <a:pt x="583" y="38"/>
                  <a:pt x="866" y="0"/>
                  <a:pt x="988" y="25"/>
                </a:cubicBezTo>
                <a:cubicBezTo>
                  <a:pt x="1110" y="50"/>
                  <a:pt x="1198" y="132"/>
                  <a:pt x="1181" y="197"/>
                </a:cubicBezTo>
                <a:cubicBezTo>
                  <a:pt x="1164" y="262"/>
                  <a:pt x="1034" y="375"/>
                  <a:pt x="889" y="413"/>
                </a:cubicBezTo>
                <a:cubicBezTo>
                  <a:pt x="744" y="451"/>
                  <a:pt x="449" y="438"/>
                  <a:pt x="307" y="425"/>
                </a:cubicBezTo>
                <a:cubicBezTo>
                  <a:pt x="165" y="412"/>
                  <a:pt x="72" y="378"/>
                  <a:pt x="36" y="337"/>
                </a:cubicBezTo>
                <a:cubicBezTo>
                  <a:pt x="0" y="296"/>
                  <a:pt x="77" y="213"/>
                  <a:pt x="88" y="181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191" name="Freeform 8"/>
          <p:cNvSpPr/>
          <p:nvPr>
            <p:custDataLst>
              <p:tags r:id="rId7"/>
            </p:custDataLst>
          </p:nvPr>
        </p:nvSpPr>
        <p:spPr>
          <a:xfrm>
            <a:off x="3644900" y="4859020"/>
            <a:ext cx="400050" cy="180975"/>
          </a:xfrm>
          <a:custGeom>
            <a:avLst/>
            <a:gdLst>
              <a:gd name="txL" fmla="*/ 0 w 252"/>
              <a:gd name="txT" fmla="*/ 0 h 114"/>
              <a:gd name="txR" fmla="*/ 252 w 252"/>
              <a:gd name="txB" fmla="*/ 114 h 114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252" h="114">
                <a:moveTo>
                  <a:pt x="0" y="114"/>
                </a:moveTo>
                <a:lnTo>
                  <a:pt x="252" y="0"/>
                </a:lnTo>
              </a:path>
            </a:pathLst>
          </a:cu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192" name="Text Box 9"/>
          <p:cNvSpPr txBox="1"/>
          <p:nvPr>
            <p:custDataLst>
              <p:tags r:id="rId8"/>
            </p:custDataLst>
          </p:nvPr>
        </p:nvSpPr>
        <p:spPr>
          <a:xfrm>
            <a:off x="3589655" y="5080000"/>
            <a:ext cx="68643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AS3</a:t>
            </a:r>
            <a:endParaRPr lang="en-US" altLang="zh-CN" sz="20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193" name="Text Box 10"/>
          <p:cNvSpPr txBox="1"/>
          <p:nvPr>
            <p:custDataLst>
              <p:tags r:id="rId9"/>
            </p:custDataLst>
          </p:nvPr>
        </p:nvSpPr>
        <p:spPr>
          <a:xfrm>
            <a:off x="7404100" y="5745480"/>
            <a:ext cx="63627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AS2</a:t>
            </a:r>
            <a:endParaRPr lang="en-US" altLang="zh-CN" sz="18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194" name="Line 11"/>
          <p:cNvSpPr/>
          <p:nvPr>
            <p:custDataLst>
              <p:tags r:id="rId10"/>
            </p:custDataLst>
          </p:nvPr>
        </p:nvSpPr>
        <p:spPr>
          <a:xfrm flipV="1">
            <a:off x="7283450" y="5233670"/>
            <a:ext cx="434975" cy="1924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195" name="Line 12"/>
          <p:cNvSpPr/>
          <p:nvPr>
            <p:custDataLst>
              <p:tags r:id="rId11"/>
            </p:custDataLst>
          </p:nvPr>
        </p:nvSpPr>
        <p:spPr>
          <a:xfrm flipH="1" flipV="1">
            <a:off x="3860800" y="4592320"/>
            <a:ext cx="241300" cy="17462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196" name="Line 13"/>
          <p:cNvSpPr/>
          <p:nvPr>
            <p:custDataLst>
              <p:tags r:id="rId12"/>
            </p:custDataLst>
          </p:nvPr>
        </p:nvSpPr>
        <p:spPr>
          <a:xfrm flipH="1">
            <a:off x="3419475" y="4585970"/>
            <a:ext cx="147955" cy="37655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94" name="Oval 15"/>
          <p:cNvSpPr/>
          <p:nvPr>
            <p:custDataLst>
              <p:tags r:id="rId13"/>
            </p:custDataLst>
          </p:nvPr>
        </p:nvSpPr>
        <p:spPr>
          <a:xfrm>
            <a:off x="3161030" y="504190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95" name="Line 16"/>
          <p:cNvSpPr/>
          <p:nvPr>
            <p:custDataLst>
              <p:tags r:id="rId14"/>
            </p:custDataLst>
          </p:nvPr>
        </p:nvSpPr>
        <p:spPr>
          <a:xfrm>
            <a:off x="3161030" y="50311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96" name="Line 17"/>
          <p:cNvSpPr/>
          <p:nvPr>
            <p:custDataLst>
              <p:tags r:id="rId15"/>
            </p:custDataLst>
          </p:nvPr>
        </p:nvSpPr>
        <p:spPr>
          <a:xfrm>
            <a:off x="3657600" y="50311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97" name="Rectangle 18"/>
          <p:cNvSpPr/>
          <p:nvPr>
            <p:custDataLst>
              <p:tags r:id="rId16"/>
            </p:custDataLst>
          </p:nvPr>
        </p:nvSpPr>
        <p:spPr>
          <a:xfrm>
            <a:off x="3161030" y="503110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98" name="Oval 19"/>
          <p:cNvSpPr/>
          <p:nvPr>
            <p:custDataLst>
              <p:tags r:id="rId17"/>
            </p:custDataLst>
          </p:nvPr>
        </p:nvSpPr>
        <p:spPr>
          <a:xfrm>
            <a:off x="3155950" y="49371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99" name="Rectangle 20"/>
          <p:cNvSpPr/>
          <p:nvPr>
            <p:custDataLst>
              <p:tags r:id="rId18"/>
            </p:custDataLst>
          </p:nvPr>
        </p:nvSpPr>
        <p:spPr>
          <a:xfrm>
            <a:off x="3294380" y="4958080"/>
            <a:ext cx="224155" cy="1968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300" name="Text Box 21"/>
          <p:cNvSpPr txBox="1"/>
          <p:nvPr>
            <p:custDataLst>
              <p:tags r:id="rId19"/>
            </p:custDataLst>
          </p:nvPr>
        </p:nvSpPr>
        <p:spPr>
          <a:xfrm>
            <a:off x="3163888" y="4854575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3b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86" name="Oval 23"/>
          <p:cNvSpPr/>
          <p:nvPr>
            <p:custDataLst>
              <p:tags r:id="rId20"/>
            </p:custDataLst>
          </p:nvPr>
        </p:nvSpPr>
        <p:spPr>
          <a:xfrm>
            <a:off x="3430905" y="447802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87" name="Line 24"/>
          <p:cNvSpPr/>
          <p:nvPr>
            <p:custDataLst>
              <p:tags r:id="rId21"/>
            </p:custDataLst>
          </p:nvPr>
        </p:nvSpPr>
        <p:spPr>
          <a:xfrm>
            <a:off x="3430905" y="44672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88" name="Line 25"/>
          <p:cNvSpPr/>
          <p:nvPr>
            <p:custDataLst>
              <p:tags r:id="rId22"/>
            </p:custDataLst>
          </p:nvPr>
        </p:nvSpPr>
        <p:spPr>
          <a:xfrm>
            <a:off x="3927475" y="44672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89" name="Rectangle 26"/>
          <p:cNvSpPr/>
          <p:nvPr>
            <p:custDataLst>
              <p:tags r:id="rId23"/>
            </p:custDataLst>
          </p:nvPr>
        </p:nvSpPr>
        <p:spPr>
          <a:xfrm>
            <a:off x="3430905" y="446722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90" name="Oval 27"/>
          <p:cNvSpPr/>
          <p:nvPr>
            <p:custDataLst>
              <p:tags r:id="rId24"/>
            </p:custDataLst>
          </p:nvPr>
        </p:nvSpPr>
        <p:spPr>
          <a:xfrm>
            <a:off x="3425825" y="437324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92" name="Rectangle 29"/>
          <p:cNvSpPr/>
          <p:nvPr>
            <p:custDataLst>
              <p:tags r:id="rId25"/>
            </p:custDataLst>
          </p:nvPr>
        </p:nvSpPr>
        <p:spPr>
          <a:xfrm>
            <a:off x="3561080" y="4381500"/>
            <a:ext cx="22161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93" name="Text Box 30"/>
          <p:cNvSpPr txBox="1"/>
          <p:nvPr>
            <p:custDataLst>
              <p:tags r:id="rId26"/>
            </p:custDataLst>
          </p:nvPr>
        </p:nvSpPr>
        <p:spPr>
          <a:xfrm>
            <a:off x="3435033" y="4277995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3c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80" name="Oval 33"/>
          <p:cNvSpPr/>
          <p:nvPr>
            <p:custDataLst>
              <p:tags r:id="rId27"/>
            </p:custDataLst>
          </p:nvPr>
        </p:nvSpPr>
        <p:spPr>
          <a:xfrm>
            <a:off x="4008755" y="485140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81" name="Line 34"/>
          <p:cNvSpPr/>
          <p:nvPr>
            <p:custDataLst>
              <p:tags r:id="rId28"/>
            </p:custDataLst>
          </p:nvPr>
        </p:nvSpPr>
        <p:spPr>
          <a:xfrm>
            <a:off x="4008755" y="48406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82" name="Line 35"/>
          <p:cNvSpPr/>
          <p:nvPr>
            <p:custDataLst>
              <p:tags r:id="rId29"/>
            </p:custDataLst>
          </p:nvPr>
        </p:nvSpPr>
        <p:spPr>
          <a:xfrm>
            <a:off x="4505325" y="48406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83" name="Rectangle 36"/>
          <p:cNvSpPr/>
          <p:nvPr>
            <p:custDataLst>
              <p:tags r:id="rId30"/>
            </p:custDataLst>
          </p:nvPr>
        </p:nvSpPr>
        <p:spPr>
          <a:xfrm>
            <a:off x="4008755" y="484060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84" name="Oval 37"/>
          <p:cNvSpPr/>
          <p:nvPr>
            <p:custDataLst>
              <p:tags r:id="rId31"/>
            </p:custDataLst>
          </p:nvPr>
        </p:nvSpPr>
        <p:spPr>
          <a:xfrm>
            <a:off x="4003675" y="47466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85" name="Rectangle 38"/>
          <p:cNvSpPr/>
          <p:nvPr>
            <p:custDataLst>
              <p:tags r:id="rId32"/>
            </p:custDataLst>
          </p:nvPr>
        </p:nvSpPr>
        <p:spPr>
          <a:xfrm>
            <a:off x="4142105" y="4767580"/>
            <a:ext cx="225425" cy="1746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79" name="Text Box 39"/>
          <p:cNvSpPr txBox="1"/>
          <p:nvPr>
            <p:custDataLst>
              <p:tags r:id="rId33"/>
            </p:custDataLst>
          </p:nvPr>
        </p:nvSpPr>
        <p:spPr>
          <a:xfrm>
            <a:off x="4014788" y="4652645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3a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35" name="Freeform 41"/>
          <p:cNvSpPr/>
          <p:nvPr>
            <p:custDataLst>
              <p:tags r:id="rId34"/>
            </p:custDataLst>
          </p:nvPr>
        </p:nvSpPr>
        <p:spPr>
          <a:xfrm>
            <a:off x="4032250" y="5178425"/>
            <a:ext cx="2660650" cy="1122045"/>
          </a:xfrm>
          <a:custGeom>
            <a:avLst/>
            <a:gdLst>
              <a:gd name="txL" fmla="*/ 0 w 1583"/>
              <a:gd name="txT" fmla="*/ 0 h 682"/>
              <a:gd name="txR" fmla="*/ 1583 w 1583"/>
              <a:gd name="txB" fmla="*/ 682 h 682"/>
            </a:gdLst>
            <a:ahLst/>
            <a:cxnLst>
              <a:cxn ang="0">
                <a:pos x="307" y="345"/>
              </a:cxn>
              <a:cxn ang="0">
                <a:pos x="808" y="114"/>
              </a:cxn>
              <a:cxn ang="0">
                <a:pos x="1558" y="32"/>
              </a:cxn>
              <a:cxn ang="0">
                <a:pos x="2294" y="299"/>
              </a:cxn>
              <a:cxn ang="0">
                <a:pos x="3102" y="658"/>
              </a:cxn>
              <a:cxn ang="0">
                <a:pos x="2523" y="990"/>
              </a:cxn>
              <a:cxn ang="0">
                <a:pos x="1369" y="1011"/>
              </a:cxn>
              <a:cxn ang="0">
                <a:pos x="177" y="916"/>
              </a:cxn>
              <a:cxn ang="0">
                <a:pos x="307" y="345"/>
              </a:cxn>
            </a:cxnLst>
            <a:rect l="txL" t="txT" r="txR" b="txB"/>
            <a:pathLst>
              <a:path w="1583" h="682">
                <a:moveTo>
                  <a:pt x="155" y="224"/>
                </a:moveTo>
                <a:cubicBezTo>
                  <a:pt x="208" y="137"/>
                  <a:pt x="302" y="108"/>
                  <a:pt x="407" y="74"/>
                </a:cubicBezTo>
                <a:cubicBezTo>
                  <a:pt x="512" y="40"/>
                  <a:pt x="660" y="0"/>
                  <a:pt x="785" y="20"/>
                </a:cubicBezTo>
                <a:cubicBezTo>
                  <a:pt x="910" y="40"/>
                  <a:pt x="1027" y="126"/>
                  <a:pt x="1157" y="194"/>
                </a:cubicBezTo>
                <a:cubicBezTo>
                  <a:pt x="1287" y="262"/>
                  <a:pt x="1545" y="353"/>
                  <a:pt x="1564" y="428"/>
                </a:cubicBezTo>
                <a:cubicBezTo>
                  <a:pt x="1583" y="503"/>
                  <a:pt x="1417" y="606"/>
                  <a:pt x="1272" y="644"/>
                </a:cubicBezTo>
                <a:cubicBezTo>
                  <a:pt x="1127" y="682"/>
                  <a:pt x="887" y="664"/>
                  <a:pt x="690" y="656"/>
                </a:cubicBezTo>
                <a:cubicBezTo>
                  <a:pt x="493" y="648"/>
                  <a:pt x="178" y="668"/>
                  <a:pt x="89" y="596"/>
                </a:cubicBezTo>
                <a:cubicBezTo>
                  <a:pt x="0" y="524"/>
                  <a:pt x="102" y="311"/>
                  <a:pt x="155" y="224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36" name="Text Box 42"/>
          <p:cNvSpPr txBox="1"/>
          <p:nvPr>
            <p:custDataLst>
              <p:tags r:id="rId35"/>
            </p:custDataLst>
          </p:nvPr>
        </p:nvSpPr>
        <p:spPr>
          <a:xfrm>
            <a:off x="4265930" y="5862320"/>
            <a:ext cx="68643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AS1</a:t>
            </a:r>
            <a:endParaRPr lang="en-US" altLang="zh-CN" sz="20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37" name="Line 43"/>
          <p:cNvSpPr/>
          <p:nvPr>
            <p:custDataLst>
              <p:tags r:id="rId36"/>
            </p:custDataLst>
          </p:nvPr>
        </p:nvSpPr>
        <p:spPr>
          <a:xfrm flipH="1">
            <a:off x="4924425" y="5457825"/>
            <a:ext cx="147955" cy="16192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38" name="Line 44"/>
          <p:cNvSpPr/>
          <p:nvPr>
            <p:custDataLst>
              <p:tags r:id="rId37"/>
            </p:custDataLst>
          </p:nvPr>
        </p:nvSpPr>
        <p:spPr>
          <a:xfrm>
            <a:off x="5327650" y="5492750"/>
            <a:ext cx="5080" cy="45212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39" name="Line 45"/>
          <p:cNvSpPr/>
          <p:nvPr>
            <p:custDataLst>
              <p:tags r:id="rId38"/>
            </p:custDataLst>
          </p:nvPr>
        </p:nvSpPr>
        <p:spPr>
          <a:xfrm>
            <a:off x="5489575" y="5445125"/>
            <a:ext cx="497205" cy="33464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40" name="Line 46"/>
          <p:cNvSpPr/>
          <p:nvPr>
            <p:custDataLst>
              <p:tags r:id="rId39"/>
            </p:custDataLst>
          </p:nvPr>
        </p:nvSpPr>
        <p:spPr>
          <a:xfrm flipH="1">
            <a:off x="5610225" y="5902325"/>
            <a:ext cx="376555" cy="1206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41" name="Line 47"/>
          <p:cNvSpPr/>
          <p:nvPr>
            <p:custDataLst>
              <p:tags r:id="rId40"/>
            </p:custDataLst>
          </p:nvPr>
        </p:nvSpPr>
        <p:spPr>
          <a:xfrm flipH="1" flipV="1">
            <a:off x="5032375" y="5725795"/>
            <a:ext cx="901700" cy="8064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42" name="Line 48"/>
          <p:cNvSpPr/>
          <p:nvPr>
            <p:custDataLst>
              <p:tags r:id="rId41"/>
            </p:custDataLst>
          </p:nvPr>
        </p:nvSpPr>
        <p:spPr>
          <a:xfrm>
            <a:off x="4939030" y="5807075"/>
            <a:ext cx="201930" cy="13462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70" name="Oval 50"/>
          <p:cNvSpPr/>
          <p:nvPr>
            <p:custDataLst>
              <p:tags r:id="rId42"/>
            </p:custDataLst>
          </p:nvPr>
        </p:nvSpPr>
        <p:spPr>
          <a:xfrm>
            <a:off x="5037455" y="5375275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71" name="Line 51"/>
          <p:cNvSpPr/>
          <p:nvPr>
            <p:custDataLst>
              <p:tags r:id="rId43"/>
            </p:custDataLst>
          </p:nvPr>
        </p:nvSpPr>
        <p:spPr>
          <a:xfrm>
            <a:off x="5037455" y="536384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72" name="Line 52"/>
          <p:cNvSpPr/>
          <p:nvPr>
            <p:custDataLst>
              <p:tags r:id="rId44"/>
            </p:custDataLst>
          </p:nvPr>
        </p:nvSpPr>
        <p:spPr>
          <a:xfrm>
            <a:off x="5534025" y="536384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73" name="Rectangle 53"/>
          <p:cNvSpPr/>
          <p:nvPr>
            <p:custDataLst>
              <p:tags r:id="rId45"/>
            </p:custDataLst>
          </p:nvPr>
        </p:nvSpPr>
        <p:spPr>
          <a:xfrm>
            <a:off x="5037455" y="5363845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74" name="Oval 54"/>
          <p:cNvSpPr/>
          <p:nvPr>
            <p:custDataLst>
              <p:tags r:id="rId46"/>
            </p:custDataLst>
          </p:nvPr>
        </p:nvSpPr>
        <p:spPr>
          <a:xfrm>
            <a:off x="5032375" y="5270500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76" name="Rectangle 56"/>
          <p:cNvSpPr/>
          <p:nvPr>
            <p:custDataLst>
              <p:tags r:id="rId47"/>
            </p:custDataLst>
          </p:nvPr>
        </p:nvSpPr>
        <p:spPr>
          <a:xfrm>
            <a:off x="5167630" y="5281295"/>
            <a:ext cx="22288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77" name="Text Box 57"/>
          <p:cNvSpPr txBox="1"/>
          <p:nvPr>
            <p:custDataLst>
              <p:tags r:id="rId48"/>
            </p:custDataLst>
          </p:nvPr>
        </p:nvSpPr>
        <p:spPr>
          <a:xfrm>
            <a:off x="5042853" y="5178425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1c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63" name="Oval 59"/>
          <p:cNvSpPr/>
          <p:nvPr>
            <p:custDataLst>
              <p:tags r:id="rId49"/>
            </p:custDataLst>
          </p:nvPr>
        </p:nvSpPr>
        <p:spPr>
          <a:xfrm>
            <a:off x="4551680" y="5708650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64" name="Line 60"/>
          <p:cNvSpPr/>
          <p:nvPr>
            <p:custDataLst>
              <p:tags r:id="rId50"/>
            </p:custDataLst>
          </p:nvPr>
        </p:nvSpPr>
        <p:spPr>
          <a:xfrm>
            <a:off x="4551680" y="569722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65" name="Line 61"/>
          <p:cNvSpPr/>
          <p:nvPr>
            <p:custDataLst>
              <p:tags r:id="rId51"/>
            </p:custDataLst>
          </p:nvPr>
        </p:nvSpPr>
        <p:spPr>
          <a:xfrm>
            <a:off x="5048250" y="569722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66" name="Rectangle 62"/>
          <p:cNvSpPr/>
          <p:nvPr>
            <p:custDataLst>
              <p:tags r:id="rId52"/>
            </p:custDataLst>
          </p:nvPr>
        </p:nvSpPr>
        <p:spPr>
          <a:xfrm>
            <a:off x="4551680" y="5697220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67" name="Oval 63"/>
          <p:cNvSpPr/>
          <p:nvPr>
            <p:custDataLst>
              <p:tags r:id="rId53"/>
            </p:custDataLst>
          </p:nvPr>
        </p:nvSpPr>
        <p:spPr>
          <a:xfrm>
            <a:off x="4546600" y="5610225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68" name="Rectangle 64"/>
          <p:cNvSpPr/>
          <p:nvPr>
            <p:custDataLst>
              <p:tags r:id="rId54"/>
            </p:custDataLst>
          </p:nvPr>
        </p:nvSpPr>
        <p:spPr>
          <a:xfrm>
            <a:off x="4681855" y="5652770"/>
            <a:ext cx="225425" cy="152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69" name="Text Box 65"/>
          <p:cNvSpPr txBox="1"/>
          <p:nvPr>
            <p:custDataLst>
              <p:tags r:id="rId55"/>
            </p:custDataLst>
          </p:nvPr>
        </p:nvSpPr>
        <p:spPr>
          <a:xfrm>
            <a:off x="4560888" y="5518150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1a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55" name="Oval 67"/>
          <p:cNvSpPr/>
          <p:nvPr>
            <p:custDataLst>
              <p:tags r:id="rId56"/>
            </p:custDataLst>
          </p:nvPr>
        </p:nvSpPr>
        <p:spPr>
          <a:xfrm>
            <a:off x="5094605" y="6003925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56" name="Line 68"/>
          <p:cNvSpPr/>
          <p:nvPr>
            <p:custDataLst>
              <p:tags r:id="rId57"/>
            </p:custDataLst>
          </p:nvPr>
        </p:nvSpPr>
        <p:spPr>
          <a:xfrm>
            <a:off x="5094605" y="599249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57" name="Line 69"/>
          <p:cNvSpPr/>
          <p:nvPr>
            <p:custDataLst>
              <p:tags r:id="rId58"/>
            </p:custDataLst>
          </p:nvPr>
        </p:nvSpPr>
        <p:spPr>
          <a:xfrm>
            <a:off x="5591175" y="599249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58" name="Rectangle 70"/>
          <p:cNvSpPr/>
          <p:nvPr>
            <p:custDataLst>
              <p:tags r:id="rId59"/>
            </p:custDataLst>
          </p:nvPr>
        </p:nvSpPr>
        <p:spPr>
          <a:xfrm>
            <a:off x="5094605" y="5992495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59" name="Oval 71"/>
          <p:cNvSpPr/>
          <p:nvPr>
            <p:custDataLst>
              <p:tags r:id="rId60"/>
            </p:custDataLst>
          </p:nvPr>
        </p:nvSpPr>
        <p:spPr>
          <a:xfrm>
            <a:off x="5089525" y="5899150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61" name="Rectangle 73"/>
          <p:cNvSpPr/>
          <p:nvPr>
            <p:custDataLst>
              <p:tags r:id="rId61"/>
            </p:custDataLst>
          </p:nvPr>
        </p:nvSpPr>
        <p:spPr>
          <a:xfrm>
            <a:off x="5226685" y="5909945"/>
            <a:ext cx="227330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62" name="Text Box 74"/>
          <p:cNvSpPr txBox="1"/>
          <p:nvPr>
            <p:custDataLst>
              <p:tags r:id="rId62"/>
            </p:custDataLst>
          </p:nvPr>
        </p:nvSpPr>
        <p:spPr>
          <a:xfrm>
            <a:off x="5099050" y="5807075"/>
            <a:ext cx="49720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1d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47" name="Oval 76"/>
          <p:cNvSpPr/>
          <p:nvPr>
            <p:custDataLst>
              <p:tags r:id="rId63"/>
            </p:custDataLst>
          </p:nvPr>
        </p:nvSpPr>
        <p:spPr>
          <a:xfrm>
            <a:off x="5951855" y="5822950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48" name="Line 77"/>
          <p:cNvSpPr/>
          <p:nvPr>
            <p:custDataLst>
              <p:tags r:id="rId64"/>
            </p:custDataLst>
          </p:nvPr>
        </p:nvSpPr>
        <p:spPr>
          <a:xfrm>
            <a:off x="5951855" y="581152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49" name="Line 78"/>
          <p:cNvSpPr/>
          <p:nvPr>
            <p:custDataLst>
              <p:tags r:id="rId65"/>
            </p:custDataLst>
          </p:nvPr>
        </p:nvSpPr>
        <p:spPr>
          <a:xfrm>
            <a:off x="6448425" y="581152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50" name="Rectangle 79"/>
          <p:cNvSpPr/>
          <p:nvPr>
            <p:custDataLst>
              <p:tags r:id="rId66"/>
            </p:custDataLst>
          </p:nvPr>
        </p:nvSpPr>
        <p:spPr>
          <a:xfrm>
            <a:off x="5951855" y="5811520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51" name="Oval 80"/>
          <p:cNvSpPr/>
          <p:nvPr>
            <p:custDataLst>
              <p:tags r:id="rId67"/>
            </p:custDataLst>
          </p:nvPr>
        </p:nvSpPr>
        <p:spPr>
          <a:xfrm>
            <a:off x="5946775" y="5718175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53" name="Rectangle 82"/>
          <p:cNvSpPr/>
          <p:nvPr>
            <p:custDataLst>
              <p:tags r:id="rId68"/>
            </p:custDataLst>
          </p:nvPr>
        </p:nvSpPr>
        <p:spPr>
          <a:xfrm>
            <a:off x="6081395" y="5725795"/>
            <a:ext cx="22161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54" name="Text Box 83"/>
          <p:cNvSpPr txBox="1"/>
          <p:nvPr>
            <p:custDataLst>
              <p:tags r:id="rId69"/>
            </p:custDataLst>
          </p:nvPr>
        </p:nvSpPr>
        <p:spPr>
          <a:xfrm>
            <a:off x="5952808" y="5622925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1b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28" name="Oval 85"/>
          <p:cNvSpPr/>
          <p:nvPr>
            <p:custDataLst>
              <p:tags r:id="rId70"/>
            </p:custDataLst>
          </p:nvPr>
        </p:nvSpPr>
        <p:spPr>
          <a:xfrm>
            <a:off x="6957060" y="547370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29" name="Line 86"/>
          <p:cNvSpPr/>
          <p:nvPr>
            <p:custDataLst>
              <p:tags r:id="rId71"/>
            </p:custDataLst>
          </p:nvPr>
        </p:nvSpPr>
        <p:spPr>
          <a:xfrm>
            <a:off x="6957060" y="546227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30" name="Line 87"/>
          <p:cNvSpPr/>
          <p:nvPr>
            <p:custDataLst>
              <p:tags r:id="rId72"/>
            </p:custDataLst>
          </p:nvPr>
        </p:nvSpPr>
        <p:spPr>
          <a:xfrm>
            <a:off x="7453630" y="546227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31" name="Rectangle 88"/>
          <p:cNvSpPr/>
          <p:nvPr>
            <p:custDataLst>
              <p:tags r:id="rId73"/>
            </p:custDataLst>
          </p:nvPr>
        </p:nvSpPr>
        <p:spPr>
          <a:xfrm>
            <a:off x="6957060" y="546227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32" name="Oval 89"/>
          <p:cNvSpPr/>
          <p:nvPr>
            <p:custDataLst>
              <p:tags r:id="rId74"/>
            </p:custDataLst>
          </p:nvPr>
        </p:nvSpPr>
        <p:spPr>
          <a:xfrm>
            <a:off x="6951980" y="53689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33" name="Rectangle 90"/>
          <p:cNvSpPr/>
          <p:nvPr>
            <p:custDataLst>
              <p:tags r:id="rId75"/>
            </p:custDataLst>
          </p:nvPr>
        </p:nvSpPr>
        <p:spPr>
          <a:xfrm>
            <a:off x="7090410" y="5389245"/>
            <a:ext cx="224155" cy="190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34" name="Text Box 91"/>
          <p:cNvSpPr txBox="1"/>
          <p:nvPr>
            <p:custDataLst>
              <p:tags r:id="rId76"/>
            </p:custDataLst>
          </p:nvPr>
        </p:nvSpPr>
        <p:spPr>
          <a:xfrm>
            <a:off x="6963093" y="5274945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2a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02" name="Line 92"/>
          <p:cNvSpPr/>
          <p:nvPr>
            <p:custDataLst>
              <p:tags r:id="rId77"/>
            </p:custDataLst>
          </p:nvPr>
        </p:nvSpPr>
        <p:spPr>
          <a:xfrm>
            <a:off x="8172450" y="5192395"/>
            <a:ext cx="85725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03" name="Line 93"/>
          <p:cNvSpPr/>
          <p:nvPr>
            <p:custDataLst>
              <p:tags r:id="rId78"/>
            </p:custDataLst>
          </p:nvPr>
        </p:nvSpPr>
        <p:spPr>
          <a:xfrm>
            <a:off x="8426450" y="5657850"/>
            <a:ext cx="73533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04" name="Line 94"/>
          <p:cNvSpPr/>
          <p:nvPr>
            <p:custDataLst>
              <p:tags r:id="rId79"/>
            </p:custDataLst>
          </p:nvPr>
        </p:nvSpPr>
        <p:spPr>
          <a:xfrm>
            <a:off x="7458075" y="5504180"/>
            <a:ext cx="488950" cy="15240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05" name="Line 95"/>
          <p:cNvSpPr/>
          <p:nvPr>
            <p:custDataLst>
              <p:tags r:id="rId80"/>
            </p:custDataLst>
          </p:nvPr>
        </p:nvSpPr>
        <p:spPr>
          <a:xfrm>
            <a:off x="8067675" y="5302250"/>
            <a:ext cx="68580" cy="22860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21" name="Oval 97"/>
          <p:cNvSpPr/>
          <p:nvPr>
            <p:custDataLst>
              <p:tags r:id="rId81"/>
            </p:custDataLst>
          </p:nvPr>
        </p:nvSpPr>
        <p:spPr>
          <a:xfrm>
            <a:off x="7684135" y="518477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22" name="Line 98"/>
          <p:cNvSpPr/>
          <p:nvPr>
            <p:custDataLst>
              <p:tags r:id="rId82"/>
            </p:custDataLst>
          </p:nvPr>
        </p:nvSpPr>
        <p:spPr>
          <a:xfrm>
            <a:off x="7684135" y="51739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23" name="Line 99"/>
          <p:cNvSpPr/>
          <p:nvPr>
            <p:custDataLst>
              <p:tags r:id="rId83"/>
            </p:custDataLst>
          </p:nvPr>
        </p:nvSpPr>
        <p:spPr>
          <a:xfrm>
            <a:off x="8180705" y="51739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24" name="Rectangle 100"/>
          <p:cNvSpPr/>
          <p:nvPr>
            <p:custDataLst>
              <p:tags r:id="rId84"/>
            </p:custDataLst>
          </p:nvPr>
        </p:nvSpPr>
        <p:spPr>
          <a:xfrm>
            <a:off x="7684135" y="517398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25" name="Oval 101"/>
          <p:cNvSpPr/>
          <p:nvPr>
            <p:custDataLst>
              <p:tags r:id="rId85"/>
            </p:custDataLst>
          </p:nvPr>
        </p:nvSpPr>
        <p:spPr>
          <a:xfrm>
            <a:off x="7679055" y="508000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26" name="Rectangle 102"/>
          <p:cNvSpPr/>
          <p:nvPr>
            <p:custDataLst>
              <p:tags r:id="rId86"/>
            </p:custDataLst>
          </p:nvPr>
        </p:nvSpPr>
        <p:spPr>
          <a:xfrm>
            <a:off x="7817485" y="5100955"/>
            <a:ext cx="224155" cy="187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27" name="Text Box 103"/>
          <p:cNvSpPr txBox="1"/>
          <p:nvPr>
            <p:custDataLst>
              <p:tags r:id="rId87"/>
            </p:custDataLst>
          </p:nvPr>
        </p:nvSpPr>
        <p:spPr>
          <a:xfrm>
            <a:off x="7691438" y="4997450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2c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14" name="Oval 105"/>
          <p:cNvSpPr/>
          <p:nvPr>
            <p:custDataLst>
              <p:tags r:id="rId88"/>
            </p:custDataLst>
          </p:nvPr>
        </p:nvSpPr>
        <p:spPr>
          <a:xfrm>
            <a:off x="7947660" y="564070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15" name="Line 106"/>
          <p:cNvSpPr/>
          <p:nvPr>
            <p:custDataLst>
              <p:tags r:id="rId89"/>
            </p:custDataLst>
          </p:nvPr>
        </p:nvSpPr>
        <p:spPr>
          <a:xfrm>
            <a:off x="7947660" y="562991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16" name="Line 107"/>
          <p:cNvSpPr/>
          <p:nvPr>
            <p:custDataLst>
              <p:tags r:id="rId90"/>
            </p:custDataLst>
          </p:nvPr>
        </p:nvSpPr>
        <p:spPr>
          <a:xfrm>
            <a:off x="8444230" y="562991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17" name="Rectangle 108"/>
          <p:cNvSpPr/>
          <p:nvPr>
            <p:custDataLst>
              <p:tags r:id="rId91"/>
            </p:custDataLst>
          </p:nvPr>
        </p:nvSpPr>
        <p:spPr>
          <a:xfrm>
            <a:off x="7947660" y="562991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18" name="Oval 109"/>
          <p:cNvSpPr/>
          <p:nvPr>
            <p:custDataLst>
              <p:tags r:id="rId92"/>
            </p:custDataLst>
          </p:nvPr>
        </p:nvSpPr>
        <p:spPr>
          <a:xfrm>
            <a:off x="7942580" y="553593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19" name="Rectangle 110"/>
          <p:cNvSpPr/>
          <p:nvPr>
            <p:custDataLst>
              <p:tags r:id="rId93"/>
            </p:custDataLst>
          </p:nvPr>
        </p:nvSpPr>
        <p:spPr>
          <a:xfrm>
            <a:off x="8081010" y="5556885"/>
            <a:ext cx="225425" cy="1746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20" name="Text Box 111"/>
          <p:cNvSpPr txBox="1"/>
          <p:nvPr>
            <p:custDataLst>
              <p:tags r:id="rId94"/>
            </p:custDataLst>
          </p:nvPr>
        </p:nvSpPr>
        <p:spPr>
          <a:xfrm>
            <a:off x="7950518" y="5453380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2b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08" name="Text Box 112"/>
          <p:cNvSpPr txBox="1"/>
          <p:nvPr>
            <p:custDataLst>
              <p:tags r:id="rId95"/>
            </p:custDataLst>
          </p:nvPr>
        </p:nvSpPr>
        <p:spPr>
          <a:xfrm>
            <a:off x="9193530" y="5109845"/>
            <a:ext cx="9575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other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networks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09" name="Freeform 113"/>
          <p:cNvSpPr/>
          <p:nvPr>
            <p:custDataLst>
              <p:tags r:id="rId96"/>
            </p:custDataLst>
          </p:nvPr>
        </p:nvSpPr>
        <p:spPr>
          <a:xfrm flipH="1">
            <a:off x="1828800" y="4722495"/>
            <a:ext cx="1171575" cy="1758950"/>
          </a:xfrm>
          <a:custGeom>
            <a:avLst/>
            <a:gdLst>
              <a:gd name="txL" fmla="*/ 0 w 738"/>
              <a:gd name="txT" fmla="*/ 0 h 1108"/>
              <a:gd name="txR" fmla="*/ 738 w 738"/>
              <a:gd name="txB" fmla="*/ 1108 h 1108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738" h="1108">
                <a:moveTo>
                  <a:pt x="32" y="394"/>
                </a:moveTo>
                <a:cubicBezTo>
                  <a:pt x="66" y="301"/>
                  <a:pt x="108" y="228"/>
                  <a:pt x="213" y="172"/>
                </a:cubicBezTo>
                <a:cubicBezTo>
                  <a:pt x="318" y="116"/>
                  <a:pt x="588" y="0"/>
                  <a:pt x="663" y="56"/>
                </a:cubicBezTo>
                <a:cubicBezTo>
                  <a:pt x="738" y="112"/>
                  <a:pt x="659" y="346"/>
                  <a:pt x="661" y="509"/>
                </a:cubicBezTo>
                <a:cubicBezTo>
                  <a:pt x="663" y="672"/>
                  <a:pt x="731" y="956"/>
                  <a:pt x="677" y="1032"/>
                </a:cubicBezTo>
                <a:cubicBezTo>
                  <a:pt x="623" y="1108"/>
                  <a:pt x="442" y="999"/>
                  <a:pt x="338" y="962"/>
                </a:cubicBezTo>
                <a:cubicBezTo>
                  <a:pt x="234" y="925"/>
                  <a:pt x="102" y="904"/>
                  <a:pt x="51" y="809"/>
                </a:cubicBezTo>
                <a:cubicBezTo>
                  <a:pt x="0" y="715"/>
                  <a:pt x="36" y="481"/>
                  <a:pt x="32" y="394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10" name="Text Box 114"/>
          <p:cNvSpPr txBox="1"/>
          <p:nvPr>
            <p:custDataLst>
              <p:tags r:id="rId97"/>
            </p:custDataLst>
          </p:nvPr>
        </p:nvSpPr>
        <p:spPr>
          <a:xfrm>
            <a:off x="1885950" y="5507355"/>
            <a:ext cx="9575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other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networks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11" name="Line 115"/>
          <p:cNvSpPr/>
          <p:nvPr>
            <p:custDataLst>
              <p:tags r:id="rId98"/>
            </p:custDataLst>
          </p:nvPr>
        </p:nvSpPr>
        <p:spPr>
          <a:xfrm flipH="1">
            <a:off x="2686050" y="5068570"/>
            <a:ext cx="468630" cy="2686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8212" name="Freeform 116"/>
          <p:cNvSpPr/>
          <p:nvPr>
            <p:custDataLst>
              <p:tags r:id="rId99"/>
            </p:custDataLst>
          </p:nvPr>
        </p:nvSpPr>
        <p:spPr>
          <a:xfrm>
            <a:off x="6450330" y="5558155"/>
            <a:ext cx="523875" cy="262255"/>
          </a:xfrm>
          <a:custGeom>
            <a:avLst/>
            <a:gdLst>
              <a:gd name="txL" fmla="*/ 0 w 654"/>
              <a:gd name="txT" fmla="*/ 0 h 420"/>
              <a:gd name="txR" fmla="*/ 654 w 654"/>
              <a:gd name="txB" fmla="*/ 420 h 420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54" h="420">
                <a:moveTo>
                  <a:pt x="0" y="420"/>
                </a:moveTo>
                <a:lnTo>
                  <a:pt x="654" y="0"/>
                </a:lnTo>
              </a:path>
            </a:pathLst>
          </a:custGeom>
          <a:noFill/>
          <a:ln w="1905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213" name="Freeform 117"/>
          <p:cNvSpPr/>
          <p:nvPr>
            <p:custDataLst>
              <p:tags r:id="rId100"/>
            </p:custDataLst>
          </p:nvPr>
        </p:nvSpPr>
        <p:spPr>
          <a:xfrm>
            <a:off x="4337050" y="4965700"/>
            <a:ext cx="704850" cy="409575"/>
          </a:xfrm>
          <a:custGeom>
            <a:avLst/>
            <a:gdLst>
              <a:gd name="txL" fmla="*/ 0 w 444"/>
              <a:gd name="txT" fmla="*/ 0 h 258"/>
              <a:gd name="txR" fmla="*/ 444 w 444"/>
              <a:gd name="txB" fmla="*/ 258 h 258"/>
            </a:gdLst>
            <a:ahLst/>
            <a:cxnLst>
              <a:cxn ang="0">
                <a:pos x="0" y="0"/>
              </a:cxn>
              <a:cxn ang="0">
                <a:pos x="2147483646" y="2147483646"/>
              </a:cxn>
            </a:cxnLst>
            <a:rect l="txL" t="txT" r="txR" b="txB"/>
            <a:pathLst>
              <a:path w="444" h="258">
                <a:moveTo>
                  <a:pt x="0" y="0"/>
                </a:moveTo>
                <a:lnTo>
                  <a:pt x="444" y="258"/>
                </a:lnTo>
              </a:path>
            </a:pathLst>
          </a:custGeom>
          <a:noFill/>
          <a:ln w="1905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180" name="Freeform 125"/>
          <p:cNvSpPr/>
          <p:nvPr>
            <p:custDataLst>
              <p:tags r:id="rId101"/>
            </p:custDataLst>
          </p:nvPr>
        </p:nvSpPr>
        <p:spPr>
          <a:xfrm>
            <a:off x="5562600" y="5486400"/>
            <a:ext cx="1447800" cy="382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9535" y="113676"/>
              </a:cxn>
              <a:cxn ang="0">
                <a:pos x="665372" y="86118"/>
              </a:cxn>
              <a:cxn ang="0">
                <a:pos x="851677" y="20669"/>
              </a:cxn>
            </a:cxnLst>
            <a:pathLst>
              <a:path w="1581664" h="459259">
                <a:moveTo>
                  <a:pt x="0" y="0"/>
                </a:moveTo>
                <a:cubicBezTo>
                  <a:pt x="119448" y="178143"/>
                  <a:pt x="238897" y="356287"/>
                  <a:pt x="444843" y="407773"/>
                </a:cubicBezTo>
                <a:cubicBezTo>
                  <a:pt x="650789" y="459259"/>
                  <a:pt x="1046205" y="364525"/>
                  <a:pt x="1235675" y="308919"/>
                </a:cubicBezTo>
                <a:cubicBezTo>
                  <a:pt x="1425145" y="253314"/>
                  <a:pt x="1503404" y="163727"/>
                  <a:pt x="1581664" y="74140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lg" len="lg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096000" y="4191000"/>
            <a:ext cx="14020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路由端口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5" name="Straight Arrow Connector 124"/>
          <p:cNvCxnSpPr>
            <a:endCxn id="178187" idx="3"/>
          </p:cNvCxnSpPr>
          <p:nvPr/>
        </p:nvCxnSpPr>
        <p:spPr>
          <a:xfrm flipH="1">
            <a:off x="5811838" y="5029200"/>
            <a:ext cx="461962" cy="336550"/>
          </a:xfrm>
          <a:prstGeom prst="straightConnector1">
            <a:avLst/>
          </a:prstGeom>
          <a:ln w="25400" cap="flat" cmpd="sng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</p:cxnSp>
      <p:pic>
        <p:nvPicPr>
          <p:cNvPr id="178183" name="Picture 36" descr="underline_base"/>
          <p:cNvPicPr/>
          <p:nvPr/>
        </p:nvPicPr>
        <p:blipFill>
          <a:blip r:embed="rId102"/>
          <a:stretch>
            <a:fillRect/>
          </a:stretch>
        </p:blipFill>
        <p:spPr>
          <a:xfrm>
            <a:off x="1828800" y="762000"/>
            <a:ext cx="7315200" cy="200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8184" name="TextBox 121"/>
          <p:cNvSpPr txBox="1"/>
          <p:nvPr/>
        </p:nvSpPr>
        <p:spPr>
          <a:xfrm>
            <a:off x="4876800" y="502920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185" name="TextBox 123"/>
          <p:cNvSpPr txBox="1"/>
          <p:nvPr/>
        </p:nvSpPr>
        <p:spPr>
          <a:xfrm>
            <a:off x="4800600" y="5334000"/>
            <a:ext cx="3048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1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186" name="TextBox 126"/>
          <p:cNvSpPr txBox="1"/>
          <p:nvPr/>
        </p:nvSpPr>
        <p:spPr>
          <a:xfrm>
            <a:off x="5105400" y="541020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1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187" name="TextBox 127"/>
          <p:cNvSpPr txBox="1"/>
          <p:nvPr/>
        </p:nvSpPr>
        <p:spPr>
          <a:xfrm>
            <a:off x="5486400" y="5181600"/>
            <a:ext cx="32575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altLang="zh-CN" sz="1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custDataLst>
              <p:tags r:id="rId103"/>
            </p:custDataLst>
          </p:nvPr>
        </p:nvSpPr>
        <p:spPr>
          <a:xfrm>
            <a:off x="1752600" y="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S PGothic" panose="020B0600070205080204" pitchFamily="34" charset="-128"/>
              </a:rPr>
              <a:t>确定端口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S PGothic" panose="020B0600070205080204" pitchFamily="34" charset="-128"/>
            </a:endParaRPr>
          </a:p>
        </p:txBody>
      </p:sp>
    </p:spTree>
    <p:custDataLst>
      <p:tags r:id="rId10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0" name="Content Placeholder 39"/>
          <p:cNvSpPr>
            <a:spLocks noGrp="1"/>
          </p:cNvSpPr>
          <p:nvPr>
            <p:ph idx="4294967295"/>
          </p:nvPr>
        </p:nvSpPr>
        <p:spPr>
          <a:xfrm>
            <a:off x="2057400" y="1600200"/>
            <a:ext cx="8229600" cy="4648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假设有两条或两条以上的最佳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路径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选择离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NEXT-HOP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最近的</a:t>
            </a:r>
            <a:r>
              <a:rPr lang="zh-CN" altLang="en-US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路径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使用OSPF协议确定最近的网关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anose="05000000000000000000" pitchFamily="2" charset="2"/>
              <a:buChar char="§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Q: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1c,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AS3 AS131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还是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AS2 AS17?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anose="05000000000000000000" pitchFamily="2" charset="2"/>
              <a:buChar char="§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A: AS3 AS201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更近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9207" name="Freeform 5"/>
          <p:cNvSpPr/>
          <p:nvPr>
            <p:custDataLst>
              <p:tags r:id="rId4"/>
            </p:custDataLst>
          </p:nvPr>
        </p:nvSpPr>
        <p:spPr>
          <a:xfrm>
            <a:off x="8801100" y="4562475"/>
            <a:ext cx="1171575" cy="1758950"/>
          </a:xfrm>
          <a:custGeom>
            <a:avLst/>
            <a:gdLst>
              <a:gd name="txL" fmla="*/ 0 w 738"/>
              <a:gd name="txT" fmla="*/ 0 h 1108"/>
              <a:gd name="txR" fmla="*/ 738 w 738"/>
              <a:gd name="txB" fmla="*/ 1108 h 1108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738" h="1108">
                <a:moveTo>
                  <a:pt x="32" y="394"/>
                </a:moveTo>
                <a:cubicBezTo>
                  <a:pt x="66" y="301"/>
                  <a:pt x="108" y="228"/>
                  <a:pt x="213" y="172"/>
                </a:cubicBezTo>
                <a:cubicBezTo>
                  <a:pt x="318" y="116"/>
                  <a:pt x="588" y="0"/>
                  <a:pt x="663" y="56"/>
                </a:cubicBezTo>
                <a:cubicBezTo>
                  <a:pt x="738" y="112"/>
                  <a:pt x="659" y="346"/>
                  <a:pt x="661" y="509"/>
                </a:cubicBezTo>
                <a:cubicBezTo>
                  <a:pt x="663" y="672"/>
                  <a:pt x="731" y="956"/>
                  <a:pt x="677" y="1032"/>
                </a:cubicBezTo>
                <a:cubicBezTo>
                  <a:pt x="623" y="1108"/>
                  <a:pt x="442" y="999"/>
                  <a:pt x="338" y="962"/>
                </a:cubicBezTo>
                <a:cubicBezTo>
                  <a:pt x="234" y="925"/>
                  <a:pt x="102" y="904"/>
                  <a:pt x="51" y="809"/>
                </a:cubicBezTo>
                <a:cubicBezTo>
                  <a:pt x="0" y="715"/>
                  <a:pt x="36" y="481"/>
                  <a:pt x="32" y="394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08" name="Freeform 6"/>
          <p:cNvSpPr/>
          <p:nvPr>
            <p:custDataLst>
              <p:tags r:id="rId5"/>
            </p:custDataLst>
          </p:nvPr>
        </p:nvSpPr>
        <p:spPr>
          <a:xfrm>
            <a:off x="6755130" y="4872355"/>
            <a:ext cx="1944370" cy="1292225"/>
          </a:xfrm>
          <a:custGeom>
            <a:avLst/>
            <a:gdLst>
              <a:gd name="txL" fmla="*/ 0 w 1162"/>
              <a:gd name="txT" fmla="*/ 0 h 543"/>
              <a:gd name="txR" fmla="*/ 1162 w 1162"/>
              <a:gd name="txB" fmla="*/ 543 h 543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162" h="543">
                <a:moveTo>
                  <a:pt x="56" y="162"/>
                </a:moveTo>
                <a:cubicBezTo>
                  <a:pt x="115" y="100"/>
                  <a:pt x="221" y="28"/>
                  <a:pt x="368" y="14"/>
                </a:cubicBezTo>
                <a:cubicBezTo>
                  <a:pt x="515" y="0"/>
                  <a:pt x="811" y="42"/>
                  <a:pt x="940" y="79"/>
                </a:cubicBezTo>
                <a:cubicBezTo>
                  <a:pt x="1069" y="116"/>
                  <a:pt x="1126" y="177"/>
                  <a:pt x="1144" y="239"/>
                </a:cubicBezTo>
                <a:cubicBezTo>
                  <a:pt x="1162" y="301"/>
                  <a:pt x="1141" y="401"/>
                  <a:pt x="1048" y="451"/>
                </a:cubicBezTo>
                <a:cubicBezTo>
                  <a:pt x="955" y="501"/>
                  <a:pt x="746" y="543"/>
                  <a:pt x="586" y="541"/>
                </a:cubicBezTo>
                <a:cubicBezTo>
                  <a:pt x="426" y="539"/>
                  <a:pt x="176" y="502"/>
                  <a:pt x="88" y="439"/>
                </a:cubicBezTo>
                <a:cubicBezTo>
                  <a:pt x="0" y="376"/>
                  <a:pt x="63" y="220"/>
                  <a:pt x="56" y="162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09" name="Freeform 7"/>
          <p:cNvSpPr/>
          <p:nvPr>
            <p:custDataLst>
              <p:tags r:id="rId6"/>
            </p:custDataLst>
          </p:nvPr>
        </p:nvSpPr>
        <p:spPr>
          <a:xfrm>
            <a:off x="3002280" y="4164330"/>
            <a:ext cx="1679575" cy="1410970"/>
          </a:xfrm>
          <a:custGeom>
            <a:avLst/>
            <a:gdLst>
              <a:gd name="txL" fmla="*/ 0 w 1198"/>
              <a:gd name="txT" fmla="*/ 0 h 451"/>
              <a:gd name="txR" fmla="*/ 1198 w 1198"/>
              <a:gd name="txB" fmla="*/ 451 h 451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198" h="451">
                <a:moveTo>
                  <a:pt x="88" y="181"/>
                </a:moveTo>
                <a:cubicBezTo>
                  <a:pt x="159" y="143"/>
                  <a:pt x="120" y="111"/>
                  <a:pt x="180" y="89"/>
                </a:cubicBezTo>
                <a:cubicBezTo>
                  <a:pt x="240" y="67"/>
                  <a:pt x="313" y="60"/>
                  <a:pt x="448" y="49"/>
                </a:cubicBezTo>
                <a:cubicBezTo>
                  <a:pt x="583" y="38"/>
                  <a:pt x="866" y="0"/>
                  <a:pt x="988" y="25"/>
                </a:cubicBezTo>
                <a:cubicBezTo>
                  <a:pt x="1110" y="50"/>
                  <a:pt x="1198" y="132"/>
                  <a:pt x="1181" y="197"/>
                </a:cubicBezTo>
                <a:cubicBezTo>
                  <a:pt x="1164" y="262"/>
                  <a:pt x="1034" y="375"/>
                  <a:pt x="889" y="413"/>
                </a:cubicBezTo>
                <a:cubicBezTo>
                  <a:pt x="744" y="451"/>
                  <a:pt x="449" y="438"/>
                  <a:pt x="307" y="425"/>
                </a:cubicBezTo>
                <a:cubicBezTo>
                  <a:pt x="165" y="412"/>
                  <a:pt x="72" y="378"/>
                  <a:pt x="36" y="337"/>
                </a:cubicBezTo>
                <a:cubicBezTo>
                  <a:pt x="0" y="296"/>
                  <a:pt x="77" y="213"/>
                  <a:pt x="88" y="181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10" name="Freeform 8"/>
          <p:cNvSpPr/>
          <p:nvPr>
            <p:custDataLst>
              <p:tags r:id="rId7"/>
            </p:custDataLst>
          </p:nvPr>
        </p:nvSpPr>
        <p:spPr>
          <a:xfrm>
            <a:off x="3632200" y="4908550"/>
            <a:ext cx="400050" cy="180975"/>
          </a:xfrm>
          <a:custGeom>
            <a:avLst/>
            <a:gdLst>
              <a:gd name="txL" fmla="*/ 0 w 252"/>
              <a:gd name="txT" fmla="*/ 0 h 114"/>
              <a:gd name="txR" fmla="*/ 252 w 252"/>
              <a:gd name="txB" fmla="*/ 114 h 114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252" h="114">
                <a:moveTo>
                  <a:pt x="0" y="114"/>
                </a:moveTo>
                <a:lnTo>
                  <a:pt x="252" y="0"/>
                </a:lnTo>
              </a:path>
            </a:pathLst>
          </a:cu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11" name="Text Box 9"/>
          <p:cNvSpPr txBox="1"/>
          <p:nvPr>
            <p:custDataLst>
              <p:tags r:id="rId8"/>
            </p:custDataLst>
          </p:nvPr>
        </p:nvSpPr>
        <p:spPr>
          <a:xfrm>
            <a:off x="3576955" y="5129530"/>
            <a:ext cx="68643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AS3</a:t>
            </a:r>
            <a:endParaRPr lang="en-US" altLang="zh-CN" sz="20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12" name="Text Box 10"/>
          <p:cNvSpPr txBox="1"/>
          <p:nvPr>
            <p:custDataLst>
              <p:tags r:id="rId9"/>
            </p:custDataLst>
          </p:nvPr>
        </p:nvSpPr>
        <p:spPr>
          <a:xfrm>
            <a:off x="7391400" y="5794375"/>
            <a:ext cx="63627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AS2</a:t>
            </a:r>
            <a:endParaRPr lang="en-US" altLang="zh-CN" sz="18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13" name="Line 11"/>
          <p:cNvSpPr/>
          <p:nvPr>
            <p:custDataLst>
              <p:tags r:id="rId10"/>
            </p:custDataLst>
          </p:nvPr>
        </p:nvSpPr>
        <p:spPr>
          <a:xfrm flipV="1">
            <a:off x="7270750" y="5283200"/>
            <a:ext cx="434975" cy="1924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14" name="Line 12"/>
          <p:cNvSpPr/>
          <p:nvPr>
            <p:custDataLst>
              <p:tags r:id="rId11"/>
            </p:custDataLst>
          </p:nvPr>
        </p:nvSpPr>
        <p:spPr>
          <a:xfrm flipH="1" flipV="1">
            <a:off x="3848100" y="4641850"/>
            <a:ext cx="241300" cy="17462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15" name="Line 13"/>
          <p:cNvSpPr/>
          <p:nvPr>
            <p:custDataLst>
              <p:tags r:id="rId12"/>
            </p:custDataLst>
          </p:nvPr>
        </p:nvSpPr>
        <p:spPr>
          <a:xfrm flipH="1">
            <a:off x="3406775" y="4635500"/>
            <a:ext cx="147955" cy="37655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313" name="Oval 15"/>
          <p:cNvSpPr/>
          <p:nvPr>
            <p:custDataLst>
              <p:tags r:id="rId13"/>
            </p:custDataLst>
          </p:nvPr>
        </p:nvSpPr>
        <p:spPr>
          <a:xfrm>
            <a:off x="3148330" y="509143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314" name="Line 16"/>
          <p:cNvSpPr/>
          <p:nvPr>
            <p:custDataLst>
              <p:tags r:id="rId14"/>
            </p:custDataLst>
          </p:nvPr>
        </p:nvSpPr>
        <p:spPr>
          <a:xfrm>
            <a:off x="3148330" y="508063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315" name="Line 17"/>
          <p:cNvSpPr/>
          <p:nvPr>
            <p:custDataLst>
              <p:tags r:id="rId15"/>
            </p:custDataLst>
          </p:nvPr>
        </p:nvSpPr>
        <p:spPr>
          <a:xfrm>
            <a:off x="3644900" y="508063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316" name="Rectangle 18"/>
          <p:cNvSpPr/>
          <p:nvPr>
            <p:custDataLst>
              <p:tags r:id="rId16"/>
            </p:custDataLst>
          </p:nvPr>
        </p:nvSpPr>
        <p:spPr>
          <a:xfrm>
            <a:off x="3148330" y="508063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317" name="Oval 19"/>
          <p:cNvSpPr/>
          <p:nvPr>
            <p:custDataLst>
              <p:tags r:id="rId17"/>
            </p:custDataLst>
          </p:nvPr>
        </p:nvSpPr>
        <p:spPr>
          <a:xfrm>
            <a:off x="3143250" y="498665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318" name="Rectangle 20"/>
          <p:cNvSpPr/>
          <p:nvPr>
            <p:custDataLst>
              <p:tags r:id="rId18"/>
            </p:custDataLst>
          </p:nvPr>
        </p:nvSpPr>
        <p:spPr>
          <a:xfrm>
            <a:off x="3281680" y="5007610"/>
            <a:ext cx="224155" cy="1968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319" name="Text Box 21"/>
          <p:cNvSpPr txBox="1"/>
          <p:nvPr>
            <p:custDataLst>
              <p:tags r:id="rId19"/>
            </p:custDataLst>
          </p:nvPr>
        </p:nvSpPr>
        <p:spPr>
          <a:xfrm>
            <a:off x="3151188" y="4904105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3b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305" name="Oval 23"/>
          <p:cNvSpPr/>
          <p:nvPr>
            <p:custDataLst>
              <p:tags r:id="rId20"/>
            </p:custDataLst>
          </p:nvPr>
        </p:nvSpPr>
        <p:spPr>
          <a:xfrm>
            <a:off x="3418205" y="452755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306" name="Line 24"/>
          <p:cNvSpPr/>
          <p:nvPr>
            <p:custDataLst>
              <p:tags r:id="rId21"/>
            </p:custDataLst>
          </p:nvPr>
        </p:nvSpPr>
        <p:spPr>
          <a:xfrm>
            <a:off x="3418205" y="45167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307" name="Line 25"/>
          <p:cNvSpPr/>
          <p:nvPr>
            <p:custDataLst>
              <p:tags r:id="rId22"/>
            </p:custDataLst>
          </p:nvPr>
        </p:nvSpPr>
        <p:spPr>
          <a:xfrm>
            <a:off x="3914775" y="45167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308" name="Rectangle 26"/>
          <p:cNvSpPr/>
          <p:nvPr>
            <p:custDataLst>
              <p:tags r:id="rId23"/>
            </p:custDataLst>
          </p:nvPr>
        </p:nvSpPr>
        <p:spPr>
          <a:xfrm>
            <a:off x="3418205" y="451675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309" name="Oval 27"/>
          <p:cNvSpPr/>
          <p:nvPr>
            <p:custDataLst>
              <p:tags r:id="rId24"/>
            </p:custDataLst>
          </p:nvPr>
        </p:nvSpPr>
        <p:spPr>
          <a:xfrm>
            <a:off x="3413125" y="442277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311" name="Rectangle 29"/>
          <p:cNvSpPr/>
          <p:nvPr>
            <p:custDataLst>
              <p:tags r:id="rId25"/>
            </p:custDataLst>
          </p:nvPr>
        </p:nvSpPr>
        <p:spPr>
          <a:xfrm>
            <a:off x="3548380" y="4431030"/>
            <a:ext cx="22161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312" name="Text Box 30"/>
          <p:cNvSpPr txBox="1"/>
          <p:nvPr>
            <p:custDataLst>
              <p:tags r:id="rId26"/>
            </p:custDataLst>
          </p:nvPr>
        </p:nvSpPr>
        <p:spPr>
          <a:xfrm>
            <a:off x="3422333" y="4327525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3c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99" name="Oval 33"/>
          <p:cNvSpPr/>
          <p:nvPr>
            <p:custDataLst>
              <p:tags r:id="rId27"/>
            </p:custDataLst>
          </p:nvPr>
        </p:nvSpPr>
        <p:spPr>
          <a:xfrm>
            <a:off x="3996055" y="490093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300" name="Line 34"/>
          <p:cNvSpPr/>
          <p:nvPr>
            <p:custDataLst>
              <p:tags r:id="rId28"/>
            </p:custDataLst>
          </p:nvPr>
        </p:nvSpPr>
        <p:spPr>
          <a:xfrm>
            <a:off x="3996055" y="489013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301" name="Line 35"/>
          <p:cNvSpPr/>
          <p:nvPr>
            <p:custDataLst>
              <p:tags r:id="rId29"/>
            </p:custDataLst>
          </p:nvPr>
        </p:nvSpPr>
        <p:spPr>
          <a:xfrm>
            <a:off x="4492625" y="489013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302" name="Rectangle 36"/>
          <p:cNvSpPr/>
          <p:nvPr>
            <p:custDataLst>
              <p:tags r:id="rId30"/>
            </p:custDataLst>
          </p:nvPr>
        </p:nvSpPr>
        <p:spPr>
          <a:xfrm>
            <a:off x="3996055" y="489013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303" name="Oval 37"/>
          <p:cNvSpPr/>
          <p:nvPr>
            <p:custDataLst>
              <p:tags r:id="rId31"/>
            </p:custDataLst>
          </p:nvPr>
        </p:nvSpPr>
        <p:spPr>
          <a:xfrm>
            <a:off x="3990975" y="479615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304" name="Rectangle 38"/>
          <p:cNvSpPr/>
          <p:nvPr>
            <p:custDataLst>
              <p:tags r:id="rId32"/>
            </p:custDataLst>
          </p:nvPr>
        </p:nvSpPr>
        <p:spPr>
          <a:xfrm>
            <a:off x="4129405" y="4817110"/>
            <a:ext cx="225425" cy="1746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98" name="Text Box 39"/>
          <p:cNvSpPr txBox="1"/>
          <p:nvPr>
            <p:custDataLst>
              <p:tags r:id="rId33"/>
            </p:custDataLst>
          </p:nvPr>
        </p:nvSpPr>
        <p:spPr>
          <a:xfrm>
            <a:off x="4002088" y="4702175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3a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54" name="Freeform 41"/>
          <p:cNvSpPr/>
          <p:nvPr>
            <p:custDataLst>
              <p:tags r:id="rId34"/>
            </p:custDataLst>
          </p:nvPr>
        </p:nvSpPr>
        <p:spPr>
          <a:xfrm>
            <a:off x="4019550" y="5227955"/>
            <a:ext cx="2660650" cy="1122045"/>
          </a:xfrm>
          <a:custGeom>
            <a:avLst/>
            <a:gdLst>
              <a:gd name="txL" fmla="*/ 0 w 1583"/>
              <a:gd name="txT" fmla="*/ 0 h 682"/>
              <a:gd name="txR" fmla="*/ 1583 w 1583"/>
              <a:gd name="txB" fmla="*/ 682 h 682"/>
            </a:gdLst>
            <a:ahLst/>
            <a:cxnLst>
              <a:cxn ang="0">
                <a:pos x="307" y="345"/>
              </a:cxn>
              <a:cxn ang="0">
                <a:pos x="808" y="114"/>
              </a:cxn>
              <a:cxn ang="0">
                <a:pos x="1558" y="32"/>
              </a:cxn>
              <a:cxn ang="0">
                <a:pos x="2294" y="299"/>
              </a:cxn>
              <a:cxn ang="0">
                <a:pos x="3102" y="658"/>
              </a:cxn>
              <a:cxn ang="0">
                <a:pos x="2523" y="990"/>
              </a:cxn>
              <a:cxn ang="0">
                <a:pos x="1369" y="1011"/>
              </a:cxn>
              <a:cxn ang="0">
                <a:pos x="177" y="916"/>
              </a:cxn>
              <a:cxn ang="0">
                <a:pos x="307" y="345"/>
              </a:cxn>
            </a:cxnLst>
            <a:rect l="txL" t="txT" r="txR" b="txB"/>
            <a:pathLst>
              <a:path w="1583" h="682">
                <a:moveTo>
                  <a:pt x="155" y="224"/>
                </a:moveTo>
                <a:cubicBezTo>
                  <a:pt x="208" y="137"/>
                  <a:pt x="302" y="108"/>
                  <a:pt x="407" y="74"/>
                </a:cubicBezTo>
                <a:cubicBezTo>
                  <a:pt x="512" y="40"/>
                  <a:pt x="660" y="0"/>
                  <a:pt x="785" y="20"/>
                </a:cubicBezTo>
                <a:cubicBezTo>
                  <a:pt x="910" y="40"/>
                  <a:pt x="1027" y="126"/>
                  <a:pt x="1157" y="194"/>
                </a:cubicBezTo>
                <a:cubicBezTo>
                  <a:pt x="1287" y="262"/>
                  <a:pt x="1545" y="353"/>
                  <a:pt x="1564" y="428"/>
                </a:cubicBezTo>
                <a:cubicBezTo>
                  <a:pt x="1583" y="503"/>
                  <a:pt x="1417" y="606"/>
                  <a:pt x="1272" y="644"/>
                </a:cubicBezTo>
                <a:cubicBezTo>
                  <a:pt x="1127" y="682"/>
                  <a:pt x="887" y="664"/>
                  <a:pt x="690" y="656"/>
                </a:cubicBezTo>
                <a:cubicBezTo>
                  <a:pt x="493" y="648"/>
                  <a:pt x="178" y="668"/>
                  <a:pt x="89" y="596"/>
                </a:cubicBezTo>
                <a:cubicBezTo>
                  <a:pt x="0" y="524"/>
                  <a:pt x="102" y="311"/>
                  <a:pt x="155" y="224"/>
                </a:cubicBezTo>
                <a:close/>
              </a:path>
            </a:pathLst>
          </a:custGeom>
          <a:solidFill>
            <a:schemeClr val="accent4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55" name="Text Box 42"/>
          <p:cNvSpPr txBox="1"/>
          <p:nvPr>
            <p:custDataLst>
              <p:tags r:id="rId35"/>
            </p:custDataLst>
          </p:nvPr>
        </p:nvSpPr>
        <p:spPr>
          <a:xfrm>
            <a:off x="4253230" y="5911850"/>
            <a:ext cx="68643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AS1</a:t>
            </a:r>
            <a:endParaRPr lang="en-US" altLang="zh-CN" sz="20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56" name="Line 43"/>
          <p:cNvSpPr/>
          <p:nvPr>
            <p:custDataLst>
              <p:tags r:id="rId36"/>
            </p:custDataLst>
          </p:nvPr>
        </p:nvSpPr>
        <p:spPr>
          <a:xfrm flipH="1">
            <a:off x="4911725" y="5507355"/>
            <a:ext cx="147955" cy="16192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57" name="Line 44"/>
          <p:cNvSpPr/>
          <p:nvPr>
            <p:custDataLst>
              <p:tags r:id="rId37"/>
            </p:custDataLst>
          </p:nvPr>
        </p:nvSpPr>
        <p:spPr>
          <a:xfrm>
            <a:off x="5314950" y="5542280"/>
            <a:ext cx="5080" cy="45212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58" name="Line 45"/>
          <p:cNvSpPr/>
          <p:nvPr>
            <p:custDataLst>
              <p:tags r:id="rId38"/>
            </p:custDataLst>
          </p:nvPr>
        </p:nvSpPr>
        <p:spPr>
          <a:xfrm>
            <a:off x="5476875" y="5494655"/>
            <a:ext cx="497205" cy="33464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59" name="Line 46"/>
          <p:cNvSpPr/>
          <p:nvPr>
            <p:custDataLst>
              <p:tags r:id="rId39"/>
            </p:custDataLst>
          </p:nvPr>
        </p:nvSpPr>
        <p:spPr>
          <a:xfrm flipH="1">
            <a:off x="5597525" y="5951855"/>
            <a:ext cx="376555" cy="12065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60" name="Line 47"/>
          <p:cNvSpPr/>
          <p:nvPr>
            <p:custDataLst>
              <p:tags r:id="rId40"/>
            </p:custDataLst>
          </p:nvPr>
        </p:nvSpPr>
        <p:spPr>
          <a:xfrm flipH="1" flipV="1">
            <a:off x="5019675" y="5775325"/>
            <a:ext cx="901700" cy="8064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61" name="Line 48"/>
          <p:cNvSpPr/>
          <p:nvPr>
            <p:custDataLst>
              <p:tags r:id="rId41"/>
            </p:custDataLst>
          </p:nvPr>
        </p:nvSpPr>
        <p:spPr>
          <a:xfrm>
            <a:off x="4926330" y="5856605"/>
            <a:ext cx="201930" cy="13462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89" name="Oval 50"/>
          <p:cNvSpPr/>
          <p:nvPr>
            <p:custDataLst>
              <p:tags r:id="rId42"/>
            </p:custDataLst>
          </p:nvPr>
        </p:nvSpPr>
        <p:spPr>
          <a:xfrm>
            <a:off x="5024755" y="5424805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90" name="Line 51"/>
          <p:cNvSpPr/>
          <p:nvPr>
            <p:custDataLst>
              <p:tags r:id="rId43"/>
            </p:custDataLst>
          </p:nvPr>
        </p:nvSpPr>
        <p:spPr>
          <a:xfrm>
            <a:off x="5024755" y="541337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91" name="Line 52"/>
          <p:cNvSpPr/>
          <p:nvPr>
            <p:custDataLst>
              <p:tags r:id="rId44"/>
            </p:custDataLst>
          </p:nvPr>
        </p:nvSpPr>
        <p:spPr>
          <a:xfrm>
            <a:off x="5521325" y="541337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92" name="Rectangle 53"/>
          <p:cNvSpPr/>
          <p:nvPr>
            <p:custDataLst>
              <p:tags r:id="rId45"/>
            </p:custDataLst>
          </p:nvPr>
        </p:nvSpPr>
        <p:spPr>
          <a:xfrm>
            <a:off x="5024755" y="5413375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93" name="Oval 54"/>
          <p:cNvSpPr/>
          <p:nvPr>
            <p:custDataLst>
              <p:tags r:id="rId46"/>
            </p:custDataLst>
          </p:nvPr>
        </p:nvSpPr>
        <p:spPr>
          <a:xfrm>
            <a:off x="5019675" y="5320030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95" name="Rectangle 56"/>
          <p:cNvSpPr/>
          <p:nvPr>
            <p:custDataLst>
              <p:tags r:id="rId47"/>
            </p:custDataLst>
          </p:nvPr>
        </p:nvSpPr>
        <p:spPr>
          <a:xfrm>
            <a:off x="5154930" y="5330825"/>
            <a:ext cx="22288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96" name="Text Box 57"/>
          <p:cNvSpPr txBox="1"/>
          <p:nvPr>
            <p:custDataLst>
              <p:tags r:id="rId48"/>
            </p:custDataLst>
          </p:nvPr>
        </p:nvSpPr>
        <p:spPr>
          <a:xfrm>
            <a:off x="5030153" y="5227955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1c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82" name="Oval 59"/>
          <p:cNvSpPr/>
          <p:nvPr>
            <p:custDataLst>
              <p:tags r:id="rId49"/>
            </p:custDataLst>
          </p:nvPr>
        </p:nvSpPr>
        <p:spPr>
          <a:xfrm>
            <a:off x="4538980" y="5758180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83" name="Line 60"/>
          <p:cNvSpPr/>
          <p:nvPr>
            <p:custDataLst>
              <p:tags r:id="rId50"/>
            </p:custDataLst>
          </p:nvPr>
        </p:nvSpPr>
        <p:spPr>
          <a:xfrm>
            <a:off x="4538980" y="574675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84" name="Line 61"/>
          <p:cNvSpPr/>
          <p:nvPr>
            <p:custDataLst>
              <p:tags r:id="rId51"/>
            </p:custDataLst>
          </p:nvPr>
        </p:nvSpPr>
        <p:spPr>
          <a:xfrm>
            <a:off x="5035550" y="574675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85" name="Rectangle 62"/>
          <p:cNvSpPr/>
          <p:nvPr>
            <p:custDataLst>
              <p:tags r:id="rId52"/>
            </p:custDataLst>
          </p:nvPr>
        </p:nvSpPr>
        <p:spPr>
          <a:xfrm>
            <a:off x="4538980" y="5746750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86" name="Oval 63"/>
          <p:cNvSpPr/>
          <p:nvPr>
            <p:custDataLst>
              <p:tags r:id="rId53"/>
            </p:custDataLst>
          </p:nvPr>
        </p:nvSpPr>
        <p:spPr>
          <a:xfrm>
            <a:off x="4533900" y="5659755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87" name="Rectangle 64"/>
          <p:cNvSpPr/>
          <p:nvPr>
            <p:custDataLst>
              <p:tags r:id="rId54"/>
            </p:custDataLst>
          </p:nvPr>
        </p:nvSpPr>
        <p:spPr>
          <a:xfrm>
            <a:off x="4669155" y="5702300"/>
            <a:ext cx="225425" cy="152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88" name="Text Box 65"/>
          <p:cNvSpPr txBox="1"/>
          <p:nvPr>
            <p:custDataLst>
              <p:tags r:id="rId55"/>
            </p:custDataLst>
          </p:nvPr>
        </p:nvSpPr>
        <p:spPr>
          <a:xfrm>
            <a:off x="4548188" y="5567680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1a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74" name="Oval 67"/>
          <p:cNvSpPr/>
          <p:nvPr>
            <p:custDataLst>
              <p:tags r:id="rId56"/>
            </p:custDataLst>
          </p:nvPr>
        </p:nvSpPr>
        <p:spPr>
          <a:xfrm>
            <a:off x="5081905" y="6053455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75" name="Line 68"/>
          <p:cNvSpPr/>
          <p:nvPr>
            <p:custDataLst>
              <p:tags r:id="rId57"/>
            </p:custDataLst>
          </p:nvPr>
        </p:nvSpPr>
        <p:spPr>
          <a:xfrm>
            <a:off x="5081905" y="60420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76" name="Line 69"/>
          <p:cNvSpPr/>
          <p:nvPr>
            <p:custDataLst>
              <p:tags r:id="rId58"/>
            </p:custDataLst>
          </p:nvPr>
        </p:nvSpPr>
        <p:spPr>
          <a:xfrm>
            <a:off x="5578475" y="60420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77" name="Rectangle 70"/>
          <p:cNvSpPr/>
          <p:nvPr>
            <p:custDataLst>
              <p:tags r:id="rId59"/>
            </p:custDataLst>
          </p:nvPr>
        </p:nvSpPr>
        <p:spPr>
          <a:xfrm>
            <a:off x="5081905" y="6042025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78" name="Oval 71"/>
          <p:cNvSpPr/>
          <p:nvPr>
            <p:custDataLst>
              <p:tags r:id="rId60"/>
            </p:custDataLst>
          </p:nvPr>
        </p:nvSpPr>
        <p:spPr>
          <a:xfrm>
            <a:off x="5076825" y="5948680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80" name="Rectangle 73"/>
          <p:cNvSpPr/>
          <p:nvPr>
            <p:custDataLst>
              <p:tags r:id="rId61"/>
            </p:custDataLst>
          </p:nvPr>
        </p:nvSpPr>
        <p:spPr>
          <a:xfrm>
            <a:off x="5213985" y="5959475"/>
            <a:ext cx="227330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81" name="Text Box 74"/>
          <p:cNvSpPr txBox="1"/>
          <p:nvPr>
            <p:custDataLst>
              <p:tags r:id="rId62"/>
            </p:custDataLst>
          </p:nvPr>
        </p:nvSpPr>
        <p:spPr>
          <a:xfrm>
            <a:off x="5086350" y="5856605"/>
            <a:ext cx="49720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1d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66" name="Oval 76"/>
          <p:cNvSpPr/>
          <p:nvPr>
            <p:custDataLst>
              <p:tags r:id="rId63"/>
            </p:custDataLst>
          </p:nvPr>
        </p:nvSpPr>
        <p:spPr>
          <a:xfrm>
            <a:off x="5939155" y="5872480"/>
            <a:ext cx="497205" cy="1282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67" name="Line 77"/>
          <p:cNvSpPr/>
          <p:nvPr>
            <p:custDataLst>
              <p:tags r:id="rId64"/>
            </p:custDataLst>
          </p:nvPr>
        </p:nvSpPr>
        <p:spPr>
          <a:xfrm>
            <a:off x="5939155" y="586105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68" name="Line 78"/>
          <p:cNvSpPr/>
          <p:nvPr>
            <p:custDataLst>
              <p:tags r:id="rId65"/>
            </p:custDataLst>
          </p:nvPr>
        </p:nvSpPr>
        <p:spPr>
          <a:xfrm>
            <a:off x="6435725" y="586105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69" name="Rectangle 79"/>
          <p:cNvSpPr/>
          <p:nvPr>
            <p:custDataLst>
              <p:tags r:id="rId66"/>
            </p:custDataLst>
          </p:nvPr>
        </p:nvSpPr>
        <p:spPr>
          <a:xfrm>
            <a:off x="5939155" y="5861050"/>
            <a:ext cx="492125" cy="7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70" name="Oval 80"/>
          <p:cNvSpPr/>
          <p:nvPr>
            <p:custDataLst>
              <p:tags r:id="rId67"/>
            </p:custDataLst>
          </p:nvPr>
        </p:nvSpPr>
        <p:spPr>
          <a:xfrm>
            <a:off x="5934075" y="5767705"/>
            <a:ext cx="497205" cy="15049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72" name="Rectangle 82"/>
          <p:cNvSpPr/>
          <p:nvPr>
            <p:custDataLst>
              <p:tags r:id="rId68"/>
            </p:custDataLst>
          </p:nvPr>
        </p:nvSpPr>
        <p:spPr>
          <a:xfrm>
            <a:off x="6068695" y="5775325"/>
            <a:ext cx="22161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73" name="Text Box 83"/>
          <p:cNvSpPr txBox="1"/>
          <p:nvPr>
            <p:custDataLst>
              <p:tags r:id="rId69"/>
            </p:custDataLst>
          </p:nvPr>
        </p:nvSpPr>
        <p:spPr>
          <a:xfrm>
            <a:off x="5940108" y="5672455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1b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47" name="Oval 85"/>
          <p:cNvSpPr/>
          <p:nvPr>
            <p:custDataLst>
              <p:tags r:id="rId70"/>
            </p:custDataLst>
          </p:nvPr>
        </p:nvSpPr>
        <p:spPr>
          <a:xfrm>
            <a:off x="6944360" y="552323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48" name="Line 86"/>
          <p:cNvSpPr/>
          <p:nvPr>
            <p:custDataLst>
              <p:tags r:id="rId71"/>
            </p:custDataLst>
          </p:nvPr>
        </p:nvSpPr>
        <p:spPr>
          <a:xfrm>
            <a:off x="6944360" y="551180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49" name="Line 87"/>
          <p:cNvSpPr/>
          <p:nvPr>
            <p:custDataLst>
              <p:tags r:id="rId72"/>
            </p:custDataLst>
          </p:nvPr>
        </p:nvSpPr>
        <p:spPr>
          <a:xfrm>
            <a:off x="7440930" y="551180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50" name="Rectangle 88"/>
          <p:cNvSpPr/>
          <p:nvPr>
            <p:custDataLst>
              <p:tags r:id="rId73"/>
            </p:custDataLst>
          </p:nvPr>
        </p:nvSpPr>
        <p:spPr>
          <a:xfrm>
            <a:off x="6944360" y="551180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51" name="Oval 89"/>
          <p:cNvSpPr/>
          <p:nvPr>
            <p:custDataLst>
              <p:tags r:id="rId74"/>
            </p:custDataLst>
          </p:nvPr>
        </p:nvSpPr>
        <p:spPr>
          <a:xfrm>
            <a:off x="6939280" y="541845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52" name="Rectangle 90"/>
          <p:cNvSpPr/>
          <p:nvPr>
            <p:custDataLst>
              <p:tags r:id="rId75"/>
            </p:custDataLst>
          </p:nvPr>
        </p:nvSpPr>
        <p:spPr>
          <a:xfrm>
            <a:off x="7077710" y="5438775"/>
            <a:ext cx="224155" cy="190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53" name="Text Box 91"/>
          <p:cNvSpPr txBox="1"/>
          <p:nvPr>
            <p:custDataLst>
              <p:tags r:id="rId76"/>
            </p:custDataLst>
          </p:nvPr>
        </p:nvSpPr>
        <p:spPr>
          <a:xfrm>
            <a:off x="6950393" y="5324475"/>
            <a:ext cx="4914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2a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21" name="Line 92"/>
          <p:cNvSpPr/>
          <p:nvPr>
            <p:custDataLst>
              <p:tags r:id="rId77"/>
            </p:custDataLst>
          </p:nvPr>
        </p:nvSpPr>
        <p:spPr>
          <a:xfrm>
            <a:off x="8159750" y="5241925"/>
            <a:ext cx="85725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22" name="Line 93"/>
          <p:cNvSpPr/>
          <p:nvPr>
            <p:custDataLst>
              <p:tags r:id="rId78"/>
            </p:custDataLst>
          </p:nvPr>
        </p:nvSpPr>
        <p:spPr>
          <a:xfrm>
            <a:off x="8413750" y="5707380"/>
            <a:ext cx="73533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23" name="Line 94"/>
          <p:cNvSpPr/>
          <p:nvPr>
            <p:custDataLst>
              <p:tags r:id="rId79"/>
            </p:custDataLst>
          </p:nvPr>
        </p:nvSpPr>
        <p:spPr>
          <a:xfrm>
            <a:off x="7445375" y="5553075"/>
            <a:ext cx="488950" cy="15240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24" name="Line 95"/>
          <p:cNvSpPr/>
          <p:nvPr>
            <p:custDataLst>
              <p:tags r:id="rId80"/>
            </p:custDataLst>
          </p:nvPr>
        </p:nvSpPr>
        <p:spPr>
          <a:xfrm>
            <a:off x="8054975" y="5351780"/>
            <a:ext cx="68580" cy="228600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40" name="Oval 97"/>
          <p:cNvSpPr/>
          <p:nvPr>
            <p:custDataLst>
              <p:tags r:id="rId81"/>
            </p:custDataLst>
          </p:nvPr>
        </p:nvSpPr>
        <p:spPr>
          <a:xfrm>
            <a:off x="7671435" y="523430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41" name="Line 98"/>
          <p:cNvSpPr/>
          <p:nvPr>
            <p:custDataLst>
              <p:tags r:id="rId82"/>
            </p:custDataLst>
          </p:nvPr>
        </p:nvSpPr>
        <p:spPr>
          <a:xfrm>
            <a:off x="7671435" y="522351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42" name="Line 99"/>
          <p:cNvSpPr/>
          <p:nvPr>
            <p:custDataLst>
              <p:tags r:id="rId83"/>
            </p:custDataLst>
          </p:nvPr>
        </p:nvSpPr>
        <p:spPr>
          <a:xfrm>
            <a:off x="8168005" y="522351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43" name="Rectangle 100"/>
          <p:cNvSpPr/>
          <p:nvPr>
            <p:custDataLst>
              <p:tags r:id="rId84"/>
            </p:custDataLst>
          </p:nvPr>
        </p:nvSpPr>
        <p:spPr>
          <a:xfrm>
            <a:off x="7671435" y="522351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44" name="Oval 101"/>
          <p:cNvSpPr/>
          <p:nvPr>
            <p:custDataLst>
              <p:tags r:id="rId85"/>
            </p:custDataLst>
          </p:nvPr>
        </p:nvSpPr>
        <p:spPr>
          <a:xfrm>
            <a:off x="7666355" y="512953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45" name="Rectangle 102"/>
          <p:cNvSpPr/>
          <p:nvPr>
            <p:custDataLst>
              <p:tags r:id="rId86"/>
            </p:custDataLst>
          </p:nvPr>
        </p:nvSpPr>
        <p:spPr>
          <a:xfrm>
            <a:off x="7804785" y="5150485"/>
            <a:ext cx="224155" cy="187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46" name="Text Box 103"/>
          <p:cNvSpPr txBox="1"/>
          <p:nvPr>
            <p:custDataLst>
              <p:tags r:id="rId87"/>
            </p:custDataLst>
          </p:nvPr>
        </p:nvSpPr>
        <p:spPr>
          <a:xfrm>
            <a:off x="7678738" y="5046980"/>
            <a:ext cx="48704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2c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33" name="Oval 105"/>
          <p:cNvSpPr/>
          <p:nvPr>
            <p:custDataLst>
              <p:tags r:id="rId88"/>
            </p:custDataLst>
          </p:nvPr>
        </p:nvSpPr>
        <p:spPr>
          <a:xfrm>
            <a:off x="7934960" y="568960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34" name="Line 106"/>
          <p:cNvSpPr/>
          <p:nvPr>
            <p:custDataLst>
              <p:tags r:id="rId89"/>
            </p:custDataLst>
          </p:nvPr>
        </p:nvSpPr>
        <p:spPr>
          <a:xfrm>
            <a:off x="7934960" y="56788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35" name="Line 107"/>
          <p:cNvSpPr/>
          <p:nvPr>
            <p:custDataLst>
              <p:tags r:id="rId90"/>
            </p:custDataLst>
          </p:nvPr>
        </p:nvSpPr>
        <p:spPr>
          <a:xfrm>
            <a:off x="8431530" y="56788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36" name="Rectangle 108"/>
          <p:cNvSpPr/>
          <p:nvPr>
            <p:custDataLst>
              <p:tags r:id="rId91"/>
            </p:custDataLst>
          </p:nvPr>
        </p:nvSpPr>
        <p:spPr>
          <a:xfrm>
            <a:off x="7934960" y="567880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37" name="Oval 109"/>
          <p:cNvSpPr/>
          <p:nvPr>
            <p:custDataLst>
              <p:tags r:id="rId92"/>
            </p:custDataLst>
          </p:nvPr>
        </p:nvSpPr>
        <p:spPr>
          <a:xfrm>
            <a:off x="7929880" y="55848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38" name="Rectangle 110"/>
          <p:cNvSpPr/>
          <p:nvPr>
            <p:custDataLst>
              <p:tags r:id="rId93"/>
            </p:custDataLst>
          </p:nvPr>
        </p:nvSpPr>
        <p:spPr>
          <a:xfrm>
            <a:off x="8068310" y="5605780"/>
            <a:ext cx="225425" cy="1746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39" name="Text Box 111"/>
          <p:cNvSpPr txBox="1"/>
          <p:nvPr>
            <p:custDataLst>
              <p:tags r:id="rId94"/>
            </p:custDataLst>
          </p:nvPr>
        </p:nvSpPr>
        <p:spPr>
          <a:xfrm>
            <a:off x="7937818" y="5502275"/>
            <a:ext cx="49784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2b</a:t>
            </a:r>
            <a:endParaRPr lang="en-US" altLang="zh-CN" sz="20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27" name="Text Box 112"/>
          <p:cNvSpPr txBox="1"/>
          <p:nvPr>
            <p:custDataLst>
              <p:tags r:id="rId95"/>
            </p:custDataLst>
          </p:nvPr>
        </p:nvSpPr>
        <p:spPr>
          <a:xfrm>
            <a:off x="9180830" y="5159375"/>
            <a:ext cx="9575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other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networks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28" name="Freeform 113"/>
          <p:cNvSpPr/>
          <p:nvPr>
            <p:custDataLst>
              <p:tags r:id="rId96"/>
            </p:custDataLst>
          </p:nvPr>
        </p:nvSpPr>
        <p:spPr>
          <a:xfrm flipH="1">
            <a:off x="1816100" y="4772025"/>
            <a:ext cx="1171575" cy="1758950"/>
          </a:xfrm>
          <a:custGeom>
            <a:avLst/>
            <a:gdLst>
              <a:gd name="txL" fmla="*/ 0 w 738"/>
              <a:gd name="txT" fmla="*/ 0 h 1108"/>
              <a:gd name="txR" fmla="*/ 738 w 738"/>
              <a:gd name="txB" fmla="*/ 1108 h 1108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738" h="1108">
                <a:moveTo>
                  <a:pt x="32" y="394"/>
                </a:moveTo>
                <a:cubicBezTo>
                  <a:pt x="66" y="301"/>
                  <a:pt x="108" y="228"/>
                  <a:pt x="213" y="172"/>
                </a:cubicBezTo>
                <a:cubicBezTo>
                  <a:pt x="318" y="116"/>
                  <a:pt x="588" y="0"/>
                  <a:pt x="663" y="56"/>
                </a:cubicBezTo>
                <a:cubicBezTo>
                  <a:pt x="738" y="112"/>
                  <a:pt x="659" y="346"/>
                  <a:pt x="661" y="509"/>
                </a:cubicBezTo>
                <a:cubicBezTo>
                  <a:pt x="663" y="672"/>
                  <a:pt x="731" y="956"/>
                  <a:pt x="677" y="1032"/>
                </a:cubicBezTo>
                <a:cubicBezTo>
                  <a:pt x="623" y="1108"/>
                  <a:pt x="442" y="999"/>
                  <a:pt x="338" y="962"/>
                </a:cubicBezTo>
                <a:cubicBezTo>
                  <a:pt x="234" y="925"/>
                  <a:pt x="102" y="904"/>
                  <a:pt x="51" y="809"/>
                </a:cubicBezTo>
                <a:cubicBezTo>
                  <a:pt x="0" y="715"/>
                  <a:pt x="36" y="481"/>
                  <a:pt x="32" y="394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29" name="Text Box 114"/>
          <p:cNvSpPr txBox="1"/>
          <p:nvPr>
            <p:custDataLst>
              <p:tags r:id="rId97"/>
            </p:custDataLst>
          </p:nvPr>
        </p:nvSpPr>
        <p:spPr>
          <a:xfrm>
            <a:off x="1873250" y="5556250"/>
            <a:ext cx="9575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other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networks</a:t>
            </a:r>
            <a:endParaRPr lang="en-US" altLang="zh-CN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30" name="Line 115"/>
          <p:cNvSpPr/>
          <p:nvPr>
            <p:custDataLst>
              <p:tags r:id="rId98"/>
            </p:custDataLst>
          </p:nvPr>
        </p:nvSpPr>
        <p:spPr>
          <a:xfrm flipH="1">
            <a:off x="2673350" y="5118100"/>
            <a:ext cx="468630" cy="2686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9231" name="Freeform 116"/>
          <p:cNvSpPr/>
          <p:nvPr>
            <p:custDataLst>
              <p:tags r:id="rId99"/>
            </p:custDataLst>
          </p:nvPr>
        </p:nvSpPr>
        <p:spPr>
          <a:xfrm>
            <a:off x="6437630" y="5607050"/>
            <a:ext cx="523875" cy="262255"/>
          </a:xfrm>
          <a:custGeom>
            <a:avLst/>
            <a:gdLst>
              <a:gd name="txL" fmla="*/ 0 w 654"/>
              <a:gd name="txT" fmla="*/ 0 h 420"/>
              <a:gd name="txR" fmla="*/ 654 w 654"/>
              <a:gd name="txB" fmla="*/ 420 h 420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54" h="420">
                <a:moveTo>
                  <a:pt x="0" y="420"/>
                </a:moveTo>
                <a:lnTo>
                  <a:pt x="654" y="0"/>
                </a:lnTo>
              </a:path>
            </a:pathLst>
          </a:custGeom>
          <a:noFill/>
          <a:ln w="1905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232" name="Freeform 117"/>
          <p:cNvSpPr/>
          <p:nvPr>
            <p:custDataLst>
              <p:tags r:id="rId100"/>
            </p:custDataLst>
          </p:nvPr>
        </p:nvSpPr>
        <p:spPr>
          <a:xfrm>
            <a:off x="4324350" y="5015230"/>
            <a:ext cx="704850" cy="409575"/>
          </a:xfrm>
          <a:custGeom>
            <a:avLst/>
            <a:gdLst>
              <a:gd name="txL" fmla="*/ 0 w 444"/>
              <a:gd name="txT" fmla="*/ 0 h 258"/>
              <a:gd name="txR" fmla="*/ 444 w 444"/>
              <a:gd name="txB" fmla="*/ 258 h 258"/>
            </a:gdLst>
            <a:ahLst/>
            <a:cxnLst>
              <a:cxn ang="0">
                <a:pos x="0" y="0"/>
              </a:cxn>
              <a:cxn ang="0">
                <a:pos x="2147483646" y="2147483646"/>
              </a:cxn>
            </a:cxnLst>
            <a:rect l="txL" t="txT" r="txR" b="txB"/>
            <a:pathLst>
              <a:path w="444" h="258">
                <a:moveTo>
                  <a:pt x="0" y="0"/>
                </a:moveTo>
                <a:lnTo>
                  <a:pt x="444" y="258"/>
                </a:lnTo>
              </a:path>
            </a:pathLst>
          </a:custGeom>
          <a:noFill/>
          <a:ln w="19050" cap="flat" cmpd="sng">
            <a:solidFill>
              <a:schemeClr val="dk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" name="AutoShape 118"/>
          <p:cNvSpPr/>
          <p:nvPr/>
        </p:nvSpPr>
        <p:spPr>
          <a:xfrm rot="-9091425">
            <a:off x="4362450" y="5043488"/>
            <a:ext cx="768350" cy="276225"/>
          </a:xfrm>
          <a:prstGeom prst="leftArrow">
            <a:avLst>
              <a:gd name="adj1" fmla="val 50000"/>
              <a:gd name="adj2" fmla="val 69540"/>
            </a:avLst>
          </a:prstGeom>
          <a:gradFill rotWithShape="1">
            <a:gsLst>
              <a:gs pos="0">
                <a:srgbClr val="FF000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6" name="AutoShape 118"/>
          <p:cNvSpPr/>
          <p:nvPr/>
        </p:nvSpPr>
        <p:spPr>
          <a:xfrm rot="2212823">
            <a:off x="5492750" y="5461000"/>
            <a:ext cx="768350" cy="276225"/>
          </a:xfrm>
          <a:prstGeom prst="leftArrow">
            <a:avLst>
              <a:gd name="adj1" fmla="val 50000"/>
              <a:gd name="adj2" fmla="val 69540"/>
            </a:avLst>
          </a:prstGeom>
          <a:gradFill rotWithShape="1">
            <a:gsLst>
              <a:gs pos="0">
                <a:srgbClr val="FF000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9206" name="Picture 36" descr="underline_base"/>
          <p:cNvPicPr/>
          <p:nvPr/>
        </p:nvPicPr>
        <p:blipFill>
          <a:blip r:embed="rId101"/>
          <a:stretch>
            <a:fillRect/>
          </a:stretch>
        </p:blipFill>
        <p:spPr>
          <a:xfrm>
            <a:off x="2133600" y="1066800"/>
            <a:ext cx="4572000" cy="152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9201" name="Title 1"/>
          <p:cNvSpPr>
            <a:spLocks noGrp="1"/>
          </p:cNvSpPr>
          <p:nvPr>
            <p:custDataLst>
              <p:tags r:id="rId102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热土豆路由</a:t>
            </a:r>
            <a:endParaRPr lang="zh-CN" altLang="en-US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0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charRg st="132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charRg st="132" end="17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charRg st="173" end="2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0">
                                            <p:txEl>
                                              <p:charRg st="173" end="2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bldLvl="0" animBg="1"/>
      <p:bldP spid="156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Title 1"/>
          <p:cNvSpPr>
            <a:spLocks noGrp="1"/>
          </p:cNvSpPr>
          <p:nvPr>
            <p:ph type="title" idx="4294967295"/>
            <p:custDataLst>
              <p:tags r:id="rId4"/>
            </p:custDataLst>
          </p:nvPr>
        </p:nvSpPr>
        <p:spPr>
          <a:xfrm>
            <a:off x="1676400" y="304800"/>
            <a:ext cx="89916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S PGothic" panose="020B0600070205080204" pitchFamily="34" charset="-128"/>
                <a:sym typeface="+mn-ea"/>
              </a:rPr>
              <a:t>如何构造转发表？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S PGothic" panose="020B0600070205080204" pitchFamily="34" charset="-128"/>
              <a:sym typeface="+mn-ea"/>
            </a:endParaRPr>
          </a:p>
        </p:txBody>
      </p:sp>
      <p:pic>
        <p:nvPicPr>
          <p:cNvPr id="180227" name="Picture 36" descr="underline_base"/>
          <p:cNvPicPr/>
          <p:nvPr/>
        </p:nvPicPr>
        <p:blipFill>
          <a:blip r:embed="rId5"/>
          <a:stretch>
            <a:fillRect/>
          </a:stretch>
        </p:blipFill>
        <p:spPr>
          <a:xfrm>
            <a:off x="1752600" y="1143000"/>
            <a:ext cx="8458200" cy="152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2057400" y="1981200"/>
            <a:ext cx="7924800" cy="37338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14350" marR="0" lvl="0" indent="-5143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kumimoji="0" lang="zh-CN" altLang="en-US" sz="2800" b="0" i="0" u="sng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</a:t>
            </a:r>
            <a:endParaRPr kumimoji="0" lang="zh-CN" altLang="en-US" sz="2800" b="0" i="0" u="sng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endParaRPr kumimoji="0" lang="zh-CN" altLang="en-US" sz="2800" b="0" i="0" u="sng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路由器接收一个前缀</a:t>
            </a:r>
            <a:endParaRPr lang="zh-CN" altLang="en-US" sz="280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914400" marR="0" lvl="1" indent="-5143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anose="05000000000000000000" pitchFamily="2" charset="2"/>
              <a:buChar char="§"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BGP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路由广播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+mj-lt"/>
              <a:buNone/>
            </a:pPr>
            <a:r>
              <a:rPr lang="zh-CN" altLang="en-US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路由器为该前缀确定一个输出端口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4400" marR="0" lvl="1" indent="-5143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anose="05000000000000000000" pitchFamily="2" charset="2"/>
              <a:buChar char="§"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BGP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路由选择方法选择最优的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AS-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间路由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4400" marR="0" lvl="1" indent="-5143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anose="05000000000000000000" pitchFamily="2" charset="2"/>
              <a:buChar char="§"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OSPF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选择最优的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AS-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内路由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4400" marR="0" lvl="1" indent="-5143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anose="05000000000000000000" pitchFamily="2" charset="2"/>
              <a:buChar char="§"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确定路由端口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+mj-lt"/>
              <a:buNone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将前缀-端口组合加入转发表中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char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char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27" end="1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charRg st="127" end="1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char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48" end="2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charRg st="248" end="29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char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316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3314" name="Object 3"/>
          <p:cNvGraphicFramePr/>
          <p:nvPr>
            <p:ph idx="4294967295"/>
          </p:nvPr>
        </p:nvGraphicFramePr>
        <p:xfrm>
          <a:off x="0" y="1123950"/>
          <a:ext cx="7539355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5" imgW="5361940" imgH="2174875" progId="Word.Picture.8">
                  <p:embed/>
                </p:oleObj>
              </mc:Choice>
              <mc:Fallback>
                <p:oleObj name="" r:id="rId5" imgW="5361940" imgH="2174875" progId="Word.Picture.8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23950"/>
                        <a:ext cx="7539355" cy="30480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Rectangle 4"/>
          <p:cNvSpPr/>
          <p:nvPr>
            <p:custDataLst>
              <p:tags r:id="rId7"/>
            </p:custDataLst>
          </p:nvPr>
        </p:nvSpPr>
        <p:spPr>
          <a:xfrm>
            <a:off x="2705100" y="3581400"/>
            <a:ext cx="4876800" cy="381000"/>
          </a:xfrm>
          <a:prstGeom prst="rect">
            <a:avLst/>
          </a:prstGeom>
          <a:solidFill>
            <a:schemeClr val="lt1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9" name="Rectangle 5"/>
          <p:cNvSpPr/>
          <p:nvPr>
            <p:custDataLst>
              <p:tags r:id="rId8"/>
            </p:custDataLst>
          </p:nvPr>
        </p:nvSpPr>
        <p:spPr>
          <a:xfrm>
            <a:off x="1879600" y="3744913"/>
            <a:ext cx="8229600" cy="278288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A,B,C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是提供商网络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X,W,Y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提供商网络的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是一个多宿接入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ISP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：连接到两个网络（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不希望路由从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因此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将不向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通告到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的路由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315" name="页脚占位符 4"/>
          <p:cNvSpPr txBox="1">
            <a:spLocks noGrp="1"/>
          </p:cNvSpPr>
          <p:nvPr>
            <p:custDataLst>
              <p:tags r:id="rId9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7" name="Rectangle 2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32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BGP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选路策略</a:t>
            </a:r>
            <a:endParaRPr lang="zh-CN" altLang="en-US" sz="32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0835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37" name="Rectangle 4"/>
          <p:cNvSpPr/>
          <p:nvPr>
            <p:custDataLst>
              <p:tags r:id="rId5"/>
            </p:custDataLst>
          </p:nvPr>
        </p:nvSpPr>
        <p:spPr>
          <a:xfrm>
            <a:off x="2705100" y="3581400"/>
            <a:ext cx="4876800" cy="381000"/>
          </a:xfrm>
          <a:prstGeom prst="rect">
            <a:avLst/>
          </a:pr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40" name="AutoShape 6"/>
          <p:cNvSpPr>
            <a:spLocks noChangeAspect="1" noTextEdit="1"/>
          </p:cNvSpPr>
          <p:nvPr>
            <p:custDataLst>
              <p:tags r:id="rId6"/>
            </p:custDataLst>
          </p:nvPr>
        </p:nvSpPr>
        <p:spPr>
          <a:xfrm>
            <a:off x="2009775" y="1123950"/>
            <a:ext cx="7539355" cy="3048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41" name="Rectangle 8"/>
          <p:cNvSpPr/>
          <p:nvPr/>
        </p:nvSpPr>
        <p:spPr>
          <a:xfrm>
            <a:off x="2009775" y="1119505"/>
            <a:ext cx="70485" cy="26098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r>
              <a:rPr lang="zh-CN" altLang="en-US" sz="17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7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42" name="Freeform 9"/>
          <p:cNvSpPr/>
          <p:nvPr>
            <p:custDataLst>
              <p:tags r:id="rId7"/>
            </p:custDataLst>
          </p:nvPr>
        </p:nvSpPr>
        <p:spPr>
          <a:xfrm>
            <a:off x="4076700" y="1516380"/>
            <a:ext cx="894080" cy="577850"/>
          </a:xfrm>
          <a:custGeom>
            <a:avLst/>
            <a:gdLst>
              <a:gd name="txL" fmla="*/ 0 w 563"/>
              <a:gd name="txT" fmla="*/ 0 h 364"/>
              <a:gd name="txR" fmla="*/ 563 w 563"/>
              <a:gd name="txB" fmla="*/ 364 h 364"/>
            </a:gdLst>
            <a:ahLst/>
            <a:cxnLst>
              <a:cxn ang="0">
                <a:pos x="148" y="5"/>
              </a:cxn>
              <a:cxn ang="0">
                <a:pos x="119" y="10"/>
              </a:cxn>
              <a:cxn ang="0">
                <a:pos x="94" y="21"/>
              </a:cxn>
              <a:cxn ang="0">
                <a:pos x="70" y="37"/>
              </a:cxn>
              <a:cxn ang="0">
                <a:pos x="46" y="61"/>
              </a:cxn>
              <a:cxn ang="0">
                <a:pos x="24" y="91"/>
              </a:cxn>
              <a:cxn ang="0">
                <a:pos x="8" y="120"/>
              </a:cxn>
              <a:cxn ang="0">
                <a:pos x="3" y="136"/>
              </a:cxn>
              <a:cxn ang="0">
                <a:pos x="0" y="150"/>
              </a:cxn>
              <a:cxn ang="0">
                <a:pos x="0" y="166"/>
              </a:cxn>
              <a:cxn ang="0">
                <a:pos x="8" y="195"/>
              </a:cxn>
              <a:cxn ang="0">
                <a:pos x="27" y="228"/>
              </a:cxn>
              <a:cxn ang="0">
                <a:pos x="49" y="257"/>
              </a:cxn>
              <a:cxn ang="0">
                <a:pos x="70" y="284"/>
              </a:cxn>
              <a:cxn ang="0">
                <a:pos x="92" y="305"/>
              </a:cxn>
              <a:cxn ang="0">
                <a:pos x="111" y="321"/>
              </a:cxn>
              <a:cxn ang="0">
                <a:pos x="127" y="332"/>
              </a:cxn>
              <a:cxn ang="0">
                <a:pos x="146" y="340"/>
              </a:cxn>
              <a:cxn ang="0">
                <a:pos x="170" y="346"/>
              </a:cxn>
              <a:cxn ang="0">
                <a:pos x="191" y="348"/>
              </a:cxn>
              <a:cxn ang="0">
                <a:pos x="218" y="354"/>
              </a:cxn>
              <a:cxn ang="0">
                <a:pos x="261" y="356"/>
              </a:cxn>
              <a:cxn ang="0">
                <a:pos x="310" y="362"/>
              </a:cxn>
              <a:cxn ang="0">
                <a:pos x="361" y="364"/>
              </a:cxn>
              <a:cxn ang="0">
                <a:pos x="409" y="362"/>
              </a:cxn>
              <a:cxn ang="0">
                <a:pos x="458" y="359"/>
              </a:cxn>
              <a:cxn ang="0">
                <a:pos x="495" y="348"/>
              </a:cxn>
              <a:cxn ang="0">
                <a:pos x="511" y="340"/>
              </a:cxn>
              <a:cxn ang="0">
                <a:pos x="525" y="332"/>
              </a:cxn>
              <a:cxn ang="0">
                <a:pos x="536" y="321"/>
              </a:cxn>
              <a:cxn ang="0">
                <a:pos x="549" y="295"/>
              </a:cxn>
              <a:cxn ang="0">
                <a:pos x="557" y="257"/>
              </a:cxn>
              <a:cxn ang="0">
                <a:pos x="563" y="217"/>
              </a:cxn>
              <a:cxn ang="0">
                <a:pos x="563" y="174"/>
              </a:cxn>
              <a:cxn ang="0">
                <a:pos x="557" y="134"/>
              </a:cxn>
              <a:cxn ang="0">
                <a:pos x="555" y="96"/>
              </a:cxn>
              <a:cxn ang="0">
                <a:pos x="549" y="67"/>
              </a:cxn>
              <a:cxn ang="0">
                <a:pos x="546" y="56"/>
              </a:cxn>
              <a:cxn ang="0">
                <a:pos x="541" y="40"/>
              </a:cxn>
              <a:cxn ang="0">
                <a:pos x="536" y="29"/>
              </a:cxn>
              <a:cxn ang="0">
                <a:pos x="528" y="21"/>
              </a:cxn>
              <a:cxn ang="0">
                <a:pos x="520" y="18"/>
              </a:cxn>
              <a:cxn ang="0">
                <a:pos x="495" y="16"/>
              </a:cxn>
              <a:cxn ang="0">
                <a:pos x="466" y="16"/>
              </a:cxn>
              <a:cxn ang="0">
                <a:pos x="450" y="13"/>
              </a:cxn>
              <a:cxn ang="0">
                <a:pos x="409" y="13"/>
              </a:cxn>
              <a:cxn ang="0">
                <a:pos x="364" y="16"/>
              </a:cxn>
              <a:cxn ang="0">
                <a:pos x="320" y="16"/>
              </a:cxn>
              <a:cxn ang="0">
                <a:pos x="283" y="13"/>
              </a:cxn>
              <a:cxn ang="0">
                <a:pos x="248" y="8"/>
              </a:cxn>
              <a:cxn ang="0">
                <a:pos x="213" y="2"/>
              </a:cxn>
              <a:cxn ang="0">
                <a:pos x="186" y="0"/>
              </a:cxn>
              <a:cxn ang="0">
                <a:pos x="175" y="0"/>
              </a:cxn>
            </a:cxnLst>
            <a:rect l="txL" t="txT" r="txR" b="txB"/>
            <a:pathLst>
              <a:path w="563" h="364">
                <a:moveTo>
                  <a:pt x="175" y="0"/>
                </a:moveTo>
                <a:lnTo>
                  <a:pt x="148" y="5"/>
                </a:lnTo>
                <a:lnTo>
                  <a:pt x="132" y="8"/>
                </a:lnTo>
                <a:lnTo>
                  <a:pt x="119" y="10"/>
                </a:lnTo>
                <a:lnTo>
                  <a:pt x="108" y="16"/>
                </a:lnTo>
                <a:lnTo>
                  <a:pt x="94" y="21"/>
                </a:lnTo>
                <a:lnTo>
                  <a:pt x="81" y="29"/>
                </a:lnTo>
                <a:lnTo>
                  <a:pt x="70" y="37"/>
                </a:lnTo>
                <a:lnTo>
                  <a:pt x="59" y="48"/>
                </a:lnTo>
                <a:lnTo>
                  <a:pt x="46" y="61"/>
                </a:lnTo>
                <a:lnTo>
                  <a:pt x="35" y="75"/>
                </a:lnTo>
                <a:lnTo>
                  <a:pt x="24" y="91"/>
                </a:lnTo>
                <a:lnTo>
                  <a:pt x="14" y="104"/>
                </a:lnTo>
                <a:lnTo>
                  <a:pt x="8" y="120"/>
                </a:lnTo>
                <a:lnTo>
                  <a:pt x="3" y="128"/>
                </a:lnTo>
                <a:lnTo>
                  <a:pt x="3" y="136"/>
                </a:lnTo>
                <a:lnTo>
                  <a:pt x="0" y="142"/>
                </a:lnTo>
                <a:lnTo>
                  <a:pt x="0" y="150"/>
                </a:lnTo>
                <a:lnTo>
                  <a:pt x="0" y="158"/>
                </a:lnTo>
                <a:lnTo>
                  <a:pt x="0" y="166"/>
                </a:lnTo>
                <a:lnTo>
                  <a:pt x="3" y="182"/>
                </a:lnTo>
                <a:lnTo>
                  <a:pt x="8" y="195"/>
                </a:lnTo>
                <a:lnTo>
                  <a:pt x="16" y="212"/>
                </a:lnTo>
                <a:lnTo>
                  <a:pt x="27" y="228"/>
                </a:lnTo>
                <a:lnTo>
                  <a:pt x="35" y="244"/>
                </a:lnTo>
                <a:lnTo>
                  <a:pt x="49" y="257"/>
                </a:lnTo>
                <a:lnTo>
                  <a:pt x="59" y="271"/>
                </a:lnTo>
                <a:lnTo>
                  <a:pt x="70" y="284"/>
                </a:lnTo>
                <a:lnTo>
                  <a:pt x="81" y="295"/>
                </a:lnTo>
                <a:lnTo>
                  <a:pt x="92" y="305"/>
                </a:lnTo>
                <a:lnTo>
                  <a:pt x="103" y="319"/>
                </a:lnTo>
                <a:lnTo>
                  <a:pt x="111" y="321"/>
                </a:lnTo>
                <a:lnTo>
                  <a:pt x="119" y="327"/>
                </a:lnTo>
                <a:lnTo>
                  <a:pt x="127" y="332"/>
                </a:lnTo>
                <a:lnTo>
                  <a:pt x="135" y="335"/>
                </a:lnTo>
                <a:lnTo>
                  <a:pt x="146" y="340"/>
                </a:lnTo>
                <a:lnTo>
                  <a:pt x="156" y="343"/>
                </a:lnTo>
                <a:lnTo>
                  <a:pt x="170" y="346"/>
                </a:lnTo>
                <a:lnTo>
                  <a:pt x="183" y="348"/>
                </a:lnTo>
                <a:lnTo>
                  <a:pt x="191" y="348"/>
                </a:lnTo>
                <a:lnTo>
                  <a:pt x="199" y="351"/>
                </a:lnTo>
                <a:lnTo>
                  <a:pt x="218" y="354"/>
                </a:lnTo>
                <a:lnTo>
                  <a:pt x="240" y="356"/>
                </a:lnTo>
                <a:lnTo>
                  <a:pt x="261" y="356"/>
                </a:lnTo>
                <a:lnTo>
                  <a:pt x="285" y="359"/>
                </a:lnTo>
                <a:lnTo>
                  <a:pt x="310" y="362"/>
                </a:lnTo>
                <a:lnTo>
                  <a:pt x="334" y="362"/>
                </a:lnTo>
                <a:lnTo>
                  <a:pt x="361" y="364"/>
                </a:lnTo>
                <a:lnTo>
                  <a:pt x="385" y="364"/>
                </a:lnTo>
                <a:lnTo>
                  <a:pt x="409" y="362"/>
                </a:lnTo>
                <a:lnTo>
                  <a:pt x="433" y="362"/>
                </a:lnTo>
                <a:lnTo>
                  <a:pt x="458" y="359"/>
                </a:lnTo>
                <a:lnTo>
                  <a:pt x="477" y="354"/>
                </a:lnTo>
                <a:lnTo>
                  <a:pt x="495" y="348"/>
                </a:lnTo>
                <a:lnTo>
                  <a:pt x="503" y="346"/>
                </a:lnTo>
                <a:lnTo>
                  <a:pt x="511" y="340"/>
                </a:lnTo>
                <a:lnTo>
                  <a:pt x="520" y="338"/>
                </a:lnTo>
                <a:lnTo>
                  <a:pt x="525" y="332"/>
                </a:lnTo>
                <a:lnTo>
                  <a:pt x="530" y="327"/>
                </a:lnTo>
                <a:lnTo>
                  <a:pt x="536" y="321"/>
                </a:lnTo>
                <a:lnTo>
                  <a:pt x="544" y="308"/>
                </a:lnTo>
                <a:lnTo>
                  <a:pt x="549" y="295"/>
                </a:lnTo>
                <a:lnTo>
                  <a:pt x="555" y="276"/>
                </a:lnTo>
                <a:lnTo>
                  <a:pt x="557" y="257"/>
                </a:lnTo>
                <a:lnTo>
                  <a:pt x="560" y="238"/>
                </a:lnTo>
                <a:lnTo>
                  <a:pt x="563" y="217"/>
                </a:lnTo>
                <a:lnTo>
                  <a:pt x="563" y="195"/>
                </a:lnTo>
                <a:lnTo>
                  <a:pt x="563" y="174"/>
                </a:lnTo>
                <a:lnTo>
                  <a:pt x="560" y="155"/>
                </a:lnTo>
                <a:lnTo>
                  <a:pt x="557" y="134"/>
                </a:lnTo>
                <a:lnTo>
                  <a:pt x="557" y="115"/>
                </a:lnTo>
                <a:lnTo>
                  <a:pt x="555" y="96"/>
                </a:lnTo>
                <a:lnTo>
                  <a:pt x="552" y="80"/>
                </a:lnTo>
                <a:lnTo>
                  <a:pt x="549" y="67"/>
                </a:lnTo>
                <a:lnTo>
                  <a:pt x="546" y="61"/>
                </a:lnTo>
                <a:lnTo>
                  <a:pt x="546" y="56"/>
                </a:lnTo>
                <a:lnTo>
                  <a:pt x="544" y="48"/>
                </a:lnTo>
                <a:lnTo>
                  <a:pt x="541" y="40"/>
                </a:lnTo>
                <a:lnTo>
                  <a:pt x="538" y="32"/>
                </a:lnTo>
                <a:lnTo>
                  <a:pt x="536" y="29"/>
                </a:lnTo>
                <a:lnTo>
                  <a:pt x="533" y="24"/>
                </a:lnTo>
                <a:lnTo>
                  <a:pt x="528" y="21"/>
                </a:lnTo>
                <a:lnTo>
                  <a:pt x="522" y="18"/>
                </a:lnTo>
                <a:lnTo>
                  <a:pt x="520" y="18"/>
                </a:lnTo>
                <a:lnTo>
                  <a:pt x="506" y="16"/>
                </a:lnTo>
                <a:lnTo>
                  <a:pt x="495" y="16"/>
                </a:lnTo>
                <a:lnTo>
                  <a:pt x="479" y="16"/>
                </a:lnTo>
                <a:lnTo>
                  <a:pt x="466" y="16"/>
                </a:lnTo>
                <a:lnTo>
                  <a:pt x="458" y="16"/>
                </a:lnTo>
                <a:lnTo>
                  <a:pt x="450" y="13"/>
                </a:lnTo>
                <a:lnTo>
                  <a:pt x="431" y="13"/>
                </a:lnTo>
                <a:lnTo>
                  <a:pt x="409" y="13"/>
                </a:lnTo>
                <a:lnTo>
                  <a:pt x="388" y="13"/>
                </a:lnTo>
                <a:lnTo>
                  <a:pt x="364" y="16"/>
                </a:lnTo>
                <a:lnTo>
                  <a:pt x="342" y="16"/>
                </a:lnTo>
                <a:lnTo>
                  <a:pt x="320" y="16"/>
                </a:lnTo>
                <a:lnTo>
                  <a:pt x="302" y="16"/>
                </a:lnTo>
                <a:lnTo>
                  <a:pt x="283" y="13"/>
                </a:lnTo>
                <a:lnTo>
                  <a:pt x="264" y="13"/>
                </a:lnTo>
                <a:lnTo>
                  <a:pt x="248" y="8"/>
                </a:lnTo>
                <a:lnTo>
                  <a:pt x="229" y="5"/>
                </a:lnTo>
                <a:lnTo>
                  <a:pt x="213" y="2"/>
                </a:lnTo>
                <a:lnTo>
                  <a:pt x="199" y="0"/>
                </a:lnTo>
                <a:lnTo>
                  <a:pt x="186" y="0"/>
                </a:lnTo>
                <a:lnTo>
                  <a:pt x="181" y="0"/>
                </a:lnTo>
                <a:lnTo>
                  <a:pt x="175" y="0"/>
                </a:lnTo>
                <a:close/>
              </a:path>
            </a:pathLst>
          </a:custGeom>
          <a:solidFill>
            <a:srgbClr val="00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43" name="Rectangle 10"/>
          <p:cNvSpPr/>
          <p:nvPr>
            <p:custDataLst>
              <p:tags r:id="rId8"/>
            </p:custDataLst>
          </p:nvPr>
        </p:nvSpPr>
        <p:spPr>
          <a:xfrm>
            <a:off x="2663825" y="3559175"/>
            <a:ext cx="4446905" cy="45529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44" name="Rectangle 11"/>
          <p:cNvSpPr/>
          <p:nvPr>
            <p:custDataLst>
              <p:tags r:id="rId9"/>
            </p:custDataLst>
          </p:nvPr>
        </p:nvSpPr>
        <p:spPr>
          <a:xfrm>
            <a:off x="2790825" y="3627755"/>
            <a:ext cx="127000" cy="27686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45" name="Rectangle 12"/>
          <p:cNvSpPr/>
          <p:nvPr>
            <p:custDataLst>
              <p:tags r:id="rId10"/>
            </p:custDataLst>
          </p:nvPr>
        </p:nvSpPr>
        <p:spPr>
          <a:xfrm>
            <a:off x="3717925" y="3627755"/>
            <a:ext cx="127000" cy="27686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46" name="Rectangle 13"/>
          <p:cNvSpPr/>
          <p:nvPr>
            <p:custDataLst>
              <p:tags r:id="rId11"/>
            </p:custDataLst>
          </p:nvPr>
        </p:nvSpPr>
        <p:spPr>
          <a:xfrm>
            <a:off x="3790950" y="3627755"/>
            <a:ext cx="127000" cy="27686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47" name="Rectangle 14"/>
          <p:cNvSpPr/>
          <p:nvPr>
            <p:custDataLst>
              <p:tags r:id="rId12"/>
            </p:custDataLst>
          </p:nvPr>
        </p:nvSpPr>
        <p:spPr>
          <a:xfrm>
            <a:off x="4594225" y="3630930"/>
            <a:ext cx="127000" cy="27686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48" name="Rectangle 15"/>
          <p:cNvSpPr/>
          <p:nvPr/>
        </p:nvSpPr>
        <p:spPr>
          <a:xfrm>
            <a:off x="6656705" y="3630930"/>
            <a:ext cx="70485" cy="26098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r>
              <a:rPr lang="zh-CN" altLang="en-US" sz="17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7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49" name="Freeform 16"/>
          <p:cNvSpPr/>
          <p:nvPr>
            <p:custDataLst>
              <p:tags r:id="rId13"/>
            </p:custDataLst>
          </p:nvPr>
        </p:nvSpPr>
        <p:spPr>
          <a:xfrm>
            <a:off x="3043555" y="2047875"/>
            <a:ext cx="892175" cy="579120"/>
          </a:xfrm>
          <a:custGeom>
            <a:avLst/>
            <a:gdLst>
              <a:gd name="txL" fmla="*/ 0 w 562"/>
              <a:gd name="txT" fmla="*/ 0 h 365"/>
              <a:gd name="txR" fmla="*/ 562 w 562"/>
              <a:gd name="txB" fmla="*/ 365 h 365"/>
            </a:gdLst>
            <a:ahLst/>
            <a:cxnLst>
              <a:cxn ang="0">
                <a:pos x="148" y="5"/>
              </a:cxn>
              <a:cxn ang="0">
                <a:pos x="121" y="11"/>
              </a:cxn>
              <a:cxn ang="0">
                <a:pos x="94" y="21"/>
              </a:cxn>
              <a:cxn ang="0">
                <a:pos x="70" y="37"/>
              </a:cxn>
              <a:cxn ang="0">
                <a:pos x="46" y="62"/>
              </a:cxn>
              <a:cxn ang="0">
                <a:pos x="24" y="91"/>
              </a:cxn>
              <a:cxn ang="0">
                <a:pos x="8" y="121"/>
              </a:cxn>
              <a:cxn ang="0">
                <a:pos x="3" y="137"/>
              </a:cxn>
              <a:cxn ang="0">
                <a:pos x="0" y="150"/>
              </a:cxn>
              <a:cxn ang="0">
                <a:pos x="0" y="166"/>
              </a:cxn>
              <a:cxn ang="0">
                <a:pos x="3" y="182"/>
              </a:cxn>
              <a:cxn ang="0">
                <a:pos x="19" y="212"/>
              </a:cxn>
              <a:cxn ang="0">
                <a:pos x="38" y="244"/>
              </a:cxn>
              <a:cxn ang="0">
                <a:pos x="59" y="271"/>
              </a:cxn>
              <a:cxn ang="0">
                <a:pos x="81" y="295"/>
              </a:cxn>
              <a:cxn ang="0">
                <a:pos x="105" y="319"/>
              </a:cxn>
              <a:cxn ang="0">
                <a:pos x="119" y="327"/>
              </a:cxn>
              <a:cxn ang="0">
                <a:pos x="137" y="335"/>
              </a:cxn>
              <a:cxn ang="0">
                <a:pos x="156" y="343"/>
              </a:cxn>
              <a:cxn ang="0">
                <a:pos x="183" y="349"/>
              </a:cxn>
              <a:cxn ang="0">
                <a:pos x="199" y="351"/>
              </a:cxn>
              <a:cxn ang="0">
                <a:pos x="240" y="357"/>
              </a:cxn>
              <a:cxn ang="0">
                <a:pos x="285" y="359"/>
              </a:cxn>
              <a:cxn ang="0">
                <a:pos x="334" y="362"/>
              </a:cxn>
              <a:cxn ang="0">
                <a:pos x="385" y="365"/>
              </a:cxn>
              <a:cxn ang="0">
                <a:pos x="433" y="362"/>
              </a:cxn>
              <a:cxn ang="0">
                <a:pos x="476" y="354"/>
              </a:cxn>
              <a:cxn ang="0">
                <a:pos x="503" y="346"/>
              </a:cxn>
              <a:cxn ang="0">
                <a:pos x="519" y="338"/>
              </a:cxn>
              <a:cxn ang="0">
                <a:pos x="530" y="327"/>
              </a:cxn>
              <a:cxn ang="0">
                <a:pos x="544" y="308"/>
              </a:cxn>
              <a:cxn ang="0">
                <a:pos x="554" y="276"/>
              </a:cxn>
              <a:cxn ang="0">
                <a:pos x="560" y="239"/>
              </a:cxn>
              <a:cxn ang="0">
                <a:pos x="562" y="196"/>
              </a:cxn>
              <a:cxn ang="0">
                <a:pos x="560" y="155"/>
              </a:cxn>
              <a:cxn ang="0">
                <a:pos x="557" y="115"/>
              </a:cxn>
              <a:cxn ang="0">
                <a:pos x="552" y="80"/>
              </a:cxn>
              <a:cxn ang="0">
                <a:pos x="549" y="62"/>
              </a:cxn>
              <a:cxn ang="0">
                <a:pos x="546" y="48"/>
              </a:cxn>
              <a:cxn ang="0">
                <a:pos x="541" y="32"/>
              </a:cxn>
              <a:cxn ang="0">
                <a:pos x="533" y="24"/>
              </a:cxn>
              <a:cxn ang="0">
                <a:pos x="525" y="19"/>
              </a:cxn>
              <a:cxn ang="0">
                <a:pos x="509" y="16"/>
              </a:cxn>
              <a:cxn ang="0">
                <a:pos x="482" y="16"/>
              </a:cxn>
              <a:cxn ang="0">
                <a:pos x="458" y="16"/>
              </a:cxn>
              <a:cxn ang="0">
                <a:pos x="431" y="13"/>
              </a:cxn>
              <a:cxn ang="0">
                <a:pos x="388" y="13"/>
              </a:cxn>
              <a:cxn ang="0">
                <a:pos x="342" y="16"/>
              </a:cxn>
              <a:cxn ang="0">
                <a:pos x="301" y="16"/>
              </a:cxn>
              <a:cxn ang="0">
                <a:pos x="264" y="13"/>
              </a:cxn>
              <a:cxn ang="0">
                <a:pos x="229" y="5"/>
              </a:cxn>
              <a:cxn ang="0">
                <a:pos x="199" y="0"/>
              </a:cxn>
              <a:cxn ang="0">
                <a:pos x="183" y="0"/>
              </a:cxn>
            </a:cxnLst>
            <a:rect l="txL" t="txT" r="txR" b="txB"/>
            <a:pathLst>
              <a:path w="562" h="365">
                <a:moveTo>
                  <a:pt x="178" y="0"/>
                </a:moveTo>
                <a:lnTo>
                  <a:pt x="148" y="5"/>
                </a:lnTo>
                <a:lnTo>
                  <a:pt x="135" y="8"/>
                </a:lnTo>
                <a:lnTo>
                  <a:pt x="121" y="11"/>
                </a:lnTo>
                <a:lnTo>
                  <a:pt x="108" y="16"/>
                </a:lnTo>
                <a:lnTo>
                  <a:pt x="94" y="21"/>
                </a:lnTo>
                <a:lnTo>
                  <a:pt x="81" y="29"/>
                </a:lnTo>
                <a:lnTo>
                  <a:pt x="70" y="37"/>
                </a:lnTo>
                <a:lnTo>
                  <a:pt x="59" y="48"/>
                </a:lnTo>
                <a:lnTo>
                  <a:pt x="46" y="62"/>
                </a:lnTo>
                <a:lnTo>
                  <a:pt x="35" y="75"/>
                </a:lnTo>
                <a:lnTo>
                  <a:pt x="24" y="91"/>
                </a:lnTo>
                <a:lnTo>
                  <a:pt x="16" y="104"/>
                </a:lnTo>
                <a:lnTo>
                  <a:pt x="8" y="121"/>
                </a:lnTo>
                <a:lnTo>
                  <a:pt x="6" y="129"/>
                </a:lnTo>
                <a:lnTo>
                  <a:pt x="3" y="137"/>
                </a:lnTo>
                <a:lnTo>
                  <a:pt x="0" y="142"/>
                </a:lnTo>
                <a:lnTo>
                  <a:pt x="0" y="150"/>
                </a:lnTo>
                <a:lnTo>
                  <a:pt x="0" y="158"/>
                </a:lnTo>
                <a:lnTo>
                  <a:pt x="0" y="166"/>
                </a:lnTo>
                <a:lnTo>
                  <a:pt x="3" y="174"/>
                </a:lnTo>
                <a:lnTo>
                  <a:pt x="3" y="182"/>
                </a:lnTo>
                <a:lnTo>
                  <a:pt x="11" y="196"/>
                </a:lnTo>
                <a:lnTo>
                  <a:pt x="19" y="212"/>
                </a:lnTo>
                <a:lnTo>
                  <a:pt x="27" y="228"/>
                </a:lnTo>
                <a:lnTo>
                  <a:pt x="38" y="244"/>
                </a:lnTo>
                <a:lnTo>
                  <a:pt x="49" y="257"/>
                </a:lnTo>
                <a:lnTo>
                  <a:pt x="59" y="271"/>
                </a:lnTo>
                <a:lnTo>
                  <a:pt x="70" y="284"/>
                </a:lnTo>
                <a:lnTo>
                  <a:pt x="81" y="295"/>
                </a:lnTo>
                <a:lnTo>
                  <a:pt x="92" y="306"/>
                </a:lnTo>
                <a:lnTo>
                  <a:pt x="105" y="319"/>
                </a:lnTo>
                <a:lnTo>
                  <a:pt x="110" y="322"/>
                </a:lnTo>
                <a:lnTo>
                  <a:pt x="119" y="327"/>
                </a:lnTo>
                <a:lnTo>
                  <a:pt x="127" y="332"/>
                </a:lnTo>
                <a:lnTo>
                  <a:pt x="137" y="335"/>
                </a:lnTo>
                <a:lnTo>
                  <a:pt x="145" y="340"/>
                </a:lnTo>
                <a:lnTo>
                  <a:pt x="156" y="343"/>
                </a:lnTo>
                <a:lnTo>
                  <a:pt x="170" y="346"/>
                </a:lnTo>
                <a:lnTo>
                  <a:pt x="183" y="349"/>
                </a:lnTo>
                <a:lnTo>
                  <a:pt x="191" y="349"/>
                </a:lnTo>
                <a:lnTo>
                  <a:pt x="199" y="351"/>
                </a:lnTo>
                <a:lnTo>
                  <a:pt x="218" y="354"/>
                </a:lnTo>
                <a:lnTo>
                  <a:pt x="240" y="357"/>
                </a:lnTo>
                <a:lnTo>
                  <a:pt x="261" y="357"/>
                </a:lnTo>
                <a:lnTo>
                  <a:pt x="285" y="359"/>
                </a:lnTo>
                <a:lnTo>
                  <a:pt x="310" y="362"/>
                </a:lnTo>
                <a:lnTo>
                  <a:pt x="334" y="362"/>
                </a:lnTo>
                <a:lnTo>
                  <a:pt x="361" y="365"/>
                </a:lnTo>
                <a:lnTo>
                  <a:pt x="385" y="365"/>
                </a:lnTo>
                <a:lnTo>
                  <a:pt x="409" y="362"/>
                </a:lnTo>
                <a:lnTo>
                  <a:pt x="433" y="362"/>
                </a:lnTo>
                <a:lnTo>
                  <a:pt x="458" y="359"/>
                </a:lnTo>
                <a:lnTo>
                  <a:pt x="476" y="354"/>
                </a:lnTo>
                <a:lnTo>
                  <a:pt x="495" y="349"/>
                </a:lnTo>
                <a:lnTo>
                  <a:pt x="503" y="346"/>
                </a:lnTo>
                <a:lnTo>
                  <a:pt x="511" y="340"/>
                </a:lnTo>
                <a:lnTo>
                  <a:pt x="519" y="338"/>
                </a:lnTo>
                <a:lnTo>
                  <a:pt x="525" y="332"/>
                </a:lnTo>
                <a:lnTo>
                  <a:pt x="530" y="327"/>
                </a:lnTo>
                <a:lnTo>
                  <a:pt x="536" y="322"/>
                </a:lnTo>
                <a:lnTo>
                  <a:pt x="544" y="308"/>
                </a:lnTo>
                <a:lnTo>
                  <a:pt x="549" y="295"/>
                </a:lnTo>
                <a:lnTo>
                  <a:pt x="554" y="276"/>
                </a:lnTo>
                <a:lnTo>
                  <a:pt x="557" y="257"/>
                </a:lnTo>
                <a:lnTo>
                  <a:pt x="560" y="239"/>
                </a:lnTo>
                <a:lnTo>
                  <a:pt x="562" y="217"/>
                </a:lnTo>
                <a:lnTo>
                  <a:pt x="562" y="196"/>
                </a:lnTo>
                <a:lnTo>
                  <a:pt x="562" y="174"/>
                </a:lnTo>
                <a:lnTo>
                  <a:pt x="560" y="155"/>
                </a:lnTo>
                <a:lnTo>
                  <a:pt x="560" y="134"/>
                </a:lnTo>
                <a:lnTo>
                  <a:pt x="557" y="115"/>
                </a:lnTo>
                <a:lnTo>
                  <a:pt x="554" y="96"/>
                </a:lnTo>
                <a:lnTo>
                  <a:pt x="552" y="80"/>
                </a:lnTo>
                <a:lnTo>
                  <a:pt x="552" y="67"/>
                </a:lnTo>
                <a:lnTo>
                  <a:pt x="549" y="62"/>
                </a:lnTo>
                <a:lnTo>
                  <a:pt x="549" y="56"/>
                </a:lnTo>
                <a:lnTo>
                  <a:pt x="546" y="48"/>
                </a:lnTo>
                <a:lnTo>
                  <a:pt x="544" y="40"/>
                </a:lnTo>
                <a:lnTo>
                  <a:pt x="541" y="32"/>
                </a:lnTo>
                <a:lnTo>
                  <a:pt x="538" y="29"/>
                </a:lnTo>
                <a:lnTo>
                  <a:pt x="533" y="24"/>
                </a:lnTo>
                <a:lnTo>
                  <a:pt x="530" y="21"/>
                </a:lnTo>
                <a:lnTo>
                  <a:pt x="525" y="19"/>
                </a:lnTo>
                <a:lnTo>
                  <a:pt x="519" y="19"/>
                </a:lnTo>
                <a:lnTo>
                  <a:pt x="509" y="16"/>
                </a:lnTo>
                <a:lnTo>
                  <a:pt x="495" y="16"/>
                </a:lnTo>
                <a:lnTo>
                  <a:pt x="482" y="16"/>
                </a:lnTo>
                <a:lnTo>
                  <a:pt x="466" y="16"/>
                </a:lnTo>
                <a:lnTo>
                  <a:pt x="458" y="16"/>
                </a:lnTo>
                <a:lnTo>
                  <a:pt x="449" y="13"/>
                </a:lnTo>
                <a:lnTo>
                  <a:pt x="431" y="13"/>
                </a:lnTo>
                <a:lnTo>
                  <a:pt x="409" y="13"/>
                </a:lnTo>
                <a:lnTo>
                  <a:pt x="388" y="13"/>
                </a:lnTo>
                <a:lnTo>
                  <a:pt x="363" y="16"/>
                </a:lnTo>
                <a:lnTo>
                  <a:pt x="342" y="16"/>
                </a:lnTo>
                <a:lnTo>
                  <a:pt x="320" y="16"/>
                </a:lnTo>
                <a:lnTo>
                  <a:pt x="301" y="16"/>
                </a:lnTo>
                <a:lnTo>
                  <a:pt x="283" y="13"/>
                </a:lnTo>
                <a:lnTo>
                  <a:pt x="264" y="13"/>
                </a:lnTo>
                <a:lnTo>
                  <a:pt x="248" y="8"/>
                </a:lnTo>
                <a:lnTo>
                  <a:pt x="229" y="5"/>
                </a:lnTo>
                <a:lnTo>
                  <a:pt x="213" y="3"/>
                </a:lnTo>
                <a:lnTo>
                  <a:pt x="199" y="0"/>
                </a:lnTo>
                <a:lnTo>
                  <a:pt x="188" y="0"/>
                </a:lnTo>
                <a:lnTo>
                  <a:pt x="183" y="0"/>
                </a:lnTo>
                <a:lnTo>
                  <a:pt x="178" y="0"/>
                </a:lnTo>
                <a:close/>
              </a:path>
            </a:pathLst>
          </a:custGeom>
          <a:solidFill>
            <a:srgbClr val="00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50" name="Rectangle 17"/>
          <p:cNvSpPr/>
          <p:nvPr/>
        </p:nvSpPr>
        <p:spPr>
          <a:xfrm>
            <a:off x="3475355" y="2214880"/>
            <a:ext cx="12382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51" name="Rectangle 18"/>
          <p:cNvSpPr/>
          <p:nvPr/>
        </p:nvSpPr>
        <p:spPr>
          <a:xfrm>
            <a:off x="3603625" y="2214880"/>
            <a:ext cx="5778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52" name="Rectangle 19"/>
          <p:cNvSpPr/>
          <p:nvPr/>
        </p:nvSpPr>
        <p:spPr>
          <a:xfrm>
            <a:off x="4483100" y="1635125"/>
            <a:ext cx="12001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53" name="Rectangle 20"/>
          <p:cNvSpPr/>
          <p:nvPr/>
        </p:nvSpPr>
        <p:spPr>
          <a:xfrm>
            <a:off x="4594225" y="1635125"/>
            <a:ext cx="5778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54" name="Freeform 21"/>
          <p:cNvSpPr/>
          <p:nvPr>
            <p:custDataLst>
              <p:tags r:id="rId14"/>
            </p:custDataLst>
          </p:nvPr>
        </p:nvSpPr>
        <p:spPr>
          <a:xfrm>
            <a:off x="4137025" y="2511425"/>
            <a:ext cx="897255" cy="574675"/>
          </a:xfrm>
          <a:custGeom>
            <a:avLst/>
            <a:gdLst>
              <a:gd name="txL" fmla="*/ 0 w 565"/>
              <a:gd name="txT" fmla="*/ 0 h 362"/>
              <a:gd name="txR" fmla="*/ 565 w 565"/>
              <a:gd name="txB" fmla="*/ 362 h 362"/>
            </a:gdLst>
            <a:ahLst/>
            <a:cxnLst>
              <a:cxn ang="0">
                <a:pos x="164" y="0"/>
              </a:cxn>
              <a:cxn ang="0">
                <a:pos x="134" y="6"/>
              </a:cxn>
              <a:cxn ang="0">
                <a:pos x="108" y="14"/>
              </a:cxn>
              <a:cxn ang="0">
                <a:pos x="83" y="30"/>
              </a:cxn>
              <a:cxn ang="0">
                <a:pos x="62" y="48"/>
              </a:cxn>
              <a:cxn ang="0">
                <a:pos x="38" y="73"/>
              </a:cxn>
              <a:cxn ang="0">
                <a:pos x="16" y="105"/>
              </a:cxn>
              <a:cxn ang="0">
                <a:pos x="5" y="126"/>
              </a:cxn>
              <a:cxn ang="0">
                <a:pos x="0" y="142"/>
              </a:cxn>
              <a:cxn ang="0">
                <a:pos x="0" y="158"/>
              </a:cxn>
              <a:cxn ang="0">
                <a:pos x="5" y="180"/>
              </a:cxn>
              <a:cxn ang="0">
                <a:pos x="19" y="212"/>
              </a:cxn>
              <a:cxn ang="0">
                <a:pos x="38" y="242"/>
              </a:cxn>
              <a:cxn ang="0">
                <a:pos x="59" y="268"/>
              </a:cxn>
              <a:cxn ang="0">
                <a:pos x="81" y="295"/>
              </a:cxn>
              <a:cxn ang="0">
                <a:pos x="105" y="317"/>
              </a:cxn>
              <a:cxn ang="0">
                <a:pos x="121" y="327"/>
              </a:cxn>
              <a:cxn ang="0">
                <a:pos x="137" y="335"/>
              </a:cxn>
              <a:cxn ang="0">
                <a:pos x="159" y="343"/>
              </a:cxn>
              <a:cxn ang="0">
                <a:pos x="186" y="349"/>
              </a:cxn>
              <a:cxn ang="0">
                <a:pos x="202" y="351"/>
              </a:cxn>
              <a:cxn ang="0">
                <a:pos x="239" y="354"/>
              </a:cxn>
              <a:cxn ang="0">
                <a:pos x="285" y="360"/>
              </a:cxn>
              <a:cxn ang="0">
                <a:pos x="334" y="362"/>
              </a:cxn>
              <a:cxn ang="0">
                <a:pos x="385" y="362"/>
              </a:cxn>
              <a:cxn ang="0">
                <a:pos x="433" y="360"/>
              </a:cxn>
              <a:cxn ang="0">
                <a:pos x="476" y="354"/>
              </a:cxn>
              <a:cxn ang="0">
                <a:pos x="503" y="343"/>
              </a:cxn>
              <a:cxn ang="0">
                <a:pos x="519" y="338"/>
              </a:cxn>
              <a:cxn ang="0">
                <a:pos x="530" y="327"/>
              </a:cxn>
              <a:cxn ang="0">
                <a:pos x="543" y="309"/>
              </a:cxn>
              <a:cxn ang="0">
                <a:pos x="557" y="276"/>
              </a:cxn>
              <a:cxn ang="0">
                <a:pos x="562" y="236"/>
              </a:cxn>
              <a:cxn ang="0">
                <a:pos x="565" y="196"/>
              </a:cxn>
              <a:cxn ang="0">
                <a:pos x="562" y="153"/>
              </a:cxn>
              <a:cxn ang="0">
                <a:pos x="560" y="113"/>
              </a:cxn>
              <a:cxn ang="0">
                <a:pos x="554" y="78"/>
              </a:cxn>
              <a:cxn ang="0">
                <a:pos x="549" y="59"/>
              </a:cxn>
              <a:cxn ang="0">
                <a:pos x="546" y="46"/>
              </a:cxn>
              <a:cxn ang="0">
                <a:pos x="541" y="32"/>
              </a:cxn>
              <a:cxn ang="0">
                <a:pos x="533" y="24"/>
              </a:cxn>
              <a:cxn ang="0">
                <a:pos x="525" y="19"/>
              </a:cxn>
              <a:cxn ang="0">
                <a:pos x="508" y="16"/>
              </a:cxn>
              <a:cxn ang="0">
                <a:pos x="482" y="16"/>
              </a:cxn>
              <a:cxn ang="0">
                <a:pos x="460" y="14"/>
              </a:cxn>
              <a:cxn ang="0">
                <a:pos x="430" y="11"/>
              </a:cxn>
              <a:cxn ang="0">
                <a:pos x="387" y="14"/>
              </a:cxn>
              <a:cxn ang="0">
                <a:pos x="342" y="14"/>
              </a:cxn>
              <a:cxn ang="0">
                <a:pos x="301" y="14"/>
              </a:cxn>
              <a:cxn ang="0">
                <a:pos x="264" y="11"/>
              </a:cxn>
              <a:cxn ang="0">
                <a:pos x="229" y="3"/>
              </a:cxn>
              <a:cxn ang="0">
                <a:pos x="199" y="0"/>
              </a:cxn>
              <a:cxn ang="0">
                <a:pos x="183" y="0"/>
              </a:cxn>
            </a:cxnLst>
            <a:rect l="txL" t="txT" r="txR" b="txB"/>
            <a:pathLst>
              <a:path w="565" h="362">
                <a:moveTo>
                  <a:pt x="178" y="0"/>
                </a:moveTo>
                <a:lnTo>
                  <a:pt x="164" y="0"/>
                </a:lnTo>
                <a:lnTo>
                  <a:pt x="148" y="3"/>
                </a:lnTo>
                <a:lnTo>
                  <a:pt x="134" y="6"/>
                </a:lnTo>
                <a:lnTo>
                  <a:pt x="121" y="11"/>
                </a:lnTo>
                <a:lnTo>
                  <a:pt x="108" y="14"/>
                </a:lnTo>
                <a:lnTo>
                  <a:pt x="94" y="22"/>
                </a:lnTo>
                <a:lnTo>
                  <a:pt x="83" y="30"/>
                </a:lnTo>
                <a:lnTo>
                  <a:pt x="73" y="38"/>
                </a:lnTo>
                <a:lnTo>
                  <a:pt x="62" y="48"/>
                </a:lnTo>
                <a:lnTo>
                  <a:pt x="48" y="59"/>
                </a:lnTo>
                <a:lnTo>
                  <a:pt x="38" y="73"/>
                </a:lnTo>
                <a:lnTo>
                  <a:pt x="27" y="89"/>
                </a:lnTo>
                <a:lnTo>
                  <a:pt x="16" y="105"/>
                </a:lnTo>
                <a:lnTo>
                  <a:pt x="8" y="118"/>
                </a:lnTo>
                <a:lnTo>
                  <a:pt x="5" y="126"/>
                </a:lnTo>
                <a:lnTo>
                  <a:pt x="3" y="134"/>
                </a:lnTo>
                <a:lnTo>
                  <a:pt x="0" y="142"/>
                </a:lnTo>
                <a:lnTo>
                  <a:pt x="0" y="150"/>
                </a:lnTo>
                <a:lnTo>
                  <a:pt x="0" y="158"/>
                </a:lnTo>
                <a:lnTo>
                  <a:pt x="3" y="164"/>
                </a:lnTo>
                <a:lnTo>
                  <a:pt x="5" y="180"/>
                </a:lnTo>
                <a:lnTo>
                  <a:pt x="11" y="196"/>
                </a:lnTo>
                <a:lnTo>
                  <a:pt x="19" y="212"/>
                </a:lnTo>
                <a:lnTo>
                  <a:pt x="27" y="228"/>
                </a:lnTo>
                <a:lnTo>
                  <a:pt x="38" y="242"/>
                </a:lnTo>
                <a:lnTo>
                  <a:pt x="48" y="255"/>
                </a:lnTo>
                <a:lnTo>
                  <a:pt x="59" y="268"/>
                </a:lnTo>
                <a:lnTo>
                  <a:pt x="70" y="282"/>
                </a:lnTo>
                <a:lnTo>
                  <a:pt x="81" y="295"/>
                </a:lnTo>
                <a:lnTo>
                  <a:pt x="94" y="306"/>
                </a:lnTo>
                <a:lnTo>
                  <a:pt x="105" y="317"/>
                </a:lnTo>
                <a:lnTo>
                  <a:pt x="113" y="322"/>
                </a:lnTo>
                <a:lnTo>
                  <a:pt x="121" y="327"/>
                </a:lnTo>
                <a:lnTo>
                  <a:pt x="129" y="333"/>
                </a:lnTo>
                <a:lnTo>
                  <a:pt x="137" y="335"/>
                </a:lnTo>
                <a:lnTo>
                  <a:pt x="148" y="341"/>
                </a:lnTo>
                <a:lnTo>
                  <a:pt x="159" y="343"/>
                </a:lnTo>
                <a:lnTo>
                  <a:pt x="172" y="346"/>
                </a:lnTo>
                <a:lnTo>
                  <a:pt x="186" y="349"/>
                </a:lnTo>
                <a:lnTo>
                  <a:pt x="194" y="349"/>
                </a:lnTo>
                <a:lnTo>
                  <a:pt x="202" y="351"/>
                </a:lnTo>
                <a:lnTo>
                  <a:pt x="221" y="354"/>
                </a:lnTo>
                <a:lnTo>
                  <a:pt x="239" y="354"/>
                </a:lnTo>
                <a:lnTo>
                  <a:pt x="261" y="357"/>
                </a:lnTo>
                <a:lnTo>
                  <a:pt x="285" y="360"/>
                </a:lnTo>
                <a:lnTo>
                  <a:pt x="309" y="362"/>
                </a:lnTo>
                <a:lnTo>
                  <a:pt x="334" y="362"/>
                </a:lnTo>
                <a:lnTo>
                  <a:pt x="360" y="362"/>
                </a:lnTo>
                <a:lnTo>
                  <a:pt x="385" y="362"/>
                </a:lnTo>
                <a:lnTo>
                  <a:pt x="409" y="362"/>
                </a:lnTo>
                <a:lnTo>
                  <a:pt x="433" y="360"/>
                </a:lnTo>
                <a:lnTo>
                  <a:pt x="457" y="357"/>
                </a:lnTo>
                <a:lnTo>
                  <a:pt x="476" y="354"/>
                </a:lnTo>
                <a:lnTo>
                  <a:pt x="495" y="349"/>
                </a:lnTo>
                <a:lnTo>
                  <a:pt x="503" y="343"/>
                </a:lnTo>
                <a:lnTo>
                  <a:pt x="511" y="341"/>
                </a:lnTo>
                <a:lnTo>
                  <a:pt x="519" y="338"/>
                </a:lnTo>
                <a:lnTo>
                  <a:pt x="525" y="333"/>
                </a:lnTo>
                <a:lnTo>
                  <a:pt x="530" y="327"/>
                </a:lnTo>
                <a:lnTo>
                  <a:pt x="535" y="322"/>
                </a:lnTo>
                <a:lnTo>
                  <a:pt x="543" y="309"/>
                </a:lnTo>
                <a:lnTo>
                  <a:pt x="552" y="292"/>
                </a:lnTo>
                <a:lnTo>
                  <a:pt x="557" y="276"/>
                </a:lnTo>
                <a:lnTo>
                  <a:pt x="560" y="258"/>
                </a:lnTo>
                <a:lnTo>
                  <a:pt x="562" y="236"/>
                </a:lnTo>
                <a:lnTo>
                  <a:pt x="565" y="217"/>
                </a:lnTo>
                <a:lnTo>
                  <a:pt x="565" y="196"/>
                </a:lnTo>
                <a:lnTo>
                  <a:pt x="562" y="174"/>
                </a:lnTo>
                <a:lnTo>
                  <a:pt x="562" y="153"/>
                </a:lnTo>
                <a:lnTo>
                  <a:pt x="560" y="132"/>
                </a:lnTo>
                <a:lnTo>
                  <a:pt x="560" y="113"/>
                </a:lnTo>
                <a:lnTo>
                  <a:pt x="557" y="97"/>
                </a:lnTo>
                <a:lnTo>
                  <a:pt x="554" y="78"/>
                </a:lnTo>
                <a:lnTo>
                  <a:pt x="552" y="65"/>
                </a:lnTo>
                <a:lnTo>
                  <a:pt x="549" y="59"/>
                </a:lnTo>
                <a:lnTo>
                  <a:pt x="549" y="54"/>
                </a:lnTo>
                <a:lnTo>
                  <a:pt x="546" y="46"/>
                </a:lnTo>
                <a:lnTo>
                  <a:pt x="543" y="38"/>
                </a:lnTo>
                <a:lnTo>
                  <a:pt x="541" y="32"/>
                </a:lnTo>
                <a:lnTo>
                  <a:pt x="538" y="27"/>
                </a:lnTo>
                <a:lnTo>
                  <a:pt x="533" y="24"/>
                </a:lnTo>
                <a:lnTo>
                  <a:pt x="530" y="22"/>
                </a:lnTo>
                <a:lnTo>
                  <a:pt x="525" y="19"/>
                </a:lnTo>
                <a:lnTo>
                  <a:pt x="519" y="19"/>
                </a:lnTo>
                <a:lnTo>
                  <a:pt x="508" y="16"/>
                </a:lnTo>
                <a:lnTo>
                  <a:pt x="495" y="16"/>
                </a:lnTo>
                <a:lnTo>
                  <a:pt x="482" y="16"/>
                </a:lnTo>
                <a:lnTo>
                  <a:pt x="468" y="14"/>
                </a:lnTo>
                <a:lnTo>
                  <a:pt x="460" y="14"/>
                </a:lnTo>
                <a:lnTo>
                  <a:pt x="452" y="11"/>
                </a:lnTo>
                <a:lnTo>
                  <a:pt x="430" y="11"/>
                </a:lnTo>
                <a:lnTo>
                  <a:pt x="409" y="11"/>
                </a:lnTo>
                <a:lnTo>
                  <a:pt x="387" y="14"/>
                </a:lnTo>
                <a:lnTo>
                  <a:pt x="363" y="14"/>
                </a:lnTo>
                <a:lnTo>
                  <a:pt x="342" y="14"/>
                </a:lnTo>
                <a:lnTo>
                  <a:pt x="320" y="14"/>
                </a:lnTo>
                <a:lnTo>
                  <a:pt x="301" y="14"/>
                </a:lnTo>
                <a:lnTo>
                  <a:pt x="282" y="11"/>
                </a:lnTo>
                <a:lnTo>
                  <a:pt x="264" y="11"/>
                </a:lnTo>
                <a:lnTo>
                  <a:pt x="247" y="6"/>
                </a:lnTo>
                <a:lnTo>
                  <a:pt x="229" y="3"/>
                </a:lnTo>
                <a:lnTo>
                  <a:pt x="213" y="0"/>
                </a:lnTo>
                <a:lnTo>
                  <a:pt x="199" y="0"/>
                </a:lnTo>
                <a:lnTo>
                  <a:pt x="188" y="0"/>
                </a:lnTo>
                <a:lnTo>
                  <a:pt x="183" y="0"/>
                </a:lnTo>
                <a:lnTo>
                  <a:pt x="178" y="0"/>
                </a:lnTo>
                <a:close/>
              </a:path>
            </a:pathLst>
          </a:custGeom>
          <a:solidFill>
            <a:srgbClr val="00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55" name="Rectangle 22"/>
          <p:cNvSpPr/>
          <p:nvPr/>
        </p:nvSpPr>
        <p:spPr>
          <a:xfrm>
            <a:off x="4543425" y="2630805"/>
            <a:ext cx="128270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56" name="Rectangle 23"/>
          <p:cNvSpPr/>
          <p:nvPr/>
        </p:nvSpPr>
        <p:spPr>
          <a:xfrm>
            <a:off x="4650105" y="2630805"/>
            <a:ext cx="5778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57" name="Freeform 24"/>
          <p:cNvSpPr/>
          <p:nvPr>
            <p:custDataLst>
              <p:tags r:id="rId15"/>
            </p:custDataLst>
          </p:nvPr>
        </p:nvSpPr>
        <p:spPr>
          <a:xfrm>
            <a:off x="2237105" y="2119630"/>
            <a:ext cx="346075" cy="340995"/>
          </a:xfrm>
          <a:custGeom>
            <a:avLst/>
            <a:gdLst>
              <a:gd name="txL" fmla="*/ 0 w 218"/>
              <a:gd name="txT" fmla="*/ 0 h 215"/>
              <a:gd name="txR" fmla="*/ 218 w 218"/>
              <a:gd name="txB" fmla="*/ 215 h 215"/>
            </a:gdLst>
            <a:ahLst/>
            <a:cxnLst>
              <a:cxn ang="0">
                <a:pos x="99" y="0"/>
              </a:cxn>
              <a:cxn ang="0">
                <a:pos x="78" y="6"/>
              </a:cxn>
              <a:cxn ang="0">
                <a:pos x="56" y="14"/>
              </a:cxn>
              <a:cxn ang="0">
                <a:pos x="40" y="25"/>
              </a:cxn>
              <a:cxn ang="0">
                <a:pos x="24" y="41"/>
              </a:cxn>
              <a:cxn ang="0">
                <a:pos x="13" y="57"/>
              </a:cxn>
              <a:cxn ang="0">
                <a:pos x="5" y="76"/>
              </a:cxn>
              <a:cxn ang="0">
                <a:pos x="0" y="97"/>
              </a:cxn>
              <a:cxn ang="0">
                <a:pos x="0" y="118"/>
              </a:cxn>
              <a:cxn ang="0">
                <a:pos x="5" y="140"/>
              </a:cxn>
              <a:cxn ang="0">
                <a:pos x="13" y="159"/>
              </a:cxn>
              <a:cxn ang="0">
                <a:pos x="24" y="175"/>
              </a:cxn>
              <a:cxn ang="0">
                <a:pos x="40" y="191"/>
              </a:cxn>
              <a:cxn ang="0">
                <a:pos x="56" y="202"/>
              </a:cxn>
              <a:cxn ang="0">
                <a:pos x="78" y="210"/>
              </a:cxn>
              <a:cxn ang="0">
                <a:pos x="99" y="215"/>
              </a:cxn>
              <a:cxn ang="0">
                <a:pos x="121" y="215"/>
              </a:cxn>
              <a:cxn ang="0">
                <a:pos x="142" y="210"/>
              </a:cxn>
              <a:cxn ang="0">
                <a:pos x="161" y="202"/>
              </a:cxn>
              <a:cxn ang="0">
                <a:pos x="177" y="191"/>
              </a:cxn>
              <a:cxn ang="0">
                <a:pos x="193" y="175"/>
              </a:cxn>
              <a:cxn ang="0">
                <a:pos x="204" y="159"/>
              </a:cxn>
              <a:cxn ang="0">
                <a:pos x="212" y="140"/>
              </a:cxn>
              <a:cxn ang="0">
                <a:pos x="218" y="118"/>
              </a:cxn>
              <a:cxn ang="0">
                <a:pos x="218" y="97"/>
              </a:cxn>
              <a:cxn ang="0">
                <a:pos x="212" y="76"/>
              </a:cxn>
              <a:cxn ang="0">
                <a:pos x="204" y="57"/>
              </a:cxn>
              <a:cxn ang="0">
                <a:pos x="193" y="41"/>
              </a:cxn>
              <a:cxn ang="0">
                <a:pos x="177" y="25"/>
              </a:cxn>
              <a:cxn ang="0">
                <a:pos x="161" y="14"/>
              </a:cxn>
              <a:cxn ang="0">
                <a:pos x="142" y="6"/>
              </a:cxn>
              <a:cxn ang="0">
                <a:pos x="121" y="0"/>
              </a:cxn>
            </a:cxnLst>
            <a:rect l="txL" t="txT" r="txR" b="txB"/>
            <a:pathLst>
              <a:path w="218" h="215">
                <a:moveTo>
                  <a:pt x="110" y="0"/>
                </a:moveTo>
                <a:lnTo>
                  <a:pt x="99" y="0"/>
                </a:lnTo>
                <a:lnTo>
                  <a:pt x="88" y="3"/>
                </a:lnTo>
                <a:lnTo>
                  <a:pt x="78" y="6"/>
                </a:lnTo>
                <a:lnTo>
                  <a:pt x="67" y="9"/>
                </a:lnTo>
                <a:lnTo>
                  <a:pt x="56" y="14"/>
                </a:lnTo>
                <a:lnTo>
                  <a:pt x="48" y="19"/>
                </a:lnTo>
                <a:lnTo>
                  <a:pt x="40" y="25"/>
                </a:lnTo>
                <a:lnTo>
                  <a:pt x="32" y="33"/>
                </a:lnTo>
                <a:lnTo>
                  <a:pt x="24" y="41"/>
                </a:lnTo>
                <a:lnTo>
                  <a:pt x="18" y="49"/>
                </a:lnTo>
                <a:lnTo>
                  <a:pt x="13" y="57"/>
                </a:lnTo>
                <a:lnTo>
                  <a:pt x="8" y="65"/>
                </a:lnTo>
                <a:lnTo>
                  <a:pt x="5" y="76"/>
                </a:lnTo>
                <a:lnTo>
                  <a:pt x="2" y="86"/>
                </a:lnTo>
                <a:lnTo>
                  <a:pt x="0" y="97"/>
                </a:lnTo>
                <a:lnTo>
                  <a:pt x="0" y="108"/>
                </a:lnTo>
                <a:lnTo>
                  <a:pt x="0" y="118"/>
                </a:lnTo>
                <a:lnTo>
                  <a:pt x="2" y="129"/>
                </a:lnTo>
                <a:lnTo>
                  <a:pt x="5" y="140"/>
                </a:lnTo>
                <a:lnTo>
                  <a:pt x="8" y="151"/>
                </a:lnTo>
                <a:lnTo>
                  <a:pt x="13" y="159"/>
                </a:lnTo>
                <a:lnTo>
                  <a:pt x="18" y="167"/>
                </a:lnTo>
                <a:lnTo>
                  <a:pt x="24" y="175"/>
                </a:lnTo>
                <a:lnTo>
                  <a:pt x="32" y="183"/>
                </a:lnTo>
                <a:lnTo>
                  <a:pt x="40" y="191"/>
                </a:lnTo>
                <a:lnTo>
                  <a:pt x="48" y="196"/>
                </a:lnTo>
                <a:lnTo>
                  <a:pt x="56" y="202"/>
                </a:lnTo>
                <a:lnTo>
                  <a:pt x="67" y="207"/>
                </a:lnTo>
                <a:lnTo>
                  <a:pt x="78" y="210"/>
                </a:lnTo>
                <a:lnTo>
                  <a:pt x="88" y="212"/>
                </a:lnTo>
                <a:lnTo>
                  <a:pt x="99" y="215"/>
                </a:lnTo>
                <a:lnTo>
                  <a:pt x="110" y="215"/>
                </a:lnTo>
                <a:lnTo>
                  <a:pt x="121" y="215"/>
                </a:lnTo>
                <a:lnTo>
                  <a:pt x="131" y="212"/>
                </a:lnTo>
                <a:lnTo>
                  <a:pt x="142" y="210"/>
                </a:lnTo>
                <a:lnTo>
                  <a:pt x="153" y="207"/>
                </a:lnTo>
                <a:lnTo>
                  <a:pt x="161" y="202"/>
                </a:lnTo>
                <a:lnTo>
                  <a:pt x="169" y="196"/>
                </a:lnTo>
                <a:lnTo>
                  <a:pt x="177" y="191"/>
                </a:lnTo>
                <a:lnTo>
                  <a:pt x="185" y="183"/>
                </a:lnTo>
                <a:lnTo>
                  <a:pt x="193" y="175"/>
                </a:lnTo>
                <a:lnTo>
                  <a:pt x="199" y="167"/>
                </a:lnTo>
                <a:lnTo>
                  <a:pt x="204" y="159"/>
                </a:lnTo>
                <a:lnTo>
                  <a:pt x="209" y="151"/>
                </a:lnTo>
                <a:lnTo>
                  <a:pt x="212" y="140"/>
                </a:lnTo>
                <a:lnTo>
                  <a:pt x="215" y="129"/>
                </a:lnTo>
                <a:lnTo>
                  <a:pt x="218" y="118"/>
                </a:lnTo>
                <a:lnTo>
                  <a:pt x="218" y="108"/>
                </a:lnTo>
                <a:lnTo>
                  <a:pt x="218" y="97"/>
                </a:lnTo>
                <a:lnTo>
                  <a:pt x="215" y="86"/>
                </a:lnTo>
                <a:lnTo>
                  <a:pt x="212" y="76"/>
                </a:lnTo>
                <a:lnTo>
                  <a:pt x="209" y="65"/>
                </a:lnTo>
                <a:lnTo>
                  <a:pt x="204" y="57"/>
                </a:lnTo>
                <a:lnTo>
                  <a:pt x="199" y="49"/>
                </a:lnTo>
                <a:lnTo>
                  <a:pt x="193" y="41"/>
                </a:lnTo>
                <a:lnTo>
                  <a:pt x="185" y="33"/>
                </a:lnTo>
                <a:lnTo>
                  <a:pt x="177" y="25"/>
                </a:lnTo>
                <a:lnTo>
                  <a:pt x="169" y="19"/>
                </a:lnTo>
                <a:lnTo>
                  <a:pt x="161" y="14"/>
                </a:lnTo>
                <a:lnTo>
                  <a:pt x="153" y="9"/>
                </a:lnTo>
                <a:lnTo>
                  <a:pt x="142" y="6"/>
                </a:lnTo>
                <a:lnTo>
                  <a:pt x="131" y="3"/>
                </a:lnTo>
                <a:lnTo>
                  <a:pt x="121" y="0"/>
                </a:lnTo>
                <a:lnTo>
                  <a:pt x="110" y="0"/>
                </a:lnTo>
                <a:close/>
              </a:path>
            </a:pathLst>
          </a:custGeom>
          <a:solidFill>
            <a:srgbClr val="00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58" name="Rectangle 25"/>
          <p:cNvSpPr/>
          <p:nvPr/>
        </p:nvSpPr>
        <p:spPr>
          <a:xfrm>
            <a:off x="2330450" y="2159000"/>
            <a:ext cx="184150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59" name="Rectangle 26"/>
          <p:cNvSpPr/>
          <p:nvPr/>
        </p:nvSpPr>
        <p:spPr>
          <a:xfrm>
            <a:off x="2513330" y="2159000"/>
            <a:ext cx="5778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60" name="Freeform 27"/>
          <p:cNvSpPr/>
          <p:nvPr>
            <p:custDataLst>
              <p:tags r:id="rId16"/>
            </p:custDataLst>
          </p:nvPr>
        </p:nvSpPr>
        <p:spPr>
          <a:xfrm>
            <a:off x="5635625" y="1936750"/>
            <a:ext cx="346075" cy="336550"/>
          </a:xfrm>
          <a:custGeom>
            <a:avLst/>
            <a:gdLst>
              <a:gd name="txL" fmla="*/ 0 w 218"/>
              <a:gd name="txT" fmla="*/ 0 h 212"/>
              <a:gd name="txR" fmla="*/ 218 w 218"/>
              <a:gd name="txB" fmla="*/ 212 h 212"/>
            </a:gdLst>
            <a:ahLst/>
            <a:cxnLst>
              <a:cxn ang="0">
                <a:pos x="100" y="0"/>
              </a:cxn>
              <a:cxn ang="0">
                <a:pos x="78" y="6"/>
              </a:cxn>
              <a:cxn ang="0">
                <a:pos x="57" y="14"/>
              </a:cxn>
              <a:cxn ang="0">
                <a:pos x="41" y="24"/>
              </a:cxn>
              <a:cxn ang="0">
                <a:pos x="25" y="38"/>
              </a:cxn>
              <a:cxn ang="0">
                <a:pos x="14" y="54"/>
              </a:cxn>
              <a:cxn ang="0">
                <a:pos x="6" y="73"/>
              </a:cxn>
              <a:cxn ang="0">
                <a:pos x="0" y="94"/>
              </a:cxn>
              <a:cxn ang="0">
                <a:pos x="0" y="115"/>
              </a:cxn>
              <a:cxn ang="0">
                <a:pos x="6" y="137"/>
              </a:cxn>
              <a:cxn ang="0">
                <a:pos x="14" y="156"/>
              </a:cxn>
              <a:cxn ang="0">
                <a:pos x="25" y="172"/>
              </a:cxn>
              <a:cxn ang="0">
                <a:pos x="41" y="188"/>
              </a:cxn>
              <a:cxn ang="0">
                <a:pos x="57" y="199"/>
              </a:cxn>
              <a:cxn ang="0">
                <a:pos x="78" y="207"/>
              </a:cxn>
              <a:cxn ang="0">
                <a:pos x="100" y="212"/>
              </a:cxn>
              <a:cxn ang="0">
                <a:pos x="121" y="212"/>
              </a:cxn>
              <a:cxn ang="0">
                <a:pos x="143" y="207"/>
              </a:cxn>
              <a:cxn ang="0">
                <a:pos x="162" y="199"/>
              </a:cxn>
              <a:cxn ang="0">
                <a:pos x="178" y="188"/>
              </a:cxn>
              <a:cxn ang="0">
                <a:pos x="194" y="172"/>
              </a:cxn>
              <a:cxn ang="0">
                <a:pos x="205" y="156"/>
              </a:cxn>
              <a:cxn ang="0">
                <a:pos x="213" y="137"/>
              </a:cxn>
              <a:cxn ang="0">
                <a:pos x="218" y="115"/>
              </a:cxn>
              <a:cxn ang="0">
                <a:pos x="218" y="94"/>
              </a:cxn>
              <a:cxn ang="0">
                <a:pos x="213" y="73"/>
              </a:cxn>
              <a:cxn ang="0">
                <a:pos x="205" y="54"/>
              </a:cxn>
              <a:cxn ang="0">
                <a:pos x="194" y="38"/>
              </a:cxn>
              <a:cxn ang="0">
                <a:pos x="178" y="24"/>
              </a:cxn>
              <a:cxn ang="0">
                <a:pos x="162" y="14"/>
              </a:cxn>
              <a:cxn ang="0">
                <a:pos x="143" y="6"/>
              </a:cxn>
              <a:cxn ang="0">
                <a:pos x="121" y="0"/>
              </a:cxn>
            </a:cxnLst>
            <a:rect l="txL" t="txT" r="txR" b="txB"/>
            <a:pathLst>
              <a:path w="218" h="212">
                <a:moveTo>
                  <a:pt x="111" y="0"/>
                </a:moveTo>
                <a:lnTo>
                  <a:pt x="100" y="0"/>
                </a:lnTo>
                <a:lnTo>
                  <a:pt x="89" y="3"/>
                </a:lnTo>
                <a:lnTo>
                  <a:pt x="78" y="6"/>
                </a:lnTo>
                <a:lnTo>
                  <a:pt x="68" y="8"/>
                </a:lnTo>
                <a:lnTo>
                  <a:pt x="57" y="14"/>
                </a:lnTo>
                <a:lnTo>
                  <a:pt x="49" y="19"/>
                </a:lnTo>
                <a:lnTo>
                  <a:pt x="41" y="24"/>
                </a:lnTo>
                <a:lnTo>
                  <a:pt x="33" y="30"/>
                </a:lnTo>
                <a:lnTo>
                  <a:pt x="25" y="38"/>
                </a:lnTo>
                <a:lnTo>
                  <a:pt x="19" y="46"/>
                </a:lnTo>
                <a:lnTo>
                  <a:pt x="14" y="54"/>
                </a:lnTo>
                <a:lnTo>
                  <a:pt x="8" y="65"/>
                </a:lnTo>
                <a:lnTo>
                  <a:pt x="6" y="73"/>
                </a:lnTo>
                <a:lnTo>
                  <a:pt x="3" y="83"/>
                </a:lnTo>
                <a:lnTo>
                  <a:pt x="0" y="94"/>
                </a:lnTo>
                <a:lnTo>
                  <a:pt x="0" y="105"/>
                </a:lnTo>
                <a:lnTo>
                  <a:pt x="0" y="115"/>
                </a:lnTo>
                <a:lnTo>
                  <a:pt x="3" y="126"/>
                </a:lnTo>
                <a:lnTo>
                  <a:pt x="6" y="137"/>
                </a:lnTo>
                <a:lnTo>
                  <a:pt x="8" y="148"/>
                </a:lnTo>
                <a:lnTo>
                  <a:pt x="14" y="156"/>
                </a:lnTo>
                <a:lnTo>
                  <a:pt x="19" y="164"/>
                </a:lnTo>
                <a:lnTo>
                  <a:pt x="25" y="172"/>
                </a:lnTo>
                <a:lnTo>
                  <a:pt x="33" y="180"/>
                </a:lnTo>
                <a:lnTo>
                  <a:pt x="41" y="188"/>
                </a:lnTo>
                <a:lnTo>
                  <a:pt x="49" y="193"/>
                </a:lnTo>
                <a:lnTo>
                  <a:pt x="57" y="199"/>
                </a:lnTo>
                <a:lnTo>
                  <a:pt x="68" y="204"/>
                </a:lnTo>
                <a:lnTo>
                  <a:pt x="78" y="207"/>
                </a:lnTo>
                <a:lnTo>
                  <a:pt x="89" y="209"/>
                </a:lnTo>
                <a:lnTo>
                  <a:pt x="100" y="212"/>
                </a:lnTo>
                <a:lnTo>
                  <a:pt x="111" y="212"/>
                </a:lnTo>
                <a:lnTo>
                  <a:pt x="121" y="212"/>
                </a:lnTo>
                <a:lnTo>
                  <a:pt x="132" y="209"/>
                </a:lnTo>
                <a:lnTo>
                  <a:pt x="143" y="207"/>
                </a:lnTo>
                <a:lnTo>
                  <a:pt x="154" y="204"/>
                </a:lnTo>
                <a:lnTo>
                  <a:pt x="162" y="199"/>
                </a:lnTo>
                <a:lnTo>
                  <a:pt x="170" y="193"/>
                </a:lnTo>
                <a:lnTo>
                  <a:pt x="178" y="188"/>
                </a:lnTo>
                <a:lnTo>
                  <a:pt x="186" y="180"/>
                </a:lnTo>
                <a:lnTo>
                  <a:pt x="194" y="172"/>
                </a:lnTo>
                <a:lnTo>
                  <a:pt x="199" y="164"/>
                </a:lnTo>
                <a:lnTo>
                  <a:pt x="205" y="156"/>
                </a:lnTo>
                <a:lnTo>
                  <a:pt x="210" y="148"/>
                </a:lnTo>
                <a:lnTo>
                  <a:pt x="213" y="137"/>
                </a:lnTo>
                <a:lnTo>
                  <a:pt x="216" y="126"/>
                </a:lnTo>
                <a:lnTo>
                  <a:pt x="218" y="115"/>
                </a:lnTo>
                <a:lnTo>
                  <a:pt x="218" y="105"/>
                </a:lnTo>
                <a:lnTo>
                  <a:pt x="218" y="94"/>
                </a:lnTo>
                <a:lnTo>
                  <a:pt x="216" y="83"/>
                </a:lnTo>
                <a:lnTo>
                  <a:pt x="213" y="73"/>
                </a:lnTo>
                <a:lnTo>
                  <a:pt x="210" y="65"/>
                </a:lnTo>
                <a:lnTo>
                  <a:pt x="205" y="54"/>
                </a:lnTo>
                <a:lnTo>
                  <a:pt x="199" y="46"/>
                </a:lnTo>
                <a:lnTo>
                  <a:pt x="194" y="38"/>
                </a:lnTo>
                <a:lnTo>
                  <a:pt x="186" y="30"/>
                </a:lnTo>
                <a:lnTo>
                  <a:pt x="178" y="24"/>
                </a:lnTo>
                <a:lnTo>
                  <a:pt x="170" y="19"/>
                </a:lnTo>
                <a:lnTo>
                  <a:pt x="162" y="14"/>
                </a:lnTo>
                <a:lnTo>
                  <a:pt x="154" y="8"/>
                </a:lnTo>
                <a:lnTo>
                  <a:pt x="143" y="6"/>
                </a:lnTo>
                <a:lnTo>
                  <a:pt x="132" y="3"/>
                </a:lnTo>
                <a:lnTo>
                  <a:pt x="121" y="0"/>
                </a:lnTo>
                <a:lnTo>
                  <a:pt x="111" y="0"/>
                </a:lnTo>
                <a:close/>
              </a:path>
            </a:pathLst>
          </a:custGeom>
          <a:solidFill>
            <a:srgbClr val="00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61" name="Rectangle 28"/>
          <p:cNvSpPr/>
          <p:nvPr/>
        </p:nvSpPr>
        <p:spPr>
          <a:xfrm>
            <a:off x="5726430" y="1974850"/>
            <a:ext cx="11239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62" name="Rectangle 29"/>
          <p:cNvSpPr/>
          <p:nvPr/>
        </p:nvSpPr>
        <p:spPr>
          <a:xfrm>
            <a:off x="5854700" y="1974850"/>
            <a:ext cx="5778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63" name="Freeform 30"/>
          <p:cNvSpPr/>
          <p:nvPr>
            <p:custDataLst>
              <p:tags r:id="rId17"/>
            </p:custDataLst>
          </p:nvPr>
        </p:nvSpPr>
        <p:spPr>
          <a:xfrm>
            <a:off x="5628005" y="3098800"/>
            <a:ext cx="346075" cy="336550"/>
          </a:xfrm>
          <a:custGeom>
            <a:avLst/>
            <a:gdLst>
              <a:gd name="txL" fmla="*/ 0 w 218"/>
              <a:gd name="txT" fmla="*/ 0 h 212"/>
              <a:gd name="txR" fmla="*/ 218 w 218"/>
              <a:gd name="txB" fmla="*/ 212 h 212"/>
            </a:gdLst>
            <a:ahLst/>
            <a:cxnLst>
              <a:cxn ang="0">
                <a:pos x="97" y="0"/>
              </a:cxn>
              <a:cxn ang="0">
                <a:pos x="75" y="6"/>
              </a:cxn>
              <a:cxn ang="0">
                <a:pos x="56" y="14"/>
              </a:cxn>
              <a:cxn ang="0">
                <a:pos x="40" y="24"/>
              </a:cxn>
              <a:cxn ang="0">
                <a:pos x="24" y="38"/>
              </a:cxn>
              <a:cxn ang="0">
                <a:pos x="13" y="54"/>
              </a:cxn>
              <a:cxn ang="0">
                <a:pos x="5" y="73"/>
              </a:cxn>
              <a:cxn ang="0">
                <a:pos x="0" y="94"/>
              </a:cxn>
              <a:cxn ang="0">
                <a:pos x="0" y="116"/>
              </a:cxn>
              <a:cxn ang="0">
                <a:pos x="5" y="137"/>
              </a:cxn>
              <a:cxn ang="0">
                <a:pos x="13" y="156"/>
              </a:cxn>
              <a:cxn ang="0">
                <a:pos x="24" y="172"/>
              </a:cxn>
              <a:cxn ang="0">
                <a:pos x="40" y="188"/>
              </a:cxn>
              <a:cxn ang="0">
                <a:pos x="56" y="199"/>
              </a:cxn>
              <a:cxn ang="0">
                <a:pos x="75" y="207"/>
              </a:cxn>
              <a:cxn ang="0">
                <a:pos x="97" y="212"/>
              </a:cxn>
              <a:cxn ang="0">
                <a:pos x="118" y="212"/>
              </a:cxn>
              <a:cxn ang="0">
                <a:pos x="140" y="207"/>
              </a:cxn>
              <a:cxn ang="0">
                <a:pos x="161" y="199"/>
              </a:cxn>
              <a:cxn ang="0">
                <a:pos x="178" y="188"/>
              </a:cxn>
              <a:cxn ang="0">
                <a:pos x="194" y="172"/>
              </a:cxn>
              <a:cxn ang="0">
                <a:pos x="204" y="156"/>
              </a:cxn>
              <a:cxn ang="0">
                <a:pos x="213" y="137"/>
              </a:cxn>
              <a:cxn ang="0">
                <a:pos x="218" y="116"/>
              </a:cxn>
              <a:cxn ang="0">
                <a:pos x="218" y="94"/>
              </a:cxn>
              <a:cxn ang="0">
                <a:pos x="213" y="73"/>
              </a:cxn>
              <a:cxn ang="0">
                <a:pos x="204" y="54"/>
              </a:cxn>
              <a:cxn ang="0">
                <a:pos x="194" y="38"/>
              </a:cxn>
              <a:cxn ang="0">
                <a:pos x="178" y="24"/>
              </a:cxn>
              <a:cxn ang="0">
                <a:pos x="161" y="14"/>
              </a:cxn>
              <a:cxn ang="0">
                <a:pos x="140" y="6"/>
              </a:cxn>
              <a:cxn ang="0">
                <a:pos x="118" y="0"/>
              </a:cxn>
            </a:cxnLst>
            <a:rect l="txL" t="txT" r="txR" b="txB"/>
            <a:pathLst>
              <a:path w="218" h="212">
                <a:moveTo>
                  <a:pt x="108" y="0"/>
                </a:moveTo>
                <a:lnTo>
                  <a:pt x="97" y="0"/>
                </a:lnTo>
                <a:lnTo>
                  <a:pt x="86" y="3"/>
                </a:lnTo>
                <a:lnTo>
                  <a:pt x="75" y="6"/>
                </a:lnTo>
                <a:lnTo>
                  <a:pt x="65" y="8"/>
                </a:lnTo>
                <a:lnTo>
                  <a:pt x="56" y="14"/>
                </a:lnTo>
                <a:lnTo>
                  <a:pt x="48" y="19"/>
                </a:lnTo>
                <a:lnTo>
                  <a:pt x="40" y="24"/>
                </a:lnTo>
                <a:lnTo>
                  <a:pt x="32" y="30"/>
                </a:lnTo>
                <a:lnTo>
                  <a:pt x="24" y="38"/>
                </a:lnTo>
                <a:lnTo>
                  <a:pt x="19" y="46"/>
                </a:lnTo>
                <a:lnTo>
                  <a:pt x="13" y="54"/>
                </a:lnTo>
                <a:lnTo>
                  <a:pt x="8" y="65"/>
                </a:lnTo>
                <a:lnTo>
                  <a:pt x="5" y="73"/>
                </a:lnTo>
                <a:lnTo>
                  <a:pt x="3" y="83"/>
                </a:lnTo>
                <a:lnTo>
                  <a:pt x="0" y="94"/>
                </a:lnTo>
                <a:lnTo>
                  <a:pt x="0" y="105"/>
                </a:lnTo>
                <a:lnTo>
                  <a:pt x="0" y="116"/>
                </a:lnTo>
                <a:lnTo>
                  <a:pt x="3" y="126"/>
                </a:lnTo>
                <a:lnTo>
                  <a:pt x="5" y="137"/>
                </a:lnTo>
                <a:lnTo>
                  <a:pt x="8" y="148"/>
                </a:lnTo>
                <a:lnTo>
                  <a:pt x="13" y="156"/>
                </a:lnTo>
                <a:lnTo>
                  <a:pt x="19" y="164"/>
                </a:lnTo>
                <a:lnTo>
                  <a:pt x="24" y="172"/>
                </a:lnTo>
                <a:lnTo>
                  <a:pt x="32" y="180"/>
                </a:lnTo>
                <a:lnTo>
                  <a:pt x="40" y="188"/>
                </a:lnTo>
                <a:lnTo>
                  <a:pt x="48" y="193"/>
                </a:lnTo>
                <a:lnTo>
                  <a:pt x="56" y="199"/>
                </a:lnTo>
                <a:lnTo>
                  <a:pt x="65" y="204"/>
                </a:lnTo>
                <a:lnTo>
                  <a:pt x="75" y="207"/>
                </a:lnTo>
                <a:lnTo>
                  <a:pt x="86" y="209"/>
                </a:lnTo>
                <a:lnTo>
                  <a:pt x="97" y="212"/>
                </a:lnTo>
                <a:lnTo>
                  <a:pt x="108" y="212"/>
                </a:lnTo>
                <a:lnTo>
                  <a:pt x="118" y="212"/>
                </a:lnTo>
                <a:lnTo>
                  <a:pt x="129" y="209"/>
                </a:lnTo>
                <a:lnTo>
                  <a:pt x="140" y="207"/>
                </a:lnTo>
                <a:lnTo>
                  <a:pt x="151" y="204"/>
                </a:lnTo>
                <a:lnTo>
                  <a:pt x="161" y="199"/>
                </a:lnTo>
                <a:lnTo>
                  <a:pt x="169" y="193"/>
                </a:lnTo>
                <a:lnTo>
                  <a:pt x="178" y="188"/>
                </a:lnTo>
                <a:lnTo>
                  <a:pt x="186" y="180"/>
                </a:lnTo>
                <a:lnTo>
                  <a:pt x="194" y="172"/>
                </a:lnTo>
                <a:lnTo>
                  <a:pt x="199" y="164"/>
                </a:lnTo>
                <a:lnTo>
                  <a:pt x="204" y="156"/>
                </a:lnTo>
                <a:lnTo>
                  <a:pt x="210" y="148"/>
                </a:lnTo>
                <a:lnTo>
                  <a:pt x="213" y="137"/>
                </a:lnTo>
                <a:lnTo>
                  <a:pt x="215" y="126"/>
                </a:lnTo>
                <a:lnTo>
                  <a:pt x="218" y="116"/>
                </a:lnTo>
                <a:lnTo>
                  <a:pt x="218" y="105"/>
                </a:lnTo>
                <a:lnTo>
                  <a:pt x="218" y="94"/>
                </a:lnTo>
                <a:lnTo>
                  <a:pt x="215" y="83"/>
                </a:lnTo>
                <a:lnTo>
                  <a:pt x="213" y="73"/>
                </a:lnTo>
                <a:lnTo>
                  <a:pt x="210" y="65"/>
                </a:lnTo>
                <a:lnTo>
                  <a:pt x="204" y="54"/>
                </a:lnTo>
                <a:lnTo>
                  <a:pt x="199" y="46"/>
                </a:lnTo>
                <a:lnTo>
                  <a:pt x="194" y="38"/>
                </a:lnTo>
                <a:lnTo>
                  <a:pt x="186" y="30"/>
                </a:lnTo>
                <a:lnTo>
                  <a:pt x="178" y="24"/>
                </a:lnTo>
                <a:lnTo>
                  <a:pt x="169" y="19"/>
                </a:lnTo>
                <a:lnTo>
                  <a:pt x="161" y="14"/>
                </a:lnTo>
                <a:lnTo>
                  <a:pt x="151" y="8"/>
                </a:lnTo>
                <a:lnTo>
                  <a:pt x="140" y="6"/>
                </a:lnTo>
                <a:lnTo>
                  <a:pt x="129" y="3"/>
                </a:lnTo>
                <a:lnTo>
                  <a:pt x="11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64" name="Rectangle 31"/>
          <p:cNvSpPr/>
          <p:nvPr/>
        </p:nvSpPr>
        <p:spPr>
          <a:xfrm>
            <a:off x="5716905" y="3133725"/>
            <a:ext cx="114300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65" name="Rectangle 32"/>
          <p:cNvSpPr/>
          <p:nvPr/>
        </p:nvSpPr>
        <p:spPr>
          <a:xfrm>
            <a:off x="5832475" y="3133725"/>
            <a:ext cx="5778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66" name="Line 33"/>
          <p:cNvSpPr/>
          <p:nvPr/>
        </p:nvSpPr>
        <p:spPr>
          <a:xfrm>
            <a:off x="2603500" y="2298700"/>
            <a:ext cx="444500" cy="1270"/>
          </a:xfrm>
          <a:prstGeom prst="line">
            <a:avLst/>
          </a:prstGeom>
          <a:ln w="17463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0867" name="Line 34"/>
          <p:cNvSpPr/>
          <p:nvPr/>
        </p:nvSpPr>
        <p:spPr>
          <a:xfrm>
            <a:off x="4970780" y="1809750"/>
            <a:ext cx="665480" cy="276225"/>
          </a:xfrm>
          <a:prstGeom prst="line">
            <a:avLst/>
          </a:prstGeom>
          <a:ln w="17463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0868" name="Line 35"/>
          <p:cNvSpPr/>
          <p:nvPr/>
        </p:nvSpPr>
        <p:spPr>
          <a:xfrm flipV="1">
            <a:off x="5013325" y="2192655"/>
            <a:ext cx="669925" cy="566420"/>
          </a:xfrm>
          <a:prstGeom prst="line">
            <a:avLst/>
          </a:prstGeom>
          <a:ln w="17463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0869" name="Line 36"/>
          <p:cNvSpPr/>
          <p:nvPr/>
        </p:nvSpPr>
        <p:spPr>
          <a:xfrm>
            <a:off x="5021580" y="2891155"/>
            <a:ext cx="614680" cy="318770"/>
          </a:xfrm>
          <a:prstGeom prst="line">
            <a:avLst/>
          </a:prstGeom>
          <a:ln w="17463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0870" name="Line 37"/>
          <p:cNvSpPr/>
          <p:nvPr/>
        </p:nvSpPr>
        <p:spPr>
          <a:xfrm flipV="1">
            <a:off x="3884930" y="1949450"/>
            <a:ext cx="290830" cy="234950"/>
          </a:xfrm>
          <a:prstGeom prst="line">
            <a:avLst/>
          </a:prstGeom>
          <a:ln w="55563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0871" name="Line 38"/>
          <p:cNvSpPr/>
          <p:nvPr/>
        </p:nvSpPr>
        <p:spPr>
          <a:xfrm flipV="1">
            <a:off x="4756150" y="2078355"/>
            <a:ext cx="1905" cy="425450"/>
          </a:xfrm>
          <a:prstGeom prst="line">
            <a:avLst/>
          </a:prstGeom>
          <a:ln w="55563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0872" name="Line 39"/>
          <p:cNvSpPr/>
          <p:nvPr/>
        </p:nvSpPr>
        <p:spPr>
          <a:xfrm>
            <a:off x="3910330" y="2503805"/>
            <a:ext cx="265430" cy="165100"/>
          </a:xfrm>
          <a:prstGeom prst="line">
            <a:avLst/>
          </a:prstGeom>
          <a:ln w="55563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0873" name="Rectangle 40"/>
          <p:cNvSpPr/>
          <p:nvPr>
            <p:custDataLst>
              <p:tags r:id="rId18"/>
            </p:custDataLst>
          </p:nvPr>
        </p:nvSpPr>
        <p:spPr>
          <a:xfrm>
            <a:off x="6375400" y="1354455"/>
            <a:ext cx="965200" cy="45085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74" name="Rectangle 41"/>
          <p:cNvSpPr/>
          <p:nvPr/>
        </p:nvSpPr>
        <p:spPr>
          <a:xfrm>
            <a:off x="6504305" y="1422400"/>
            <a:ext cx="647700" cy="26098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r>
              <a:rPr lang="zh-CN" altLang="en-US" sz="17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图例：</a:t>
            </a:r>
            <a:endParaRPr lang="zh-CN" altLang="en-US" sz="17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75" name="Rectangle 42"/>
          <p:cNvSpPr/>
          <p:nvPr/>
        </p:nvSpPr>
        <p:spPr>
          <a:xfrm>
            <a:off x="7165975" y="1425575"/>
            <a:ext cx="70485" cy="26098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r>
              <a:rPr lang="zh-CN" altLang="en-US" sz="17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7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76" name="Rectangle 43"/>
          <p:cNvSpPr/>
          <p:nvPr>
            <p:custDataLst>
              <p:tags r:id="rId19"/>
            </p:custDataLst>
          </p:nvPr>
        </p:nvSpPr>
        <p:spPr>
          <a:xfrm>
            <a:off x="8298180" y="2273300"/>
            <a:ext cx="1160780" cy="79184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77" name="Rectangle 44"/>
          <p:cNvSpPr/>
          <p:nvPr/>
        </p:nvSpPr>
        <p:spPr>
          <a:xfrm>
            <a:off x="8425180" y="2336800"/>
            <a:ext cx="863600" cy="26098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r>
              <a:rPr lang="zh-CN" altLang="en-US" sz="17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客户网络</a:t>
            </a:r>
            <a:endParaRPr lang="zh-CN" altLang="en-US" sz="17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78" name="Rectangle 45"/>
          <p:cNvSpPr/>
          <p:nvPr>
            <p:custDataLst>
              <p:tags r:id="rId20"/>
            </p:custDataLst>
          </p:nvPr>
        </p:nvSpPr>
        <p:spPr>
          <a:xfrm>
            <a:off x="8425180" y="2587625"/>
            <a:ext cx="127000" cy="27686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79" name="Rectangle 46"/>
          <p:cNvSpPr/>
          <p:nvPr/>
        </p:nvSpPr>
        <p:spPr>
          <a:xfrm>
            <a:off x="9190355" y="2587625"/>
            <a:ext cx="70485" cy="26098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r>
              <a:rPr lang="zh-CN" altLang="en-US" sz="17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7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80" name="Rectangle 47"/>
          <p:cNvSpPr/>
          <p:nvPr>
            <p:custDataLst>
              <p:tags r:id="rId21"/>
            </p:custDataLst>
          </p:nvPr>
        </p:nvSpPr>
        <p:spPr>
          <a:xfrm>
            <a:off x="8298180" y="1379855"/>
            <a:ext cx="1106805" cy="6731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81" name="Rectangle 48"/>
          <p:cNvSpPr/>
          <p:nvPr/>
        </p:nvSpPr>
        <p:spPr>
          <a:xfrm>
            <a:off x="8425180" y="1443355"/>
            <a:ext cx="1079500" cy="26098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r>
              <a:rPr lang="zh-CN" altLang="en-US" sz="17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提供商网络</a:t>
            </a:r>
            <a:endParaRPr lang="zh-CN" altLang="en-US" sz="17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82" name="Rectangle 49"/>
          <p:cNvSpPr/>
          <p:nvPr/>
        </p:nvSpPr>
        <p:spPr>
          <a:xfrm>
            <a:off x="9147175" y="1443355"/>
            <a:ext cx="70485" cy="26098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r>
              <a:rPr lang="zh-CN" altLang="en-US" sz="17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7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83" name="Rectangle 50"/>
          <p:cNvSpPr/>
          <p:nvPr>
            <p:custDataLst>
              <p:tags r:id="rId22"/>
            </p:custDataLst>
          </p:nvPr>
        </p:nvSpPr>
        <p:spPr>
          <a:xfrm>
            <a:off x="8425180" y="1689100"/>
            <a:ext cx="127000" cy="27686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84" name="Rectangle 51"/>
          <p:cNvSpPr/>
          <p:nvPr/>
        </p:nvSpPr>
        <p:spPr>
          <a:xfrm>
            <a:off x="9130030" y="1689100"/>
            <a:ext cx="70485" cy="26098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r>
              <a:rPr lang="zh-CN" altLang="en-US" sz="17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7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85" name="Freeform 52"/>
          <p:cNvSpPr/>
          <p:nvPr>
            <p:custDataLst>
              <p:tags r:id="rId23"/>
            </p:custDataLst>
          </p:nvPr>
        </p:nvSpPr>
        <p:spPr>
          <a:xfrm>
            <a:off x="7485380" y="1430655"/>
            <a:ext cx="894080" cy="574675"/>
          </a:xfrm>
          <a:custGeom>
            <a:avLst/>
            <a:gdLst>
              <a:gd name="txL" fmla="*/ 0 w 563"/>
              <a:gd name="txT" fmla="*/ 0 h 362"/>
              <a:gd name="txR" fmla="*/ 563 w 563"/>
              <a:gd name="txB" fmla="*/ 362 h 362"/>
            </a:gdLst>
            <a:ahLst/>
            <a:cxnLst>
              <a:cxn ang="0">
                <a:pos x="162" y="0"/>
              </a:cxn>
              <a:cxn ang="0">
                <a:pos x="132" y="5"/>
              </a:cxn>
              <a:cxn ang="0">
                <a:pos x="108" y="13"/>
              </a:cxn>
              <a:cxn ang="0">
                <a:pos x="81" y="30"/>
              </a:cxn>
              <a:cxn ang="0">
                <a:pos x="60" y="48"/>
              </a:cxn>
              <a:cxn ang="0">
                <a:pos x="35" y="72"/>
              </a:cxn>
              <a:cxn ang="0">
                <a:pos x="14" y="102"/>
              </a:cxn>
              <a:cxn ang="0">
                <a:pos x="3" y="126"/>
              </a:cxn>
              <a:cxn ang="0">
                <a:pos x="0" y="140"/>
              </a:cxn>
              <a:cxn ang="0">
                <a:pos x="0" y="156"/>
              </a:cxn>
              <a:cxn ang="0">
                <a:pos x="3" y="180"/>
              </a:cxn>
              <a:cxn ang="0">
                <a:pos x="17" y="212"/>
              </a:cxn>
              <a:cxn ang="0">
                <a:pos x="35" y="241"/>
              </a:cxn>
              <a:cxn ang="0">
                <a:pos x="60" y="268"/>
              </a:cxn>
              <a:cxn ang="0">
                <a:pos x="81" y="292"/>
              </a:cxn>
              <a:cxn ang="0">
                <a:pos x="103" y="316"/>
              </a:cxn>
              <a:cxn ang="0">
                <a:pos x="119" y="327"/>
              </a:cxn>
              <a:cxn ang="0">
                <a:pos x="135" y="335"/>
              </a:cxn>
              <a:cxn ang="0">
                <a:pos x="156" y="341"/>
              </a:cxn>
              <a:cxn ang="0">
                <a:pos x="183" y="346"/>
              </a:cxn>
              <a:cxn ang="0">
                <a:pos x="200" y="349"/>
              </a:cxn>
              <a:cxn ang="0">
                <a:pos x="240" y="354"/>
              </a:cxn>
              <a:cxn ang="0">
                <a:pos x="286" y="357"/>
              </a:cxn>
              <a:cxn ang="0">
                <a:pos x="334" y="359"/>
              </a:cxn>
              <a:cxn ang="0">
                <a:pos x="385" y="362"/>
              </a:cxn>
              <a:cxn ang="0">
                <a:pos x="434" y="359"/>
              </a:cxn>
              <a:cxn ang="0">
                <a:pos x="477" y="351"/>
              </a:cxn>
              <a:cxn ang="0">
                <a:pos x="504" y="343"/>
              </a:cxn>
              <a:cxn ang="0">
                <a:pos x="517" y="335"/>
              </a:cxn>
              <a:cxn ang="0">
                <a:pos x="528" y="325"/>
              </a:cxn>
              <a:cxn ang="0">
                <a:pos x="541" y="306"/>
              </a:cxn>
              <a:cxn ang="0">
                <a:pos x="555" y="274"/>
              </a:cxn>
              <a:cxn ang="0">
                <a:pos x="560" y="236"/>
              </a:cxn>
              <a:cxn ang="0">
                <a:pos x="563" y="193"/>
              </a:cxn>
              <a:cxn ang="0">
                <a:pos x="560" y="153"/>
              </a:cxn>
              <a:cxn ang="0">
                <a:pos x="557" y="113"/>
              </a:cxn>
              <a:cxn ang="0">
                <a:pos x="552" y="78"/>
              </a:cxn>
              <a:cxn ang="0">
                <a:pos x="547" y="59"/>
              </a:cxn>
              <a:cxn ang="0">
                <a:pos x="544" y="46"/>
              </a:cxn>
              <a:cxn ang="0">
                <a:pos x="539" y="30"/>
              </a:cxn>
              <a:cxn ang="0">
                <a:pos x="533" y="22"/>
              </a:cxn>
              <a:cxn ang="0">
                <a:pos x="522" y="19"/>
              </a:cxn>
              <a:cxn ang="0">
                <a:pos x="506" y="16"/>
              </a:cxn>
              <a:cxn ang="0">
                <a:pos x="479" y="16"/>
              </a:cxn>
              <a:cxn ang="0">
                <a:pos x="466" y="13"/>
              </a:cxn>
              <a:cxn ang="0">
                <a:pos x="450" y="11"/>
              </a:cxn>
              <a:cxn ang="0">
                <a:pos x="409" y="11"/>
              </a:cxn>
              <a:cxn ang="0">
                <a:pos x="364" y="13"/>
              </a:cxn>
              <a:cxn ang="0">
                <a:pos x="321" y="13"/>
              </a:cxn>
              <a:cxn ang="0">
                <a:pos x="283" y="11"/>
              </a:cxn>
              <a:cxn ang="0">
                <a:pos x="248" y="5"/>
              </a:cxn>
              <a:cxn ang="0">
                <a:pos x="213" y="0"/>
              </a:cxn>
              <a:cxn ang="0">
                <a:pos x="186" y="0"/>
              </a:cxn>
              <a:cxn ang="0">
                <a:pos x="175" y="0"/>
              </a:cxn>
            </a:cxnLst>
            <a:rect l="txL" t="txT" r="txR" b="txB"/>
            <a:pathLst>
              <a:path w="563" h="362">
                <a:moveTo>
                  <a:pt x="175" y="0"/>
                </a:moveTo>
                <a:lnTo>
                  <a:pt x="162" y="0"/>
                </a:lnTo>
                <a:lnTo>
                  <a:pt x="148" y="3"/>
                </a:lnTo>
                <a:lnTo>
                  <a:pt x="132" y="5"/>
                </a:lnTo>
                <a:lnTo>
                  <a:pt x="119" y="11"/>
                </a:lnTo>
                <a:lnTo>
                  <a:pt x="108" y="13"/>
                </a:lnTo>
                <a:lnTo>
                  <a:pt x="95" y="22"/>
                </a:lnTo>
                <a:lnTo>
                  <a:pt x="81" y="30"/>
                </a:lnTo>
                <a:lnTo>
                  <a:pt x="70" y="38"/>
                </a:lnTo>
                <a:lnTo>
                  <a:pt x="60" y="48"/>
                </a:lnTo>
                <a:lnTo>
                  <a:pt x="46" y="59"/>
                </a:lnTo>
                <a:lnTo>
                  <a:pt x="35" y="72"/>
                </a:lnTo>
                <a:lnTo>
                  <a:pt x="25" y="89"/>
                </a:lnTo>
                <a:lnTo>
                  <a:pt x="14" y="102"/>
                </a:lnTo>
                <a:lnTo>
                  <a:pt x="8" y="118"/>
                </a:lnTo>
                <a:lnTo>
                  <a:pt x="3" y="126"/>
                </a:lnTo>
                <a:lnTo>
                  <a:pt x="3" y="134"/>
                </a:lnTo>
                <a:lnTo>
                  <a:pt x="0" y="140"/>
                </a:lnTo>
                <a:lnTo>
                  <a:pt x="0" y="148"/>
                </a:lnTo>
                <a:lnTo>
                  <a:pt x="0" y="156"/>
                </a:lnTo>
                <a:lnTo>
                  <a:pt x="0" y="164"/>
                </a:lnTo>
                <a:lnTo>
                  <a:pt x="3" y="180"/>
                </a:lnTo>
                <a:lnTo>
                  <a:pt x="8" y="196"/>
                </a:lnTo>
                <a:lnTo>
                  <a:pt x="17" y="212"/>
                </a:lnTo>
                <a:lnTo>
                  <a:pt x="27" y="225"/>
                </a:lnTo>
                <a:lnTo>
                  <a:pt x="35" y="241"/>
                </a:lnTo>
                <a:lnTo>
                  <a:pt x="49" y="255"/>
                </a:lnTo>
                <a:lnTo>
                  <a:pt x="60" y="268"/>
                </a:lnTo>
                <a:lnTo>
                  <a:pt x="70" y="282"/>
                </a:lnTo>
                <a:lnTo>
                  <a:pt x="81" y="292"/>
                </a:lnTo>
                <a:lnTo>
                  <a:pt x="92" y="306"/>
                </a:lnTo>
                <a:lnTo>
                  <a:pt x="103" y="316"/>
                </a:lnTo>
                <a:lnTo>
                  <a:pt x="111" y="322"/>
                </a:lnTo>
                <a:lnTo>
                  <a:pt x="119" y="327"/>
                </a:lnTo>
                <a:lnTo>
                  <a:pt x="127" y="330"/>
                </a:lnTo>
                <a:lnTo>
                  <a:pt x="135" y="335"/>
                </a:lnTo>
                <a:lnTo>
                  <a:pt x="146" y="338"/>
                </a:lnTo>
                <a:lnTo>
                  <a:pt x="156" y="341"/>
                </a:lnTo>
                <a:lnTo>
                  <a:pt x="170" y="343"/>
                </a:lnTo>
                <a:lnTo>
                  <a:pt x="183" y="346"/>
                </a:lnTo>
                <a:lnTo>
                  <a:pt x="191" y="346"/>
                </a:lnTo>
                <a:lnTo>
                  <a:pt x="200" y="349"/>
                </a:lnTo>
                <a:lnTo>
                  <a:pt x="218" y="351"/>
                </a:lnTo>
                <a:lnTo>
                  <a:pt x="240" y="354"/>
                </a:lnTo>
                <a:lnTo>
                  <a:pt x="261" y="354"/>
                </a:lnTo>
                <a:lnTo>
                  <a:pt x="286" y="357"/>
                </a:lnTo>
                <a:lnTo>
                  <a:pt x="310" y="359"/>
                </a:lnTo>
                <a:lnTo>
                  <a:pt x="334" y="359"/>
                </a:lnTo>
                <a:lnTo>
                  <a:pt x="361" y="362"/>
                </a:lnTo>
                <a:lnTo>
                  <a:pt x="385" y="362"/>
                </a:lnTo>
                <a:lnTo>
                  <a:pt x="409" y="359"/>
                </a:lnTo>
                <a:lnTo>
                  <a:pt x="434" y="359"/>
                </a:lnTo>
                <a:lnTo>
                  <a:pt x="455" y="357"/>
                </a:lnTo>
                <a:lnTo>
                  <a:pt x="477" y="351"/>
                </a:lnTo>
                <a:lnTo>
                  <a:pt x="493" y="346"/>
                </a:lnTo>
                <a:lnTo>
                  <a:pt x="504" y="343"/>
                </a:lnTo>
                <a:lnTo>
                  <a:pt x="509" y="338"/>
                </a:lnTo>
                <a:lnTo>
                  <a:pt x="517" y="335"/>
                </a:lnTo>
                <a:lnTo>
                  <a:pt x="522" y="330"/>
                </a:lnTo>
                <a:lnTo>
                  <a:pt x="528" y="325"/>
                </a:lnTo>
                <a:lnTo>
                  <a:pt x="533" y="319"/>
                </a:lnTo>
                <a:lnTo>
                  <a:pt x="541" y="306"/>
                </a:lnTo>
                <a:lnTo>
                  <a:pt x="549" y="292"/>
                </a:lnTo>
                <a:lnTo>
                  <a:pt x="555" y="274"/>
                </a:lnTo>
                <a:lnTo>
                  <a:pt x="557" y="255"/>
                </a:lnTo>
                <a:lnTo>
                  <a:pt x="560" y="236"/>
                </a:lnTo>
                <a:lnTo>
                  <a:pt x="563" y="215"/>
                </a:lnTo>
                <a:lnTo>
                  <a:pt x="563" y="193"/>
                </a:lnTo>
                <a:lnTo>
                  <a:pt x="560" y="172"/>
                </a:lnTo>
                <a:lnTo>
                  <a:pt x="560" y="153"/>
                </a:lnTo>
                <a:lnTo>
                  <a:pt x="557" y="131"/>
                </a:lnTo>
                <a:lnTo>
                  <a:pt x="557" y="113"/>
                </a:lnTo>
                <a:lnTo>
                  <a:pt x="555" y="94"/>
                </a:lnTo>
                <a:lnTo>
                  <a:pt x="552" y="78"/>
                </a:lnTo>
                <a:lnTo>
                  <a:pt x="549" y="64"/>
                </a:lnTo>
                <a:lnTo>
                  <a:pt x="547" y="59"/>
                </a:lnTo>
                <a:lnTo>
                  <a:pt x="547" y="54"/>
                </a:lnTo>
                <a:lnTo>
                  <a:pt x="544" y="46"/>
                </a:lnTo>
                <a:lnTo>
                  <a:pt x="541" y="38"/>
                </a:lnTo>
                <a:lnTo>
                  <a:pt x="539" y="30"/>
                </a:lnTo>
                <a:lnTo>
                  <a:pt x="536" y="27"/>
                </a:lnTo>
                <a:lnTo>
                  <a:pt x="533" y="22"/>
                </a:lnTo>
                <a:lnTo>
                  <a:pt x="528" y="19"/>
                </a:lnTo>
                <a:lnTo>
                  <a:pt x="522" y="19"/>
                </a:lnTo>
                <a:lnTo>
                  <a:pt x="520" y="16"/>
                </a:lnTo>
                <a:lnTo>
                  <a:pt x="506" y="16"/>
                </a:lnTo>
                <a:lnTo>
                  <a:pt x="495" y="16"/>
                </a:lnTo>
                <a:lnTo>
                  <a:pt x="479" y="16"/>
                </a:lnTo>
                <a:lnTo>
                  <a:pt x="474" y="13"/>
                </a:lnTo>
                <a:lnTo>
                  <a:pt x="466" y="13"/>
                </a:lnTo>
                <a:lnTo>
                  <a:pt x="458" y="13"/>
                </a:lnTo>
                <a:lnTo>
                  <a:pt x="450" y="11"/>
                </a:lnTo>
                <a:lnTo>
                  <a:pt x="431" y="11"/>
                </a:lnTo>
                <a:lnTo>
                  <a:pt x="409" y="11"/>
                </a:lnTo>
                <a:lnTo>
                  <a:pt x="388" y="13"/>
                </a:lnTo>
                <a:lnTo>
                  <a:pt x="364" y="13"/>
                </a:lnTo>
                <a:lnTo>
                  <a:pt x="342" y="13"/>
                </a:lnTo>
                <a:lnTo>
                  <a:pt x="321" y="13"/>
                </a:lnTo>
                <a:lnTo>
                  <a:pt x="302" y="13"/>
                </a:lnTo>
                <a:lnTo>
                  <a:pt x="283" y="11"/>
                </a:lnTo>
                <a:lnTo>
                  <a:pt x="264" y="11"/>
                </a:lnTo>
                <a:lnTo>
                  <a:pt x="248" y="5"/>
                </a:lnTo>
                <a:lnTo>
                  <a:pt x="229" y="3"/>
                </a:lnTo>
                <a:lnTo>
                  <a:pt x="213" y="0"/>
                </a:lnTo>
                <a:lnTo>
                  <a:pt x="200" y="0"/>
                </a:lnTo>
                <a:lnTo>
                  <a:pt x="186" y="0"/>
                </a:lnTo>
                <a:lnTo>
                  <a:pt x="181" y="0"/>
                </a:lnTo>
                <a:lnTo>
                  <a:pt x="175" y="0"/>
                </a:lnTo>
                <a:close/>
              </a:path>
            </a:pathLst>
          </a:custGeom>
          <a:solidFill>
            <a:srgbClr val="00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86" name="Freeform 53"/>
          <p:cNvSpPr/>
          <p:nvPr>
            <p:custDataLst>
              <p:tags r:id="rId24"/>
            </p:custDataLst>
          </p:nvPr>
        </p:nvSpPr>
        <p:spPr>
          <a:xfrm>
            <a:off x="7985125" y="2387600"/>
            <a:ext cx="346075" cy="336550"/>
          </a:xfrm>
          <a:custGeom>
            <a:avLst/>
            <a:gdLst>
              <a:gd name="txL" fmla="*/ 0 w 218"/>
              <a:gd name="txT" fmla="*/ 0 h 212"/>
              <a:gd name="txR" fmla="*/ 218 w 218"/>
              <a:gd name="txB" fmla="*/ 212 h 212"/>
            </a:gdLst>
            <a:ahLst/>
            <a:cxnLst>
              <a:cxn ang="0">
                <a:pos x="100" y="0"/>
              </a:cxn>
              <a:cxn ang="0">
                <a:pos x="78" y="6"/>
              </a:cxn>
              <a:cxn ang="0">
                <a:pos x="57" y="14"/>
              </a:cxn>
              <a:cxn ang="0">
                <a:pos x="41" y="25"/>
              </a:cxn>
              <a:cxn ang="0">
                <a:pos x="24" y="38"/>
              </a:cxn>
              <a:cxn ang="0">
                <a:pos x="14" y="57"/>
              </a:cxn>
              <a:cxn ang="0">
                <a:pos x="6" y="76"/>
              </a:cxn>
              <a:cxn ang="0">
                <a:pos x="0" y="94"/>
              </a:cxn>
              <a:cxn ang="0">
                <a:pos x="0" y="116"/>
              </a:cxn>
              <a:cxn ang="0">
                <a:pos x="6" y="137"/>
              </a:cxn>
              <a:cxn ang="0">
                <a:pos x="14" y="156"/>
              </a:cxn>
              <a:cxn ang="0">
                <a:pos x="24" y="172"/>
              </a:cxn>
              <a:cxn ang="0">
                <a:pos x="41" y="188"/>
              </a:cxn>
              <a:cxn ang="0">
                <a:pos x="57" y="199"/>
              </a:cxn>
              <a:cxn ang="0">
                <a:pos x="78" y="207"/>
              </a:cxn>
              <a:cxn ang="0">
                <a:pos x="100" y="212"/>
              </a:cxn>
              <a:cxn ang="0">
                <a:pos x="121" y="212"/>
              </a:cxn>
              <a:cxn ang="0">
                <a:pos x="143" y="207"/>
              </a:cxn>
              <a:cxn ang="0">
                <a:pos x="162" y="199"/>
              </a:cxn>
              <a:cxn ang="0">
                <a:pos x="178" y="188"/>
              </a:cxn>
              <a:cxn ang="0">
                <a:pos x="194" y="172"/>
              </a:cxn>
              <a:cxn ang="0">
                <a:pos x="205" y="156"/>
              </a:cxn>
              <a:cxn ang="0">
                <a:pos x="213" y="137"/>
              </a:cxn>
              <a:cxn ang="0">
                <a:pos x="218" y="116"/>
              </a:cxn>
              <a:cxn ang="0">
                <a:pos x="218" y="94"/>
              </a:cxn>
              <a:cxn ang="0">
                <a:pos x="213" y="76"/>
              </a:cxn>
              <a:cxn ang="0">
                <a:pos x="205" y="57"/>
              </a:cxn>
              <a:cxn ang="0">
                <a:pos x="194" y="38"/>
              </a:cxn>
              <a:cxn ang="0">
                <a:pos x="178" y="25"/>
              </a:cxn>
              <a:cxn ang="0">
                <a:pos x="162" y="14"/>
              </a:cxn>
              <a:cxn ang="0">
                <a:pos x="143" y="6"/>
              </a:cxn>
              <a:cxn ang="0">
                <a:pos x="121" y="0"/>
              </a:cxn>
            </a:cxnLst>
            <a:rect l="txL" t="txT" r="txR" b="txB"/>
            <a:pathLst>
              <a:path w="218" h="212">
                <a:moveTo>
                  <a:pt x="111" y="0"/>
                </a:moveTo>
                <a:lnTo>
                  <a:pt x="100" y="0"/>
                </a:lnTo>
                <a:lnTo>
                  <a:pt x="89" y="3"/>
                </a:lnTo>
                <a:lnTo>
                  <a:pt x="78" y="6"/>
                </a:lnTo>
                <a:lnTo>
                  <a:pt x="67" y="8"/>
                </a:lnTo>
                <a:lnTo>
                  <a:pt x="57" y="14"/>
                </a:lnTo>
                <a:lnTo>
                  <a:pt x="49" y="19"/>
                </a:lnTo>
                <a:lnTo>
                  <a:pt x="41" y="25"/>
                </a:lnTo>
                <a:lnTo>
                  <a:pt x="33" y="33"/>
                </a:lnTo>
                <a:lnTo>
                  <a:pt x="24" y="38"/>
                </a:lnTo>
                <a:lnTo>
                  <a:pt x="19" y="46"/>
                </a:lnTo>
                <a:lnTo>
                  <a:pt x="14" y="57"/>
                </a:lnTo>
                <a:lnTo>
                  <a:pt x="8" y="65"/>
                </a:lnTo>
                <a:lnTo>
                  <a:pt x="6" y="76"/>
                </a:lnTo>
                <a:lnTo>
                  <a:pt x="3" y="84"/>
                </a:lnTo>
                <a:lnTo>
                  <a:pt x="0" y="94"/>
                </a:lnTo>
                <a:lnTo>
                  <a:pt x="0" y="105"/>
                </a:lnTo>
                <a:lnTo>
                  <a:pt x="0" y="116"/>
                </a:lnTo>
                <a:lnTo>
                  <a:pt x="3" y="126"/>
                </a:lnTo>
                <a:lnTo>
                  <a:pt x="6" y="137"/>
                </a:lnTo>
                <a:lnTo>
                  <a:pt x="8" y="148"/>
                </a:lnTo>
                <a:lnTo>
                  <a:pt x="14" y="156"/>
                </a:lnTo>
                <a:lnTo>
                  <a:pt x="19" y="164"/>
                </a:lnTo>
                <a:lnTo>
                  <a:pt x="24" y="172"/>
                </a:lnTo>
                <a:lnTo>
                  <a:pt x="33" y="180"/>
                </a:lnTo>
                <a:lnTo>
                  <a:pt x="41" y="188"/>
                </a:lnTo>
                <a:lnTo>
                  <a:pt x="49" y="193"/>
                </a:lnTo>
                <a:lnTo>
                  <a:pt x="57" y="199"/>
                </a:lnTo>
                <a:lnTo>
                  <a:pt x="67" y="204"/>
                </a:lnTo>
                <a:lnTo>
                  <a:pt x="78" y="207"/>
                </a:lnTo>
                <a:lnTo>
                  <a:pt x="89" y="210"/>
                </a:lnTo>
                <a:lnTo>
                  <a:pt x="100" y="212"/>
                </a:lnTo>
                <a:lnTo>
                  <a:pt x="111" y="212"/>
                </a:lnTo>
                <a:lnTo>
                  <a:pt x="121" y="212"/>
                </a:lnTo>
                <a:lnTo>
                  <a:pt x="132" y="210"/>
                </a:lnTo>
                <a:lnTo>
                  <a:pt x="143" y="207"/>
                </a:lnTo>
                <a:lnTo>
                  <a:pt x="154" y="204"/>
                </a:lnTo>
                <a:lnTo>
                  <a:pt x="162" y="199"/>
                </a:lnTo>
                <a:lnTo>
                  <a:pt x="170" y="193"/>
                </a:lnTo>
                <a:lnTo>
                  <a:pt x="178" y="188"/>
                </a:lnTo>
                <a:lnTo>
                  <a:pt x="186" y="180"/>
                </a:lnTo>
                <a:lnTo>
                  <a:pt x="194" y="172"/>
                </a:lnTo>
                <a:lnTo>
                  <a:pt x="199" y="164"/>
                </a:lnTo>
                <a:lnTo>
                  <a:pt x="205" y="156"/>
                </a:lnTo>
                <a:lnTo>
                  <a:pt x="210" y="148"/>
                </a:lnTo>
                <a:lnTo>
                  <a:pt x="213" y="137"/>
                </a:lnTo>
                <a:lnTo>
                  <a:pt x="215" y="126"/>
                </a:lnTo>
                <a:lnTo>
                  <a:pt x="218" y="116"/>
                </a:lnTo>
                <a:lnTo>
                  <a:pt x="218" y="105"/>
                </a:lnTo>
                <a:lnTo>
                  <a:pt x="218" y="94"/>
                </a:lnTo>
                <a:lnTo>
                  <a:pt x="215" y="84"/>
                </a:lnTo>
                <a:lnTo>
                  <a:pt x="213" y="76"/>
                </a:lnTo>
                <a:lnTo>
                  <a:pt x="210" y="65"/>
                </a:lnTo>
                <a:lnTo>
                  <a:pt x="205" y="57"/>
                </a:lnTo>
                <a:lnTo>
                  <a:pt x="199" y="46"/>
                </a:lnTo>
                <a:lnTo>
                  <a:pt x="194" y="38"/>
                </a:lnTo>
                <a:lnTo>
                  <a:pt x="186" y="33"/>
                </a:lnTo>
                <a:lnTo>
                  <a:pt x="178" y="25"/>
                </a:lnTo>
                <a:lnTo>
                  <a:pt x="170" y="19"/>
                </a:lnTo>
                <a:lnTo>
                  <a:pt x="162" y="14"/>
                </a:lnTo>
                <a:lnTo>
                  <a:pt x="154" y="8"/>
                </a:lnTo>
                <a:lnTo>
                  <a:pt x="143" y="6"/>
                </a:lnTo>
                <a:lnTo>
                  <a:pt x="132" y="3"/>
                </a:lnTo>
                <a:lnTo>
                  <a:pt x="121" y="0"/>
                </a:lnTo>
                <a:lnTo>
                  <a:pt x="111" y="0"/>
                </a:lnTo>
                <a:close/>
              </a:path>
            </a:pathLst>
          </a:custGeom>
          <a:solidFill>
            <a:srgbClr val="00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87" name="Rectangle 54"/>
          <p:cNvSpPr/>
          <p:nvPr/>
        </p:nvSpPr>
        <p:spPr>
          <a:xfrm>
            <a:off x="8075930" y="2427605"/>
            <a:ext cx="5778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39" name="Rectangle 5"/>
          <p:cNvSpPr/>
          <p:nvPr>
            <p:custDataLst>
              <p:tags r:id="rId25"/>
            </p:custDataLst>
          </p:nvPr>
        </p:nvSpPr>
        <p:spPr>
          <a:xfrm>
            <a:off x="1879600" y="3643313"/>
            <a:ext cx="8229600" cy="278288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通告路径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AW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通告路径 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BAW 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应当向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通告路径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BAW?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!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因为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都不是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的客户，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不能从选路 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CBAW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获得任何“收入”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希望促使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希望仅向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到达它的客户选路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!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（一定要源地址、目的地址或者两者都是它的客户）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0834" name="页脚占位符 4"/>
          <p:cNvSpPr txBox="1">
            <a:spLocks noGrp="1"/>
          </p:cNvSpPr>
          <p:nvPr>
            <p:custDataLst>
              <p:tags r:id="rId2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836" name="Rectangle 2"/>
          <p:cNvSpPr>
            <a:spLocks noGrp="1"/>
          </p:cNvSpPr>
          <p:nvPr>
            <p:custDataLst>
              <p:tags r:id="rId2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32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BGP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选路策略</a:t>
            </a:r>
            <a:r>
              <a:rPr lang="en-US" altLang="zh-CN" sz="32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(2)</a:t>
            </a:r>
            <a:endParaRPr lang="en-US" altLang="zh-CN" sz="32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8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1859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1861" name="Rectangle 3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2081213" y="1393825"/>
            <a:ext cx="8229600" cy="4572000"/>
          </a:xfrm>
        </p:spPr>
        <p:txBody>
          <a:bodyPr vert="horz" wrap="square" lIns="91440" tIns="45720" rIns="91440" bIns="45720" anchor="t" anchorCtr="0"/>
          <a:p>
            <a:pPr eaLnBrk="1">
              <a:lnSpc>
                <a:spcPct val="90000"/>
              </a:lnSpc>
              <a:buNone/>
            </a:pPr>
            <a:r>
              <a:rPr lang="zh-CN" altLang="en-US" sz="3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策略</a:t>
            </a:r>
            <a:r>
              <a:rPr lang="en-US" altLang="zh-CN" sz="3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</a:pP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管理员希望控制它的流量选路的方式，谁能通过它的网络路由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</a:pP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单个管理员，因此不需要策略决定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None/>
            </a:pPr>
            <a:r>
              <a:rPr lang="zh-CN" altLang="en-US" sz="3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规模</a:t>
            </a:r>
            <a:r>
              <a:rPr lang="en-US" altLang="zh-CN" sz="3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</a:pP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等级选路节省选路表长度，减小更新流量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None/>
            </a:pP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</a:pP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能够关注性能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</a:pP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策略将比性能更为重要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1858" name="页脚占位符 4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1860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32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内选路和</a:t>
            </a:r>
            <a:r>
              <a:rPr lang="en-US" altLang="zh-CN" sz="32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间选路有何不同</a:t>
            </a:r>
            <a:r>
              <a:rPr lang="en-US" altLang="zh-CN" sz="32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r>
              <a:rPr lang="en-US" altLang="zh-CN" sz="44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44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1923" name="灯片编号占位符 6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25" name="Rectangle 3"/>
          <p:cNvSpPr>
            <a:spLocks noGrp="1"/>
          </p:cNvSpPr>
          <p:nvPr>
            <p:ph sz="half" idx="4294967295"/>
            <p:custDataLst>
              <p:tags r:id="rId5"/>
            </p:custDataLst>
          </p:nvPr>
        </p:nvSpPr>
        <p:spPr>
          <a:xfrm>
            <a:off x="834073" y="1316990"/>
            <a:ext cx="4714875" cy="4648200"/>
          </a:xfrm>
        </p:spPr>
        <p:txBody>
          <a:bodyPr vert="horz" wrap="square" lIns="91440" tIns="45720" rIns="91440" bIns="45720" anchor="t" anchorCtr="0"/>
          <a:p>
            <a:pPr marL="609600" indent="-609600" eaLnBrk="1">
              <a:lnSpc>
                <a:spcPct val="80000"/>
              </a:lnSpc>
              <a:buSzPct val="85000"/>
              <a:buFont typeface="ZapfDingbats" pitchFamily="82" charset="2"/>
              <a:buNone/>
            </a:pP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全局的或分散的信息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09600" indent="-609600" eaLnBrk="1">
              <a:lnSpc>
                <a:spcPct val="80000"/>
              </a:lnSpc>
              <a:buSzPct val="85000"/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分散的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09600" indent="-609600" eaLnBrk="1">
              <a:lnSpc>
                <a:spcPct val="80000"/>
              </a:lnSpc>
              <a:buSzPct val="85000"/>
              <a:buFont typeface="ZapfDingbats" pitchFamily="82" charset="2"/>
              <a:buNone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路由器知道物理相连的邻居，到邻居的链路费用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09600" indent="-609600" eaLnBrk="1">
              <a:lnSpc>
                <a:spcPct val="80000"/>
              </a:lnSpc>
              <a:buSzPct val="85000"/>
              <a:buFont typeface="ZapfDingbats" pitchFamily="82" charset="2"/>
              <a:buNone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计算的迭代过程，与邻居交换信息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09600" indent="-609600" eaLnBrk="1">
              <a:lnSpc>
                <a:spcPct val="80000"/>
              </a:lnSpc>
              <a:buSzPct val="85000"/>
              <a:buFont typeface="ZapfDingbats" pitchFamily="82" charset="2"/>
              <a:buNone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“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距离矢量” 算法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09600" indent="-609600" eaLnBrk="1">
              <a:lnSpc>
                <a:spcPct val="80000"/>
              </a:lnSpc>
              <a:buSzPct val="85000"/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全局的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09600" indent="-609600" eaLnBrk="1">
              <a:lnSpc>
                <a:spcPct val="80000"/>
              </a:lnSpc>
              <a:buSzPct val="85000"/>
              <a:buFont typeface="ZapfDingbats" pitchFamily="82" charset="2"/>
              <a:buNone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所有路由器具有完全的拓扑、链路费用信息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09600" indent="-609600" eaLnBrk="1">
              <a:lnSpc>
                <a:spcPct val="80000"/>
              </a:lnSpc>
              <a:buSzPct val="85000"/>
              <a:buFont typeface="ZapfDingbats" pitchFamily="82" charset="2"/>
              <a:buNone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“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链路状态”算法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1922" name="页脚占位符 5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24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选路算法分类</a:t>
            </a:r>
            <a:endParaRPr lang="zh-CN" altLang="en-US" sz="36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26" name="Rectangle 4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338888" y="1228725"/>
            <a:ext cx="4144962" cy="4648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09600" indent="-609600" eaLnBrk="1">
              <a:buSzPct val="85000"/>
              <a:buFont typeface="ZapfDingbats" pitchFamily="82" charset="2"/>
              <a:buNone/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静态的或动态的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09600" indent="-609600" eaLnBrk="1">
              <a:buSzPct val="85000"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静态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09600" indent="-609600" eaLnBrk="1">
              <a:buSzPct val="85000"/>
              <a:buFont typeface="ZapfDingbats" pitchFamily="82" charset="2"/>
              <a:buNone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路由随时间缓慢变化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09600" indent="-609600" eaLnBrk="1">
              <a:buSzPct val="85000"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动态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09600" indent="-609600" eaLnBrk="1">
              <a:buSzPct val="85000"/>
              <a:buFont typeface="ZapfDingbats" pitchFamily="82" charset="2"/>
              <a:buNone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路由更快地变化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90600" lvl="1" indent="-533400" eaLnBrk="1">
              <a:buSzPct val="75000"/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周期的更新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90600" lvl="1" indent="-533400" eaLnBrk="1">
              <a:buSzPct val="75000"/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适应链路费用变化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2883" name="灯片编号占位符 6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885" name="Rectangle 3"/>
          <p:cNvSpPr>
            <a:spLocks noGrp="1"/>
          </p:cNvSpPr>
          <p:nvPr>
            <p:ph sz="half" idx="4294967295"/>
            <p:custDataLst>
              <p:tags r:id="rId5"/>
            </p:custDataLst>
          </p:nvPr>
        </p:nvSpPr>
        <p:spPr>
          <a:xfrm>
            <a:off x="2057400" y="1600200"/>
            <a:ext cx="7751763" cy="4648200"/>
          </a:xfrm>
        </p:spPr>
        <p:txBody>
          <a:bodyPr vert="horz" wrap="square" lIns="91440" tIns="45720" rIns="91440" bIns="45720" anchor="t" anchorCtr="0"/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4. 1 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概述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虚电路和数据报网络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4.3 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路由器的构成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4.4 IP: 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网际协议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1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数据报格式</a:t>
            </a:r>
            <a:endParaRPr lang="zh-CN" altLang="en-US" sz="1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IPv4</a:t>
            </a:r>
            <a:r>
              <a:rPr lang="zh-CN" altLang="en-US" sz="1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编址</a:t>
            </a:r>
            <a:endParaRPr lang="zh-CN" altLang="en-US" sz="1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NAT</a:t>
            </a:r>
            <a:endParaRPr lang="en-US" altLang="zh-CN" sz="1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ICMP</a:t>
            </a:r>
            <a:endParaRPr lang="en-US" altLang="zh-CN" sz="1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IPv6</a:t>
            </a:r>
            <a:endParaRPr lang="en-US" altLang="zh-CN" sz="1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2882" name="页脚占位符 5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884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网络层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2886" name="Rectangle 4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122988" y="1568450"/>
            <a:ext cx="3503612" cy="4648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4.5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选路概念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4.6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选路算法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链路状态</a:t>
            </a:r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距离矢量</a:t>
            </a:r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等级选路</a:t>
            </a:r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4.7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互联网中选路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4.8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广播和多播选路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多播优点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硬件多播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多播的特性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IGMP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广播 选路算法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多播选路算法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3907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3910" name="Picture 4" descr="Multicast"/>
          <p:cNvPicPr>
            <a:picLocks noChangeAspect="1"/>
          </p:cNvPicPr>
          <p:nvPr/>
        </p:nvPicPr>
        <p:blipFill>
          <a:blip r:embed="rId5"/>
          <a:srcRect l="10138" t="8296" r="9944" b="3268"/>
          <a:stretch>
            <a:fillRect/>
          </a:stretch>
        </p:blipFill>
        <p:spPr>
          <a:xfrm>
            <a:off x="1524000" y="207963"/>
            <a:ext cx="9144000" cy="6650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3911" name="Text Box 5"/>
          <p:cNvSpPr txBox="1"/>
          <p:nvPr>
            <p:custDataLst>
              <p:tags r:id="rId6"/>
            </p:custDataLst>
          </p:nvPr>
        </p:nvSpPr>
        <p:spPr>
          <a:xfrm>
            <a:off x="3130550" y="398463"/>
            <a:ext cx="5848350" cy="768350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4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多播是什么？</a:t>
            </a:r>
            <a:endParaRPr lang="zh-CN" altLang="en-US" sz="4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912" name="Text Box 6"/>
          <p:cNvSpPr txBox="1"/>
          <p:nvPr>
            <p:custDataLst>
              <p:tags r:id="rId7"/>
            </p:custDataLst>
          </p:nvPr>
        </p:nvSpPr>
        <p:spPr>
          <a:xfrm>
            <a:off x="3038475" y="1633538"/>
            <a:ext cx="1346200" cy="46037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单播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913" name="Text Box 7"/>
          <p:cNvSpPr txBox="1"/>
          <p:nvPr>
            <p:custDataLst>
              <p:tags r:id="rId8"/>
            </p:custDataLst>
          </p:nvPr>
        </p:nvSpPr>
        <p:spPr>
          <a:xfrm>
            <a:off x="7388225" y="1655763"/>
            <a:ext cx="1346200" cy="46037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914" name="Text Box 8"/>
          <p:cNvSpPr txBox="1"/>
          <p:nvPr>
            <p:custDataLst>
              <p:tags r:id="rId9"/>
            </p:custDataLst>
          </p:nvPr>
        </p:nvSpPr>
        <p:spPr>
          <a:xfrm>
            <a:off x="2703513" y="4476750"/>
            <a:ext cx="1346200" cy="46037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多播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915" name="Text Box 9"/>
          <p:cNvSpPr txBox="1"/>
          <p:nvPr>
            <p:custDataLst>
              <p:tags r:id="rId10"/>
            </p:custDataLst>
          </p:nvPr>
        </p:nvSpPr>
        <p:spPr>
          <a:xfrm>
            <a:off x="7545388" y="4573588"/>
            <a:ext cx="1346200" cy="46037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任播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916" name="Text Box 10"/>
          <p:cNvSpPr txBox="1"/>
          <p:nvPr>
            <p:custDataLst>
              <p:tags r:id="rId11"/>
            </p:custDataLst>
          </p:nvPr>
        </p:nvSpPr>
        <p:spPr>
          <a:xfrm>
            <a:off x="2241550" y="3459163"/>
            <a:ext cx="2520950" cy="46037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向一台主机寻址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917" name="Text Box 11"/>
          <p:cNvSpPr txBox="1"/>
          <p:nvPr>
            <p:custDataLst>
              <p:tags r:id="rId12"/>
            </p:custDataLst>
          </p:nvPr>
        </p:nvSpPr>
        <p:spPr>
          <a:xfrm>
            <a:off x="6330950" y="3489325"/>
            <a:ext cx="2520950" cy="46037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向所有主机寻址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918" name="Text Box 12"/>
          <p:cNvSpPr txBox="1"/>
          <p:nvPr>
            <p:custDataLst>
              <p:tags r:id="rId13"/>
            </p:custDataLst>
          </p:nvPr>
        </p:nvSpPr>
        <p:spPr>
          <a:xfrm>
            <a:off x="1628775" y="6067425"/>
            <a:ext cx="2520950" cy="46037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向某些主机寻址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919" name="Text Box 13"/>
          <p:cNvSpPr txBox="1"/>
          <p:nvPr>
            <p:custDataLst>
              <p:tags r:id="rId14"/>
            </p:custDataLst>
          </p:nvPr>
        </p:nvSpPr>
        <p:spPr>
          <a:xfrm>
            <a:off x="6078538" y="5892800"/>
            <a:ext cx="3103562" cy="82994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向一台或多台主机的几个接口寻址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906" name="页脚占位符 4"/>
          <p:cNvSpPr txBox="1">
            <a:spLocks noGrp="1"/>
          </p:cNvSpPr>
          <p:nvPr>
            <p:custDataLst>
              <p:tags r:id="rId15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4931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33" name="Freeform 3"/>
          <p:cNvSpPr/>
          <p:nvPr>
            <p:custDataLst>
              <p:tags r:id="rId5"/>
            </p:custDataLst>
          </p:nvPr>
        </p:nvSpPr>
        <p:spPr>
          <a:xfrm>
            <a:off x="7439025" y="3460750"/>
            <a:ext cx="2020888" cy="1425575"/>
          </a:xfrm>
          <a:custGeom>
            <a:avLst/>
            <a:gdLst>
              <a:gd name="txL" fmla="*/ 0 w 1273"/>
              <a:gd name="txT" fmla="*/ 0 h 898"/>
              <a:gd name="txR" fmla="*/ 1273 w 1273"/>
              <a:gd name="txB" fmla="*/ 898 h 898"/>
            </a:gdLst>
            <a:ahLst/>
            <a:cxnLst>
              <a:cxn ang="0">
                <a:pos x="274" y="0"/>
              </a:cxn>
              <a:cxn ang="0">
                <a:pos x="95" y="126"/>
              </a:cxn>
              <a:cxn ang="0">
                <a:pos x="21" y="468"/>
              </a:cxn>
              <a:cxn ang="0">
                <a:pos x="99" y="747"/>
              </a:cxn>
              <a:cxn ang="0">
                <a:pos x="614" y="878"/>
              </a:cxn>
              <a:cxn ang="0">
                <a:pos x="1007" y="869"/>
              </a:cxn>
              <a:cxn ang="0">
                <a:pos x="1225" y="765"/>
              </a:cxn>
              <a:cxn ang="0">
                <a:pos x="1260" y="477"/>
              </a:cxn>
              <a:cxn ang="0">
                <a:pos x="1146" y="75"/>
              </a:cxn>
              <a:cxn ang="0">
                <a:pos x="728" y="49"/>
              </a:cxn>
              <a:cxn ang="0">
                <a:pos x="274" y="0"/>
              </a:cxn>
            </a:cxnLst>
            <a:rect l="txL" t="txT" r="txR" b="txB"/>
            <a:pathLst>
              <a:path w="1273" h="898">
                <a:moveTo>
                  <a:pt x="274" y="0"/>
                </a:moveTo>
                <a:cubicBezTo>
                  <a:pt x="169" y="6"/>
                  <a:pt x="137" y="48"/>
                  <a:pt x="95" y="126"/>
                </a:cubicBezTo>
                <a:cubicBezTo>
                  <a:pt x="53" y="204"/>
                  <a:pt x="20" y="365"/>
                  <a:pt x="21" y="468"/>
                </a:cubicBezTo>
                <a:cubicBezTo>
                  <a:pt x="22" y="571"/>
                  <a:pt x="0" y="679"/>
                  <a:pt x="99" y="747"/>
                </a:cubicBezTo>
                <a:cubicBezTo>
                  <a:pt x="198" y="815"/>
                  <a:pt x="463" y="858"/>
                  <a:pt x="614" y="878"/>
                </a:cubicBezTo>
                <a:cubicBezTo>
                  <a:pt x="765" y="898"/>
                  <a:pt x="905" y="888"/>
                  <a:pt x="1007" y="869"/>
                </a:cubicBezTo>
                <a:cubicBezTo>
                  <a:pt x="1109" y="850"/>
                  <a:pt x="1183" y="830"/>
                  <a:pt x="1225" y="765"/>
                </a:cubicBezTo>
                <a:cubicBezTo>
                  <a:pt x="1267" y="700"/>
                  <a:pt x="1273" y="592"/>
                  <a:pt x="1260" y="477"/>
                </a:cubicBezTo>
                <a:cubicBezTo>
                  <a:pt x="1247" y="362"/>
                  <a:pt x="1235" y="146"/>
                  <a:pt x="1146" y="75"/>
                </a:cubicBezTo>
                <a:cubicBezTo>
                  <a:pt x="1057" y="4"/>
                  <a:pt x="873" y="61"/>
                  <a:pt x="728" y="49"/>
                </a:cubicBezTo>
                <a:cubicBezTo>
                  <a:pt x="583" y="37"/>
                  <a:pt x="369" y="10"/>
                  <a:pt x="274" y="0"/>
                </a:cubicBezTo>
                <a:close/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08" name="AutoShape 5"/>
          <p:cNvSpPr>
            <a:spLocks noChangeAspect="1" noTextEdit="1"/>
          </p:cNvSpPr>
          <p:nvPr>
            <p:custDataLst>
              <p:tags r:id="rId6"/>
            </p:custDataLst>
          </p:nvPr>
        </p:nvSpPr>
        <p:spPr>
          <a:xfrm>
            <a:off x="6680200" y="4269105"/>
            <a:ext cx="495300" cy="4127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09" name="Freeform 6"/>
          <p:cNvSpPr/>
          <p:nvPr>
            <p:custDataLst>
              <p:tags r:id="rId7"/>
            </p:custDataLst>
          </p:nvPr>
        </p:nvSpPr>
        <p:spPr>
          <a:xfrm>
            <a:off x="6680200" y="4273550"/>
            <a:ext cx="487680" cy="409575"/>
          </a:xfrm>
          <a:custGeom>
            <a:avLst/>
            <a:gdLst>
              <a:gd name="txL" fmla="*/ 0 w 2150"/>
              <a:gd name="txT" fmla="*/ 0 h 1804"/>
              <a:gd name="txR" fmla="*/ 2150 w 2150"/>
              <a:gd name="txB" fmla="*/ 1804 h 1804"/>
            </a:gdLst>
            <a:ahLst/>
            <a:cxnLst>
              <a:cxn ang="0">
                <a:pos x="606" y="129"/>
              </a:cxn>
              <a:cxn ang="0">
                <a:pos x="611" y="128"/>
              </a:cxn>
              <a:cxn ang="0">
                <a:pos x="623" y="123"/>
              </a:cxn>
              <a:cxn ang="0">
                <a:pos x="645" y="115"/>
              </a:cxn>
              <a:cxn ang="0">
                <a:pos x="676" y="107"/>
              </a:cxn>
              <a:cxn ang="0">
                <a:pos x="715" y="95"/>
              </a:cxn>
              <a:cxn ang="0">
                <a:pos x="763" y="84"/>
              </a:cxn>
              <a:cxn ang="0">
                <a:pos x="820" y="71"/>
              </a:cxn>
              <a:cxn ang="0">
                <a:pos x="886" y="59"/>
              </a:cxn>
              <a:cxn ang="0">
                <a:pos x="961" y="46"/>
              </a:cxn>
              <a:cxn ang="0">
                <a:pos x="1044" y="35"/>
              </a:cxn>
              <a:cxn ang="0">
                <a:pos x="1138" y="23"/>
              </a:cxn>
              <a:cxn ang="0">
                <a:pos x="1240" y="14"/>
              </a:cxn>
              <a:cxn ang="0">
                <a:pos x="1350" y="7"/>
              </a:cxn>
              <a:cxn ang="0">
                <a:pos x="1470" y="1"/>
              </a:cxn>
              <a:cxn ang="0">
                <a:pos x="1601" y="0"/>
              </a:cxn>
              <a:cxn ang="0">
                <a:pos x="1739" y="1"/>
              </a:cxn>
              <a:cxn ang="0">
                <a:pos x="1799" y="248"/>
              </a:cxn>
              <a:cxn ang="0">
                <a:pos x="1820" y="259"/>
              </a:cxn>
              <a:cxn ang="0">
                <a:pos x="1868" y="292"/>
              </a:cxn>
              <a:cxn ang="0">
                <a:pos x="1920" y="351"/>
              </a:cxn>
              <a:cxn ang="0">
                <a:pos x="1951" y="436"/>
              </a:cxn>
              <a:cxn ang="0">
                <a:pos x="2078" y="1009"/>
              </a:cxn>
              <a:cxn ang="0">
                <a:pos x="2129" y="1247"/>
              </a:cxn>
              <a:cxn ang="0">
                <a:pos x="2137" y="1264"/>
              </a:cxn>
              <a:cxn ang="0">
                <a:pos x="2149" y="1310"/>
              </a:cxn>
              <a:cxn ang="0">
                <a:pos x="2147" y="1380"/>
              </a:cxn>
              <a:cxn ang="0">
                <a:pos x="2117" y="1468"/>
              </a:cxn>
              <a:cxn ang="0">
                <a:pos x="0" y="1413"/>
              </a:cxn>
              <a:cxn ang="0">
                <a:pos x="212" y="1302"/>
              </a:cxn>
              <a:cxn ang="0">
                <a:pos x="213" y="247"/>
              </a:cxn>
              <a:cxn ang="0">
                <a:pos x="223" y="240"/>
              </a:cxn>
              <a:cxn ang="0">
                <a:pos x="245" y="228"/>
              </a:cxn>
              <a:cxn ang="0">
                <a:pos x="276" y="214"/>
              </a:cxn>
              <a:cxn ang="0">
                <a:pos x="316" y="201"/>
              </a:cxn>
              <a:cxn ang="0">
                <a:pos x="366" y="194"/>
              </a:cxn>
              <a:cxn ang="0">
                <a:pos x="424" y="193"/>
              </a:cxn>
              <a:cxn ang="0">
                <a:pos x="493" y="203"/>
              </a:cxn>
              <a:cxn ang="0">
                <a:pos x="582" y="239"/>
              </a:cxn>
            </a:cxnLst>
            <a:rect l="txL" t="txT" r="txR" b="txB"/>
            <a:pathLst>
              <a:path w="2150" h="1804">
                <a:moveTo>
                  <a:pt x="582" y="239"/>
                </a:moveTo>
                <a:lnTo>
                  <a:pt x="606" y="129"/>
                </a:lnTo>
                <a:lnTo>
                  <a:pt x="607" y="129"/>
                </a:lnTo>
                <a:lnTo>
                  <a:pt x="611" y="128"/>
                </a:lnTo>
                <a:lnTo>
                  <a:pt x="616" y="125"/>
                </a:lnTo>
                <a:lnTo>
                  <a:pt x="623" y="123"/>
                </a:lnTo>
                <a:lnTo>
                  <a:pt x="633" y="120"/>
                </a:lnTo>
                <a:lnTo>
                  <a:pt x="645" y="115"/>
                </a:lnTo>
                <a:lnTo>
                  <a:pt x="659" y="112"/>
                </a:lnTo>
                <a:lnTo>
                  <a:pt x="676" y="107"/>
                </a:lnTo>
                <a:lnTo>
                  <a:pt x="694" y="101"/>
                </a:lnTo>
                <a:lnTo>
                  <a:pt x="715" y="95"/>
                </a:lnTo>
                <a:lnTo>
                  <a:pt x="738" y="90"/>
                </a:lnTo>
                <a:lnTo>
                  <a:pt x="763" y="84"/>
                </a:lnTo>
                <a:lnTo>
                  <a:pt x="790" y="78"/>
                </a:lnTo>
                <a:lnTo>
                  <a:pt x="820" y="71"/>
                </a:lnTo>
                <a:lnTo>
                  <a:pt x="852" y="64"/>
                </a:lnTo>
                <a:lnTo>
                  <a:pt x="886" y="59"/>
                </a:lnTo>
                <a:lnTo>
                  <a:pt x="922" y="52"/>
                </a:lnTo>
                <a:lnTo>
                  <a:pt x="961" y="46"/>
                </a:lnTo>
                <a:lnTo>
                  <a:pt x="1002" y="40"/>
                </a:lnTo>
                <a:lnTo>
                  <a:pt x="1044" y="35"/>
                </a:lnTo>
                <a:lnTo>
                  <a:pt x="1090" y="29"/>
                </a:lnTo>
                <a:lnTo>
                  <a:pt x="1138" y="23"/>
                </a:lnTo>
                <a:lnTo>
                  <a:pt x="1187" y="18"/>
                </a:lnTo>
                <a:lnTo>
                  <a:pt x="1240" y="14"/>
                </a:lnTo>
                <a:lnTo>
                  <a:pt x="1294" y="10"/>
                </a:lnTo>
                <a:lnTo>
                  <a:pt x="1350" y="7"/>
                </a:lnTo>
                <a:lnTo>
                  <a:pt x="1410" y="4"/>
                </a:lnTo>
                <a:lnTo>
                  <a:pt x="1470" y="1"/>
                </a:lnTo>
                <a:lnTo>
                  <a:pt x="1535" y="0"/>
                </a:lnTo>
                <a:lnTo>
                  <a:pt x="1601" y="0"/>
                </a:lnTo>
                <a:lnTo>
                  <a:pt x="1668" y="0"/>
                </a:lnTo>
                <a:lnTo>
                  <a:pt x="1739" y="1"/>
                </a:lnTo>
                <a:lnTo>
                  <a:pt x="1816" y="44"/>
                </a:lnTo>
                <a:lnTo>
                  <a:pt x="1799" y="248"/>
                </a:lnTo>
                <a:lnTo>
                  <a:pt x="1804" y="251"/>
                </a:lnTo>
                <a:lnTo>
                  <a:pt x="1820" y="259"/>
                </a:lnTo>
                <a:lnTo>
                  <a:pt x="1842" y="272"/>
                </a:lnTo>
                <a:lnTo>
                  <a:pt x="1868" y="292"/>
                </a:lnTo>
                <a:lnTo>
                  <a:pt x="1896" y="318"/>
                </a:lnTo>
                <a:lnTo>
                  <a:pt x="1920" y="351"/>
                </a:lnTo>
                <a:lnTo>
                  <a:pt x="1939" y="390"/>
                </a:lnTo>
                <a:lnTo>
                  <a:pt x="1951" y="436"/>
                </a:lnTo>
                <a:lnTo>
                  <a:pt x="2125" y="593"/>
                </a:lnTo>
                <a:lnTo>
                  <a:pt x="2078" y="1009"/>
                </a:lnTo>
                <a:lnTo>
                  <a:pt x="1799" y="1149"/>
                </a:lnTo>
                <a:lnTo>
                  <a:pt x="2129" y="1247"/>
                </a:lnTo>
                <a:lnTo>
                  <a:pt x="2131" y="1251"/>
                </a:lnTo>
                <a:lnTo>
                  <a:pt x="2137" y="1264"/>
                </a:lnTo>
                <a:lnTo>
                  <a:pt x="2143" y="1284"/>
                </a:lnTo>
                <a:lnTo>
                  <a:pt x="2149" y="1310"/>
                </a:lnTo>
                <a:lnTo>
                  <a:pt x="2150" y="1342"/>
                </a:lnTo>
                <a:lnTo>
                  <a:pt x="2147" y="1380"/>
                </a:lnTo>
                <a:lnTo>
                  <a:pt x="2136" y="1423"/>
                </a:lnTo>
                <a:lnTo>
                  <a:pt x="2117" y="1468"/>
                </a:lnTo>
                <a:lnTo>
                  <a:pt x="1244" y="1804"/>
                </a:lnTo>
                <a:lnTo>
                  <a:pt x="0" y="1413"/>
                </a:lnTo>
                <a:lnTo>
                  <a:pt x="22" y="1367"/>
                </a:lnTo>
                <a:lnTo>
                  <a:pt x="212" y="1302"/>
                </a:lnTo>
                <a:lnTo>
                  <a:pt x="212" y="248"/>
                </a:lnTo>
                <a:lnTo>
                  <a:pt x="213" y="247"/>
                </a:lnTo>
                <a:lnTo>
                  <a:pt x="217" y="244"/>
                </a:lnTo>
                <a:lnTo>
                  <a:pt x="223" y="240"/>
                </a:lnTo>
                <a:lnTo>
                  <a:pt x="232" y="234"/>
                </a:lnTo>
                <a:lnTo>
                  <a:pt x="245" y="228"/>
                </a:lnTo>
                <a:lnTo>
                  <a:pt x="258" y="221"/>
                </a:lnTo>
                <a:lnTo>
                  <a:pt x="276" y="214"/>
                </a:lnTo>
                <a:lnTo>
                  <a:pt x="294" y="207"/>
                </a:lnTo>
                <a:lnTo>
                  <a:pt x="316" y="201"/>
                </a:lnTo>
                <a:lnTo>
                  <a:pt x="340" y="197"/>
                </a:lnTo>
                <a:lnTo>
                  <a:pt x="366" y="194"/>
                </a:lnTo>
                <a:lnTo>
                  <a:pt x="393" y="192"/>
                </a:lnTo>
                <a:lnTo>
                  <a:pt x="424" y="193"/>
                </a:lnTo>
                <a:lnTo>
                  <a:pt x="457" y="197"/>
                </a:lnTo>
                <a:lnTo>
                  <a:pt x="493" y="203"/>
                </a:lnTo>
                <a:lnTo>
                  <a:pt x="529" y="214"/>
                </a:lnTo>
                <a:lnTo>
                  <a:pt x="582" y="239"/>
                </a:lnTo>
                <a:close/>
              </a:path>
            </a:pathLst>
          </a:cu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10" name="Freeform 7"/>
          <p:cNvSpPr/>
          <p:nvPr>
            <p:custDataLst>
              <p:tags r:id="rId8"/>
            </p:custDataLst>
          </p:nvPr>
        </p:nvSpPr>
        <p:spPr>
          <a:xfrm>
            <a:off x="6866255" y="4352925"/>
            <a:ext cx="259080" cy="175895"/>
          </a:xfrm>
          <a:custGeom>
            <a:avLst/>
            <a:gdLst>
              <a:gd name="txL" fmla="*/ 0 w 1139"/>
              <a:gd name="txT" fmla="*/ 0 h 778"/>
              <a:gd name="txR" fmla="*/ 1139 w 1139"/>
              <a:gd name="txB" fmla="*/ 778 h 778"/>
            </a:gdLst>
            <a:ahLst/>
            <a:cxnLst>
              <a:cxn ang="0">
                <a:pos x="7" y="587"/>
              </a:cxn>
              <a:cxn ang="0">
                <a:pos x="0" y="682"/>
              </a:cxn>
              <a:cxn ang="0">
                <a:pos x="742" y="778"/>
              </a:cxn>
              <a:cxn ang="0">
                <a:pos x="748" y="775"/>
              </a:cxn>
              <a:cxn ang="0">
                <a:pos x="763" y="767"/>
              </a:cxn>
              <a:cxn ang="0">
                <a:pos x="787" y="755"/>
              </a:cxn>
              <a:cxn ang="0">
                <a:pos x="816" y="737"/>
              </a:cxn>
              <a:cxn ang="0">
                <a:pos x="852" y="714"/>
              </a:cxn>
              <a:cxn ang="0">
                <a:pos x="891" y="686"/>
              </a:cxn>
              <a:cxn ang="0">
                <a:pos x="932" y="652"/>
              </a:cxn>
              <a:cxn ang="0">
                <a:pos x="973" y="613"/>
              </a:cxn>
              <a:cxn ang="0">
                <a:pos x="1013" y="570"/>
              </a:cxn>
              <a:cxn ang="0">
                <a:pos x="1051" y="521"/>
              </a:cxn>
              <a:cxn ang="0">
                <a:pos x="1083" y="466"/>
              </a:cxn>
              <a:cxn ang="0">
                <a:pos x="1109" y="406"/>
              </a:cxn>
              <a:cxn ang="0">
                <a:pos x="1129" y="342"/>
              </a:cxn>
              <a:cxn ang="0">
                <a:pos x="1139" y="271"/>
              </a:cxn>
              <a:cxn ang="0">
                <a:pos x="1138" y="196"/>
              </a:cxn>
              <a:cxn ang="0">
                <a:pos x="1124" y="115"/>
              </a:cxn>
              <a:cxn ang="0">
                <a:pos x="1122" y="110"/>
              </a:cxn>
              <a:cxn ang="0">
                <a:pos x="1115" y="97"/>
              </a:cxn>
              <a:cxn ang="0">
                <a:pos x="1102" y="80"/>
              </a:cxn>
              <a:cxn ang="0">
                <a:pos x="1086" y="59"/>
              </a:cxn>
              <a:cxn ang="0">
                <a:pos x="1066" y="39"/>
              </a:cxn>
              <a:cxn ang="0">
                <a:pos x="1041" y="20"/>
              </a:cxn>
              <a:cxn ang="0">
                <a:pos x="1011" y="7"/>
              </a:cxn>
              <a:cxn ang="0">
                <a:pos x="978" y="0"/>
              </a:cxn>
              <a:cxn ang="0">
                <a:pos x="982" y="12"/>
              </a:cxn>
              <a:cxn ang="0">
                <a:pos x="994" y="46"/>
              </a:cxn>
              <a:cxn ang="0">
                <a:pos x="1007" y="100"/>
              </a:cxn>
              <a:cxn ang="0">
                <a:pos x="1019" y="169"/>
              </a:cxn>
              <a:cxn ang="0">
                <a:pos x="1022" y="252"/>
              </a:cxn>
              <a:cxn ang="0">
                <a:pos x="1013" y="344"/>
              </a:cxn>
              <a:cxn ang="0">
                <a:pos x="987" y="444"/>
              </a:cxn>
              <a:cxn ang="0">
                <a:pos x="940" y="549"/>
              </a:cxn>
              <a:cxn ang="0">
                <a:pos x="939" y="550"/>
              </a:cxn>
              <a:cxn ang="0">
                <a:pos x="934" y="553"/>
              </a:cxn>
              <a:cxn ang="0">
                <a:pos x="927" y="559"/>
              </a:cxn>
              <a:cxn ang="0">
                <a:pos x="917" y="567"/>
              </a:cxn>
              <a:cxn ang="0">
                <a:pos x="904" y="575"/>
              </a:cxn>
              <a:cxn ang="0">
                <a:pos x="890" y="585"/>
              </a:cxn>
              <a:cxn ang="0">
                <a:pos x="871" y="594"/>
              </a:cxn>
              <a:cxn ang="0">
                <a:pos x="851" y="603"/>
              </a:cxn>
              <a:cxn ang="0">
                <a:pos x="828" y="611"/>
              </a:cxn>
              <a:cxn ang="0">
                <a:pos x="802" y="619"/>
              </a:cxn>
              <a:cxn ang="0">
                <a:pos x="773" y="625"/>
              </a:cxn>
              <a:cxn ang="0">
                <a:pos x="741" y="629"/>
              </a:cxn>
              <a:cxn ang="0">
                <a:pos x="708" y="630"/>
              </a:cxn>
              <a:cxn ang="0">
                <a:pos x="671" y="629"/>
              </a:cxn>
              <a:cxn ang="0">
                <a:pos x="631" y="626"/>
              </a:cxn>
              <a:cxn ang="0">
                <a:pos x="590" y="618"/>
              </a:cxn>
              <a:cxn ang="0">
                <a:pos x="590" y="720"/>
              </a:cxn>
              <a:cxn ang="0">
                <a:pos x="26" y="663"/>
              </a:cxn>
              <a:cxn ang="0">
                <a:pos x="7" y="587"/>
              </a:cxn>
            </a:cxnLst>
            <a:rect l="txL" t="txT" r="txR" b="txB"/>
            <a:pathLst>
              <a:path w="1139" h="778">
                <a:moveTo>
                  <a:pt x="7" y="587"/>
                </a:moveTo>
                <a:lnTo>
                  <a:pt x="0" y="682"/>
                </a:lnTo>
                <a:lnTo>
                  <a:pt x="742" y="778"/>
                </a:lnTo>
                <a:lnTo>
                  <a:pt x="748" y="775"/>
                </a:lnTo>
                <a:lnTo>
                  <a:pt x="763" y="767"/>
                </a:lnTo>
                <a:lnTo>
                  <a:pt x="787" y="755"/>
                </a:lnTo>
                <a:lnTo>
                  <a:pt x="816" y="737"/>
                </a:lnTo>
                <a:lnTo>
                  <a:pt x="852" y="714"/>
                </a:lnTo>
                <a:lnTo>
                  <a:pt x="891" y="686"/>
                </a:lnTo>
                <a:lnTo>
                  <a:pt x="932" y="652"/>
                </a:lnTo>
                <a:lnTo>
                  <a:pt x="973" y="613"/>
                </a:lnTo>
                <a:lnTo>
                  <a:pt x="1013" y="570"/>
                </a:lnTo>
                <a:lnTo>
                  <a:pt x="1051" y="521"/>
                </a:lnTo>
                <a:lnTo>
                  <a:pt x="1083" y="466"/>
                </a:lnTo>
                <a:lnTo>
                  <a:pt x="1109" y="406"/>
                </a:lnTo>
                <a:lnTo>
                  <a:pt x="1129" y="342"/>
                </a:lnTo>
                <a:lnTo>
                  <a:pt x="1139" y="271"/>
                </a:lnTo>
                <a:lnTo>
                  <a:pt x="1138" y="196"/>
                </a:lnTo>
                <a:lnTo>
                  <a:pt x="1124" y="115"/>
                </a:lnTo>
                <a:lnTo>
                  <a:pt x="1122" y="110"/>
                </a:lnTo>
                <a:lnTo>
                  <a:pt x="1115" y="97"/>
                </a:lnTo>
                <a:lnTo>
                  <a:pt x="1102" y="80"/>
                </a:lnTo>
                <a:lnTo>
                  <a:pt x="1086" y="59"/>
                </a:lnTo>
                <a:lnTo>
                  <a:pt x="1066" y="39"/>
                </a:lnTo>
                <a:lnTo>
                  <a:pt x="1041" y="20"/>
                </a:lnTo>
                <a:lnTo>
                  <a:pt x="1011" y="7"/>
                </a:lnTo>
                <a:lnTo>
                  <a:pt x="978" y="0"/>
                </a:lnTo>
                <a:lnTo>
                  <a:pt x="982" y="12"/>
                </a:lnTo>
                <a:lnTo>
                  <a:pt x="994" y="46"/>
                </a:lnTo>
                <a:lnTo>
                  <a:pt x="1007" y="100"/>
                </a:lnTo>
                <a:lnTo>
                  <a:pt x="1019" y="169"/>
                </a:lnTo>
                <a:lnTo>
                  <a:pt x="1022" y="252"/>
                </a:lnTo>
                <a:lnTo>
                  <a:pt x="1013" y="344"/>
                </a:lnTo>
                <a:lnTo>
                  <a:pt x="987" y="444"/>
                </a:lnTo>
                <a:lnTo>
                  <a:pt x="940" y="549"/>
                </a:lnTo>
                <a:lnTo>
                  <a:pt x="939" y="550"/>
                </a:lnTo>
                <a:lnTo>
                  <a:pt x="934" y="553"/>
                </a:lnTo>
                <a:lnTo>
                  <a:pt x="927" y="559"/>
                </a:lnTo>
                <a:lnTo>
                  <a:pt x="917" y="567"/>
                </a:lnTo>
                <a:lnTo>
                  <a:pt x="904" y="575"/>
                </a:lnTo>
                <a:lnTo>
                  <a:pt x="890" y="585"/>
                </a:lnTo>
                <a:lnTo>
                  <a:pt x="871" y="594"/>
                </a:lnTo>
                <a:lnTo>
                  <a:pt x="851" y="603"/>
                </a:lnTo>
                <a:lnTo>
                  <a:pt x="828" y="611"/>
                </a:lnTo>
                <a:lnTo>
                  <a:pt x="802" y="619"/>
                </a:lnTo>
                <a:lnTo>
                  <a:pt x="773" y="625"/>
                </a:lnTo>
                <a:lnTo>
                  <a:pt x="741" y="629"/>
                </a:lnTo>
                <a:lnTo>
                  <a:pt x="708" y="630"/>
                </a:lnTo>
                <a:lnTo>
                  <a:pt x="671" y="629"/>
                </a:lnTo>
                <a:lnTo>
                  <a:pt x="631" y="626"/>
                </a:lnTo>
                <a:lnTo>
                  <a:pt x="590" y="618"/>
                </a:lnTo>
                <a:lnTo>
                  <a:pt x="590" y="720"/>
                </a:lnTo>
                <a:lnTo>
                  <a:pt x="26" y="663"/>
                </a:lnTo>
                <a:lnTo>
                  <a:pt x="7" y="587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11" name="Freeform 8"/>
          <p:cNvSpPr/>
          <p:nvPr>
            <p:custDataLst>
              <p:tags r:id="rId9"/>
            </p:custDataLst>
          </p:nvPr>
        </p:nvSpPr>
        <p:spPr>
          <a:xfrm>
            <a:off x="6834505" y="4526280"/>
            <a:ext cx="189230" cy="60325"/>
          </a:xfrm>
          <a:custGeom>
            <a:avLst/>
            <a:gdLst>
              <a:gd name="txL" fmla="*/ 0 w 837"/>
              <a:gd name="txT" fmla="*/ 0 h 269"/>
              <a:gd name="txR" fmla="*/ 837 w 837"/>
              <a:gd name="txB" fmla="*/ 269 h 269"/>
            </a:gdLst>
            <a:ahLst/>
            <a:cxnLst>
              <a:cxn ang="0">
                <a:pos x="837" y="96"/>
              </a:cxn>
              <a:cxn ang="0">
                <a:pos x="12" y="0"/>
              </a:cxn>
              <a:cxn ang="0">
                <a:pos x="0" y="96"/>
              </a:cxn>
              <a:cxn ang="0">
                <a:pos x="812" y="269"/>
              </a:cxn>
              <a:cxn ang="0">
                <a:pos x="837" y="96"/>
              </a:cxn>
            </a:cxnLst>
            <a:rect l="txL" t="txT" r="txR" b="txB"/>
            <a:pathLst>
              <a:path w="837" h="269">
                <a:moveTo>
                  <a:pt x="837" y="96"/>
                </a:moveTo>
                <a:lnTo>
                  <a:pt x="12" y="0"/>
                </a:lnTo>
                <a:lnTo>
                  <a:pt x="0" y="96"/>
                </a:lnTo>
                <a:lnTo>
                  <a:pt x="812" y="269"/>
                </a:lnTo>
                <a:lnTo>
                  <a:pt x="837" y="9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12" name="Freeform 9"/>
          <p:cNvSpPr/>
          <p:nvPr>
            <p:custDataLst>
              <p:tags r:id="rId10"/>
            </p:custDataLst>
          </p:nvPr>
        </p:nvSpPr>
        <p:spPr>
          <a:xfrm>
            <a:off x="6927850" y="4545330"/>
            <a:ext cx="81280" cy="28575"/>
          </a:xfrm>
          <a:custGeom>
            <a:avLst/>
            <a:gdLst>
              <a:gd name="txL" fmla="*/ 0 w 358"/>
              <a:gd name="txT" fmla="*/ 0 h 122"/>
              <a:gd name="txR" fmla="*/ 358 w 358"/>
              <a:gd name="txB" fmla="*/ 122 h 122"/>
            </a:gdLst>
            <a:ahLst/>
            <a:cxnLst>
              <a:cxn ang="0">
                <a:pos x="358" y="53"/>
              </a:cxn>
              <a:cxn ang="0">
                <a:pos x="5" y="0"/>
              </a:cxn>
              <a:cxn ang="0">
                <a:pos x="0" y="51"/>
              </a:cxn>
              <a:cxn ang="0">
                <a:pos x="348" y="122"/>
              </a:cxn>
              <a:cxn ang="0">
                <a:pos x="358" y="53"/>
              </a:cxn>
            </a:cxnLst>
            <a:rect l="txL" t="txT" r="txR" b="txB"/>
            <a:pathLst>
              <a:path w="358" h="122">
                <a:moveTo>
                  <a:pt x="358" y="53"/>
                </a:moveTo>
                <a:lnTo>
                  <a:pt x="5" y="0"/>
                </a:lnTo>
                <a:lnTo>
                  <a:pt x="0" y="51"/>
                </a:lnTo>
                <a:lnTo>
                  <a:pt x="348" y="122"/>
                </a:lnTo>
                <a:lnTo>
                  <a:pt x="358" y="53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13" name="Freeform 10"/>
          <p:cNvSpPr/>
          <p:nvPr>
            <p:custDataLst>
              <p:tags r:id="rId11"/>
            </p:custDataLst>
          </p:nvPr>
        </p:nvSpPr>
        <p:spPr>
          <a:xfrm>
            <a:off x="6845300" y="4530725"/>
            <a:ext cx="53975" cy="20320"/>
          </a:xfrm>
          <a:custGeom>
            <a:avLst/>
            <a:gdLst>
              <a:gd name="txL" fmla="*/ 0 w 239"/>
              <a:gd name="txT" fmla="*/ 0 h 91"/>
              <a:gd name="txR" fmla="*/ 239 w 239"/>
              <a:gd name="txB" fmla="*/ 91 h 91"/>
            </a:gdLst>
            <a:ahLst/>
            <a:cxnLst>
              <a:cxn ang="0">
                <a:pos x="239" y="42"/>
              </a:cxn>
              <a:cxn ang="0">
                <a:pos x="0" y="0"/>
              </a:cxn>
              <a:cxn ang="0">
                <a:pos x="2" y="44"/>
              </a:cxn>
              <a:cxn ang="0">
                <a:pos x="231" y="91"/>
              </a:cxn>
              <a:cxn ang="0">
                <a:pos x="239" y="42"/>
              </a:cxn>
            </a:cxnLst>
            <a:rect l="txL" t="txT" r="txR" b="txB"/>
            <a:pathLst>
              <a:path w="239" h="91">
                <a:moveTo>
                  <a:pt x="239" y="42"/>
                </a:moveTo>
                <a:lnTo>
                  <a:pt x="0" y="0"/>
                </a:lnTo>
                <a:lnTo>
                  <a:pt x="2" y="44"/>
                </a:lnTo>
                <a:lnTo>
                  <a:pt x="231" y="91"/>
                </a:lnTo>
                <a:lnTo>
                  <a:pt x="239" y="42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14" name="Freeform 11"/>
          <p:cNvSpPr/>
          <p:nvPr>
            <p:custDataLst>
              <p:tags r:id="rId12"/>
            </p:custDataLst>
          </p:nvPr>
        </p:nvSpPr>
        <p:spPr>
          <a:xfrm>
            <a:off x="6708775" y="4551680"/>
            <a:ext cx="320675" cy="106045"/>
          </a:xfrm>
          <a:custGeom>
            <a:avLst/>
            <a:gdLst>
              <a:gd name="txL" fmla="*/ 0 w 1409"/>
              <a:gd name="txT" fmla="*/ 0 h 466"/>
              <a:gd name="txR" fmla="*/ 1409 w 1409"/>
              <a:gd name="txB" fmla="*/ 466 h 466"/>
            </a:gdLst>
            <a:ahLst/>
            <a:cxnLst>
              <a:cxn ang="0">
                <a:pos x="0" y="140"/>
              </a:cxn>
              <a:cxn ang="0">
                <a:pos x="4" y="140"/>
              </a:cxn>
              <a:cxn ang="0">
                <a:pos x="12" y="138"/>
              </a:cxn>
              <a:cxn ang="0">
                <a:pos x="27" y="135"/>
              </a:cxn>
              <a:cxn ang="0">
                <a:pos x="45" y="132"/>
              </a:cxn>
              <a:cxn ang="0">
                <a:pos x="67" y="128"/>
              </a:cxn>
              <a:cxn ang="0">
                <a:pos x="92" y="123"/>
              </a:cxn>
              <a:cxn ang="0">
                <a:pos x="120" y="116"/>
              </a:cxn>
              <a:cxn ang="0">
                <a:pos x="150" y="108"/>
              </a:cxn>
              <a:cxn ang="0">
                <a:pos x="181" y="100"/>
              </a:cxn>
              <a:cxn ang="0">
                <a:pos x="212" y="89"/>
              </a:cxn>
              <a:cxn ang="0">
                <a:pos x="243" y="78"/>
              </a:cxn>
              <a:cxn ang="0">
                <a:pos x="273" y="65"/>
              </a:cxn>
              <a:cxn ang="0">
                <a:pos x="303" y="50"/>
              </a:cxn>
              <a:cxn ang="0">
                <a:pos x="330" y="35"/>
              </a:cxn>
              <a:cxn ang="0">
                <a:pos x="355" y="18"/>
              </a:cxn>
              <a:cxn ang="0">
                <a:pos x="375" y="0"/>
              </a:cxn>
              <a:cxn ang="0">
                <a:pos x="1409" y="236"/>
              </a:cxn>
              <a:cxn ang="0">
                <a:pos x="1407" y="239"/>
              </a:cxn>
              <a:cxn ang="0">
                <a:pos x="1401" y="245"/>
              </a:cxn>
              <a:cxn ang="0">
                <a:pos x="1392" y="254"/>
              </a:cxn>
              <a:cxn ang="0">
                <a:pos x="1379" y="265"/>
              </a:cxn>
              <a:cxn ang="0">
                <a:pos x="1363" y="279"/>
              </a:cxn>
              <a:cxn ang="0">
                <a:pos x="1345" y="295"/>
              </a:cxn>
              <a:cxn ang="0">
                <a:pos x="1325" y="313"/>
              </a:cxn>
              <a:cxn ang="0">
                <a:pos x="1303" y="332"/>
              </a:cxn>
              <a:cxn ang="0">
                <a:pos x="1279" y="351"/>
              </a:cxn>
              <a:cxn ang="0">
                <a:pos x="1253" y="371"/>
              </a:cxn>
              <a:cxn ang="0">
                <a:pos x="1227" y="390"/>
              </a:cxn>
              <a:cxn ang="0">
                <a:pos x="1200" y="409"/>
              </a:cxn>
              <a:cxn ang="0">
                <a:pos x="1172" y="426"/>
              </a:cxn>
              <a:cxn ang="0">
                <a:pos x="1145" y="441"/>
              </a:cxn>
              <a:cxn ang="0">
                <a:pos x="1117" y="455"/>
              </a:cxn>
              <a:cxn ang="0">
                <a:pos x="1091" y="466"/>
              </a:cxn>
              <a:cxn ang="0">
                <a:pos x="0" y="140"/>
              </a:cxn>
            </a:cxnLst>
            <a:rect l="txL" t="txT" r="txR" b="txB"/>
            <a:pathLst>
              <a:path w="1409" h="466">
                <a:moveTo>
                  <a:pt x="0" y="140"/>
                </a:moveTo>
                <a:lnTo>
                  <a:pt x="4" y="140"/>
                </a:lnTo>
                <a:lnTo>
                  <a:pt x="12" y="138"/>
                </a:lnTo>
                <a:lnTo>
                  <a:pt x="27" y="135"/>
                </a:lnTo>
                <a:lnTo>
                  <a:pt x="45" y="132"/>
                </a:lnTo>
                <a:lnTo>
                  <a:pt x="67" y="128"/>
                </a:lnTo>
                <a:lnTo>
                  <a:pt x="92" y="123"/>
                </a:lnTo>
                <a:lnTo>
                  <a:pt x="120" y="116"/>
                </a:lnTo>
                <a:lnTo>
                  <a:pt x="150" y="108"/>
                </a:lnTo>
                <a:lnTo>
                  <a:pt x="181" y="100"/>
                </a:lnTo>
                <a:lnTo>
                  <a:pt x="212" y="89"/>
                </a:lnTo>
                <a:lnTo>
                  <a:pt x="243" y="78"/>
                </a:lnTo>
                <a:lnTo>
                  <a:pt x="273" y="65"/>
                </a:lnTo>
                <a:lnTo>
                  <a:pt x="303" y="50"/>
                </a:lnTo>
                <a:lnTo>
                  <a:pt x="330" y="35"/>
                </a:lnTo>
                <a:lnTo>
                  <a:pt x="355" y="18"/>
                </a:lnTo>
                <a:lnTo>
                  <a:pt x="375" y="0"/>
                </a:lnTo>
                <a:lnTo>
                  <a:pt x="1409" y="236"/>
                </a:lnTo>
                <a:lnTo>
                  <a:pt x="1407" y="239"/>
                </a:lnTo>
                <a:lnTo>
                  <a:pt x="1401" y="245"/>
                </a:lnTo>
                <a:lnTo>
                  <a:pt x="1392" y="254"/>
                </a:lnTo>
                <a:lnTo>
                  <a:pt x="1379" y="265"/>
                </a:lnTo>
                <a:lnTo>
                  <a:pt x="1363" y="279"/>
                </a:lnTo>
                <a:lnTo>
                  <a:pt x="1345" y="295"/>
                </a:lnTo>
                <a:lnTo>
                  <a:pt x="1325" y="313"/>
                </a:lnTo>
                <a:lnTo>
                  <a:pt x="1303" y="332"/>
                </a:lnTo>
                <a:lnTo>
                  <a:pt x="1279" y="351"/>
                </a:lnTo>
                <a:lnTo>
                  <a:pt x="1253" y="371"/>
                </a:lnTo>
                <a:lnTo>
                  <a:pt x="1227" y="390"/>
                </a:lnTo>
                <a:lnTo>
                  <a:pt x="1200" y="409"/>
                </a:lnTo>
                <a:lnTo>
                  <a:pt x="1172" y="426"/>
                </a:lnTo>
                <a:lnTo>
                  <a:pt x="1145" y="441"/>
                </a:lnTo>
                <a:lnTo>
                  <a:pt x="1117" y="455"/>
                </a:lnTo>
                <a:lnTo>
                  <a:pt x="1091" y="466"/>
                </a:lnTo>
                <a:lnTo>
                  <a:pt x="0" y="140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15" name="Freeform 12"/>
          <p:cNvSpPr/>
          <p:nvPr>
            <p:custDataLst>
              <p:tags r:id="rId13"/>
            </p:custDataLst>
          </p:nvPr>
        </p:nvSpPr>
        <p:spPr>
          <a:xfrm>
            <a:off x="7028180" y="4540250"/>
            <a:ext cx="114300" cy="50800"/>
          </a:xfrm>
          <a:custGeom>
            <a:avLst/>
            <a:gdLst>
              <a:gd name="txL" fmla="*/ 0 w 502"/>
              <a:gd name="txT" fmla="*/ 0 h 223"/>
              <a:gd name="txR" fmla="*/ 502 w 502"/>
              <a:gd name="txB" fmla="*/ 223 h 223"/>
            </a:gdLst>
            <a:ahLst/>
            <a:cxnLst>
              <a:cxn ang="0">
                <a:pos x="51" y="223"/>
              </a:cxn>
              <a:cxn ang="0">
                <a:pos x="502" y="90"/>
              </a:cxn>
              <a:cxn ang="0">
                <a:pos x="229" y="0"/>
              </a:cxn>
              <a:cxn ang="0">
                <a:pos x="6" y="26"/>
              </a:cxn>
              <a:cxn ang="0">
                <a:pos x="0" y="211"/>
              </a:cxn>
              <a:cxn ang="0">
                <a:pos x="51" y="223"/>
              </a:cxn>
            </a:cxnLst>
            <a:rect l="txL" t="txT" r="txR" b="txB"/>
            <a:pathLst>
              <a:path w="502" h="223">
                <a:moveTo>
                  <a:pt x="51" y="223"/>
                </a:moveTo>
                <a:lnTo>
                  <a:pt x="502" y="90"/>
                </a:lnTo>
                <a:lnTo>
                  <a:pt x="229" y="0"/>
                </a:lnTo>
                <a:lnTo>
                  <a:pt x="6" y="26"/>
                </a:lnTo>
                <a:lnTo>
                  <a:pt x="0" y="211"/>
                </a:lnTo>
                <a:lnTo>
                  <a:pt x="51" y="22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16" name="Freeform 13"/>
          <p:cNvSpPr/>
          <p:nvPr>
            <p:custDataLst>
              <p:tags r:id="rId14"/>
            </p:custDataLst>
          </p:nvPr>
        </p:nvSpPr>
        <p:spPr>
          <a:xfrm>
            <a:off x="6734175" y="4323080"/>
            <a:ext cx="60325" cy="241300"/>
          </a:xfrm>
          <a:custGeom>
            <a:avLst/>
            <a:gdLst>
              <a:gd name="txL" fmla="*/ 0 w 267"/>
              <a:gd name="txT" fmla="*/ 0 h 1064"/>
              <a:gd name="txR" fmla="*/ 267 w 267"/>
              <a:gd name="txB" fmla="*/ 1064 h 1064"/>
            </a:gdLst>
            <a:ahLst/>
            <a:cxnLst>
              <a:cxn ang="0">
                <a:pos x="267" y="26"/>
              </a:cxn>
              <a:cxn ang="0">
                <a:pos x="266" y="24"/>
              </a:cxn>
              <a:cxn ang="0">
                <a:pos x="262" y="22"/>
              </a:cxn>
              <a:cxn ang="0">
                <a:pos x="254" y="20"/>
              </a:cxn>
              <a:cxn ang="0">
                <a:pos x="244" y="16"/>
              </a:cxn>
              <a:cxn ang="0">
                <a:pos x="232" y="12"/>
              </a:cxn>
              <a:cxn ang="0">
                <a:pos x="218" y="8"/>
              </a:cxn>
              <a:cxn ang="0">
                <a:pos x="202" y="5"/>
              </a:cxn>
              <a:cxn ang="0">
                <a:pos x="184" y="1"/>
              </a:cxn>
              <a:cxn ang="0">
                <a:pos x="164" y="0"/>
              </a:cxn>
              <a:cxn ang="0">
                <a:pos x="143" y="0"/>
              </a:cxn>
              <a:cxn ang="0">
                <a:pos x="121" y="3"/>
              </a:cxn>
              <a:cxn ang="0">
                <a:pos x="98" y="6"/>
              </a:cxn>
              <a:cxn ang="0">
                <a:pos x="74" y="13"/>
              </a:cxn>
              <a:cxn ang="0">
                <a:pos x="50" y="22"/>
              </a:cxn>
              <a:cxn ang="0">
                <a:pos x="25" y="35"/>
              </a:cxn>
              <a:cxn ang="0">
                <a:pos x="0" y="51"/>
              </a:cxn>
              <a:cxn ang="0">
                <a:pos x="0" y="1064"/>
              </a:cxn>
              <a:cxn ang="0">
                <a:pos x="1" y="1064"/>
              </a:cxn>
              <a:cxn ang="0">
                <a:pos x="7" y="1064"/>
              </a:cxn>
              <a:cxn ang="0">
                <a:pos x="15" y="1063"/>
              </a:cxn>
              <a:cxn ang="0">
                <a:pos x="25" y="1062"/>
              </a:cxn>
              <a:cxn ang="0">
                <a:pos x="37" y="1060"/>
              </a:cxn>
              <a:cxn ang="0">
                <a:pos x="52" y="1057"/>
              </a:cxn>
              <a:cxn ang="0">
                <a:pos x="69" y="1054"/>
              </a:cxn>
              <a:cxn ang="0">
                <a:pos x="88" y="1049"/>
              </a:cxn>
              <a:cxn ang="0">
                <a:pos x="108" y="1044"/>
              </a:cxn>
              <a:cxn ang="0">
                <a:pos x="129" y="1037"/>
              </a:cxn>
              <a:cxn ang="0">
                <a:pos x="152" y="1029"/>
              </a:cxn>
              <a:cxn ang="0">
                <a:pos x="175" y="1018"/>
              </a:cxn>
              <a:cxn ang="0">
                <a:pos x="198" y="1007"/>
              </a:cxn>
              <a:cxn ang="0">
                <a:pos x="222" y="994"/>
              </a:cxn>
              <a:cxn ang="0">
                <a:pos x="244" y="979"/>
              </a:cxn>
              <a:cxn ang="0">
                <a:pos x="267" y="962"/>
              </a:cxn>
              <a:cxn ang="0">
                <a:pos x="267" y="26"/>
              </a:cxn>
            </a:cxnLst>
            <a:rect l="txL" t="txT" r="txR" b="txB"/>
            <a:pathLst>
              <a:path w="267" h="1064">
                <a:moveTo>
                  <a:pt x="267" y="26"/>
                </a:moveTo>
                <a:lnTo>
                  <a:pt x="266" y="24"/>
                </a:lnTo>
                <a:lnTo>
                  <a:pt x="262" y="22"/>
                </a:lnTo>
                <a:lnTo>
                  <a:pt x="254" y="20"/>
                </a:lnTo>
                <a:lnTo>
                  <a:pt x="244" y="16"/>
                </a:lnTo>
                <a:lnTo>
                  <a:pt x="232" y="12"/>
                </a:lnTo>
                <a:lnTo>
                  <a:pt x="218" y="8"/>
                </a:lnTo>
                <a:lnTo>
                  <a:pt x="202" y="5"/>
                </a:lnTo>
                <a:lnTo>
                  <a:pt x="184" y="1"/>
                </a:lnTo>
                <a:lnTo>
                  <a:pt x="164" y="0"/>
                </a:lnTo>
                <a:lnTo>
                  <a:pt x="143" y="0"/>
                </a:lnTo>
                <a:lnTo>
                  <a:pt x="121" y="3"/>
                </a:lnTo>
                <a:lnTo>
                  <a:pt x="98" y="6"/>
                </a:lnTo>
                <a:lnTo>
                  <a:pt x="74" y="13"/>
                </a:lnTo>
                <a:lnTo>
                  <a:pt x="50" y="22"/>
                </a:lnTo>
                <a:lnTo>
                  <a:pt x="25" y="35"/>
                </a:lnTo>
                <a:lnTo>
                  <a:pt x="0" y="51"/>
                </a:lnTo>
                <a:lnTo>
                  <a:pt x="0" y="1064"/>
                </a:lnTo>
                <a:lnTo>
                  <a:pt x="1" y="1064"/>
                </a:lnTo>
                <a:lnTo>
                  <a:pt x="7" y="1064"/>
                </a:lnTo>
                <a:lnTo>
                  <a:pt x="15" y="1063"/>
                </a:lnTo>
                <a:lnTo>
                  <a:pt x="25" y="1062"/>
                </a:lnTo>
                <a:lnTo>
                  <a:pt x="37" y="1060"/>
                </a:lnTo>
                <a:lnTo>
                  <a:pt x="52" y="1057"/>
                </a:lnTo>
                <a:lnTo>
                  <a:pt x="69" y="1054"/>
                </a:lnTo>
                <a:lnTo>
                  <a:pt x="88" y="1049"/>
                </a:lnTo>
                <a:lnTo>
                  <a:pt x="108" y="1044"/>
                </a:lnTo>
                <a:lnTo>
                  <a:pt x="129" y="1037"/>
                </a:lnTo>
                <a:lnTo>
                  <a:pt x="152" y="1029"/>
                </a:lnTo>
                <a:lnTo>
                  <a:pt x="175" y="1018"/>
                </a:lnTo>
                <a:lnTo>
                  <a:pt x="198" y="1007"/>
                </a:lnTo>
                <a:lnTo>
                  <a:pt x="222" y="994"/>
                </a:lnTo>
                <a:lnTo>
                  <a:pt x="244" y="979"/>
                </a:lnTo>
                <a:lnTo>
                  <a:pt x="267" y="962"/>
                </a:lnTo>
                <a:lnTo>
                  <a:pt x="267" y="2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17" name="Freeform 14"/>
          <p:cNvSpPr/>
          <p:nvPr>
            <p:custDataLst>
              <p:tags r:id="rId15"/>
            </p:custDataLst>
          </p:nvPr>
        </p:nvSpPr>
        <p:spPr>
          <a:xfrm>
            <a:off x="6736080" y="4326255"/>
            <a:ext cx="52705" cy="203200"/>
          </a:xfrm>
          <a:custGeom>
            <a:avLst/>
            <a:gdLst>
              <a:gd name="txL" fmla="*/ 0 w 228"/>
              <a:gd name="txT" fmla="*/ 0 h 898"/>
              <a:gd name="txR" fmla="*/ 228 w 228"/>
              <a:gd name="txB" fmla="*/ 898 h 898"/>
            </a:gdLst>
            <a:ahLst/>
            <a:cxnLst>
              <a:cxn ang="0">
                <a:pos x="228" y="21"/>
              </a:cxn>
              <a:cxn ang="0">
                <a:pos x="227" y="20"/>
              </a:cxn>
              <a:cxn ang="0">
                <a:pos x="224" y="19"/>
              </a:cxn>
              <a:cxn ang="0">
                <a:pos x="217" y="17"/>
              </a:cxn>
              <a:cxn ang="0">
                <a:pos x="209" y="13"/>
              </a:cxn>
              <a:cxn ang="0">
                <a:pos x="199" y="10"/>
              </a:cxn>
              <a:cxn ang="0">
                <a:pos x="186" y="6"/>
              </a:cxn>
              <a:cxn ang="0">
                <a:pos x="172" y="4"/>
              </a:cxn>
              <a:cxn ang="0">
                <a:pos x="157" y="2"/>
              </a:cxn>
              <a:cxn ang="0">
                <a:pos x="140" y="0"/>
              </a:cxn>
              <a:cxn ang="0">
                <a:pos x="122" y="0"/>
              </a:cxn>
              <a:cxn ang="0">
                <a:pos x="104" y="2"/>
              </a:cxn>
              <a:cxn ang="0">
                <a:pos x="83" y="5"/>
              </a:cxn>
              <a:cxn ang="0">
                <a:pos x="64" y="11"/>
              </a:cxn>
              <a:cxn ang="0">
                <a:pos x="42" y="19"/>
              </a:cxn>
              <a:cxn ang="0">
                <a:pos x="21" y="29"/>
              </a:cxn>
              <a:cxn ang="0">
                <a:pos x="0" y="43"/>
              </a:cxn>
              <a:cxn ang="0">
                <a:pos x="0" y="898"/>
              </a:cxn>
              <a:cxn ang="0">
                <a:pos x="1" y="898"/>
              </a:cxn>
              <a:cxn ang="0">
                <a:pos x="5" y="898"/>
              </a:cxn>
              <a:cxn ang="0">
                <a:pos x="12" y="897"/>
              </a:cxn>
              <a:cxn ang="0">
                <a:pos x="21" y="896"/>
              </a:cxn>
              <a:cxn ang="0">
                <a:pos x="32" y="894"/>
              </a:cxn>
              <a:cxn ang="0">
                <a:pos x="45" y="892"/>
              </a:cxn>
              <a:cxn ang="0">
                <a:pos x="59" y="889"/>
              </a:cxn>
              <a:cxn ang="0">
                <a:pos x="75" y="884"/>
              </a:cxn>
              <a:cxn ang="0">
                <a:pos x="92" y="879"/>
              </a:cxn>
              <a:cxn ang="0">
                <a:pos x="111" y="874"/>
              </a:cxn>
              <a:cxn ang="0">
                <a:pos x="130" y="867"/>
              </a:cxn>
              <a:cxn ang="0">
                <a:pos x="149" y="858"/>
              </a:cxn>
              <a:cxn ang="0">
                <a:pos x="169" y="848"/>
              </a:cxn>
              <a:cxn ang="0">
                <a:pos x="190" y="837"/>
              </a:cxn>
              <a:cxn ang="0">
                <a:pos x="209" y="824"/>
              </a:cxn>
              <a:cxn ang="0">
                <a:pos x="228" y="809"/>
              </a:cxn>
              <a:cxn ang="0">
                <a:pos x="228" y="21"/>
              </a:cxn>
            </a:cxnLst>
            <a:rect l="txL" t="txT" r="txR" b="txB"/>
            <a:pathLst>
              <a:path w="228" h="898">
                <a:moveTo>
                  <a:pt x="228" y="21"/>
                </a:moveTo>
                <a:lnTo>
                  <a:pt x="227" y="20"/>
                </a:lnTo>
                <a:lnTo>
                  <a:pt x="224" y="19"/>
                </a:lnTo>
                <a:lnTo>
                  <a:pt x="217" y="17"/>
                </a:lnTo>
                <a:lnTo>
                  <a:pt x="209" y="13"/>
                </a:lnTo>
                <a:lnTo>
                  <a:pt x="199" y="10"/>
                </a:lnTo>
                <a:lnTo>
                  <a:pt x="186" y="6"/>
                </a:lnTo>
                <a:lnTo>
                  <a:pt x="172" y="4"/>
                </a:lnTo>
                <a:lnTo>
                  <a:pt x="157" y="2"/>
                </a:lnTo>
                <a:lnTo>
                  <a:pt x="140" y="0"/>
                </a:lnTo>
                <a:lnTo>
                  <a:pt x="122" y="0"/>
                </a:lnTo>
                <a:lnTo>
                  <a:pt x="104" y="2"/>
                </a:lnTo>
                <a:lnTo>
                  <a:pt x="83" y="5"/>
                </a:lnTo>
                <a:lnTo>
                  <a:pt x="64" y="11"/>
                </a:lnTo>
                <a:lnTo>
                  <a:pt x="42" y="19"/>
                </a:lnTo>
                <a:lnTo>
                  <a:pt x="21" y="29"/>
                </a:lnTo>
                <a:lnTo>
                  <a:pt x="0" y="43"/>
                </a:lnTo>
                <a:lnTo>
                  <a:pt x="0" y="898"/>
                </a:lnTo>
                <a:lnTo>
                  <a:pt x="1" y="898"/>
                </a:lnTo>
                <a:lnTo>
                  <a:pt x="5" y="898"/>
                </a:lnTo>
                <a:lnTo>
                  <a:pt x="12" y="897"/>
                </a:lnTo>
                <a:lnTo>
                  <a:pt x="21" y="896"/>
                </a:lnTo>
                <a:lnTo>
                  <a:pt x="32" y="894"/>
                </a:lnTo>
                <a:lnTo>
                  <a:pt x="45" y="892"/>
                </a:lnTo>
                <a:lnTo>
                  <a:pt x="59" y="889"/>
                </a:lnTo>
                <a:lnTo>
                  <a:pt x="75" y="884"/>
                </a:lnTo>
                <a:lnTo>
                  <a:pt x="92" y="879"/>
                </a:lnTo>
                <a:lnTo>
                  <a:pt x="111" y="874"/>
                </a:lnTo>
                <a:lnTo>
                  <a:pt x="130" y="867"/>
                </a:lnTo>
                <a:lnTo>
                  <a:pt x="149" y="858"/>
                </a:lnTo>
                <a:lnTo>
                  <a:pt x="169" y="848"/>
                </a:lnTo>
                <a:lnTo>
                  <a:pt x="190" y="837"/>
                </a:lnTo>
                <a:lnTo>
                  <a:pt x="209" y="824"/>
                </a:lnTo>
                <a:lnTo>
                  <a:pt x="228" y="809"/>
                </a:lnTo>
                <a:lnTo>
                  <a:pt x="228" y="21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18" name="Freeform 15"/>
          <p:cNvSpPr/>
          <p:nvPr>
            <p:custDataLst>
              <p:tags r:id="rId16"/>
            </p:custDataLst>
          </p:nvPr>
        </p:nvSpPr>
        <p:spPr>
          <a:xfrm>
            <a:off x="6737350" y="4327525"/>
            <a:ext cx="43180" cy="165100"/>
          </a:xfrm>
          <a:custGeom>
            <a:avLst/>
            <a:gdLst>
              <a:gd name="txL" fmla="*/ 0 w 192"/>
              <a:gd name="txT" fmla="*/ 0 h 729"/>
              <a:gd name="txR" fmla="*/ 192 w 192"/>
              <a:gd name="txB" fmla="*/ 729 h 729"/>
            </a:gdLst>
            <a:ahLst/>
            <a:cxnLst>
              <a:cxn ang="0">
                <a:pos x="192" y="17"/>
              </a:cxn>
              <a:cxn ang="0">
                <a:pos x="191" y="17"/>
              </a:cxn>
              <a:cxn ang="0">
                <a:pos x="187" y="15"/>
              </a:cxn>
              <a:cxn ang="0">
                <a:pos x="183" y="12"/>
              </a:cxn>
              <a:cxn ang="0">
                <a:pos x="176" y="10"/>
              </a:cxn>
              <a:cxn ang="0">
                <a:pos x="167" y="8"/>
              </a:cxn>
              <a:cxn ang="0">
                <a:pos x="156" y="4"/>
              </a:cxn>
              <a:cxn ang="0">
                <a:pos x="145" y="2"/>
              </a:cxn>
              <a:cxn ang="0">
                <a:pos x="132" y="0"/>
              </a:cxn>
              <a:cxn ang="0">
                <a:pos x="117" y="0"/>
              </a:cxn>
              <a:cxn ang="0">
                <a:pos x="102" y="0"/>
              </a:cxn>
              <a:cxn ang="0">
                <a:pos x="86" y="1"/>
              </a:cxn>
              <a:cxn ang="0">
                <a:pos x="70" y="3"/>
              </a:cxn>
              <a:cxn ang="0">
                <a:pos x="53" y="8"/>
              </a:cxn>
              <a:cxn ang="0">
                <a:pos x="35" y="15"/>
              </a:cxn>
              <a:cxn ang="0">
                <a:pos x="18" y="24"/>
              </a:cxn>
              <a:cxn ang="0">
                <a:pos x="0" y="35"/>
              </a:cxn>
              <a:cxn ang="0">
                <a:pos x="0" y="729"/>
              </a:cxn>
              <a:cxn ang="0">
                <a:pos x="1" y="729"/>
              </a:cxn>
              <a:cxn ang="0">
                <a:pos x="4" y="729"/>
              </a:cxn>
              <a:cxn ang="0">
                <a:pos x="10" y="728"/>
              </a:cxn>
              <a:cxn ang="0">
                <a:pos x="18" y="727"/>
              </a:cxn>
              <a:cxn ang="0">
                <a:pos x="27" y="726"/>
              </a:cxn>
              <a:cxn ang="0">
                <a:pos x="37" y="725"/>
              </a:cxn>
              <a:cxn ang="0">
                <a:pos x="50" y="721"/>
              </a:cxn>
              <a:cxn ang="0">
                <a:pos x="64" y="719"/>
              </a:cxn>
              <a:cxn ang="0">
                <a:pos x="77" y="714"/>
              </a:cxn>
              <a:cxn ang="0">
                <a:pos x="92" y="710"/>
              </a:cxn>
              <a:cxn ang="0">
                <a:pos x="108" y="704"/>
              </a:cxn>
              <a:cxn ang="0">
                <a:pos x="125" y="697"/>
              </a:cxn>
              <a:cxn ang="0">
                <a:pos x="141" y="689"/>
              </a:cxn>
              <a:cxn ang="0">
                <a:pos x="159" y="680"/>
              </a:cxn>
              <a:cxn ang="0">
                <a:pos x="176" y="668"/>
              </a:cxn>
              <a:cxn ang="0">
                <a:pos x="192" y="657"/>
              </a:cxn>
              <a:cxn ang="0">
                <a:pos x="192" y="17"/>
              </a:cxn>
            </a:cxnLst>
            <a:rect l="txL" t="txT" r="txR" b="txB"/>
            <a:pathLst>
              <a:path w="192" h="729">
                <a:moveTo>
                  <a:pt x="192" y="17"/>
                </a:moveTo>
                <a:lnTo>
                  <a:pt x="191" y="17"/>
                </a:lnTo>
                <a:lnTo>
                  <a:pt x="187" y="15"/>
                </a:lnTo>
                <a:lnTo>
                  <a:pt x="183" y="12"/>
                </a:lnTo>
                <a:lnTo>
                  <a:pt x="176" y="10"/>
                </a:lnTo>
                <a:lnTo>
                  <a:pt x="167" y="8"/>
                </a:lnTo>
                <a:lnTo>
                  <a:pt x="156" y="4"/>
                </a:lnTo>
                <a:lnTo>
                  <a:pt x="145" y="2"/>
                </a:lnTo>
                <a:lnTo>
                  <a:pt x="132" y="0"/>
                </a:lnTo>
                <a:lnTo>
                  <a:pt x="117" y="0"/>
                </a:lnTo>
                <a:lnTo>
                  <a:pt x="102" y="0"/>
                </a:lnTo>
                <a:lnTo>
                  <a:pt x="86" y="1"/>
                </a:lnTo>
                <a:lnTo>
                  <a:pt x="70" y="3"/>
                </a:lnTo>
                <a:lnTo>
                  <a:pt x="53" y="8"/>
                </a:lnTo>
                <a:lnTo>
                  <a:pt x="35" y="15"/>
                </a:lnTo>
                <a:lnTo>
                  <a:pt x="18" y="24"/>
                </a:lnTo>
                <a:lnTo>
                  <a:pt x="0" y="35"/>
                </a:lnTo>
                <a:lnTo>
                  <a:pt x="0" y="729"/>
                </a:lnTo>
                <a:lnTo>
                  <a:pt x="1" y="729"/>
                </a:lnTo>
                <a:lnTo>
                  <a:pt x="4" y="729"/>
                </a:lnTo>
                <a:lnTo>
                  <a:pt x="10" y="728"/>
                </a:lnTo>
                <a:lnTo>
                  <a:pt x="18" y="727"/>
                </a:lnTo>
                <a:lnTo>
                  <a:pt x="27" y="726"/>
                </a:lnTo>
                <a:lnTo>
                  <a:pt x="37" y="725"/>
                </a:lnTo>
                <a:lnTo>
                  <a:pt x="50" y="721"/>
                </a:lnTo>
                <a:lnTo>
                  <a:pt x="64" y="719"/>
                </a:lnTo>
                <a:lnTo>
                  <a:pt x="77" y="714"/>
                </a:lnTo>
                <a:lnTo>
                  <a:pt x="92" y="710"/>
                </a:lnTo>
                <a:lnTo>
                  <a:pt x="108" y="704"/>
                </a:lnTo>
                <a:lnTo>
                  <a:pt x="125" y="697"/>
                </a:lnTo>
                <a:lnTo>
                  <a:pt x="141" y="689"/>
                </a:lnTo>
                <a:lnTo>
                  <a:pt x="159" y="680"/>
                </a:lnTo>
                <a:lnTo>
                  <a:pt x="176" y="668"/>
                </a:lnTo>
                <a:lnTo>
                  <a:pt x="192" y="657"/>
                </a:lnTo>
                <a:lnTo>
                  <a:pt x="192" y="17"/>
                </a:lnTo>
                <a:close/>
              </a:path>
            </a:pathLst>
          </a:cu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19" name="Freeform 16"/>
          <p:cNvSpPr/>
          <p:nvPr>
            <p:custDataLst>
              <p:tags r:id="rId17"/>
            </p:custDataLst>
          </p:nvPr>
        </p:nvSpPr>
        <p:spPr>
          <a:xfrm>
            <a:off x="6739255" y="4329430"/>
            <a:ext cx="34925" cy="128270"/>
          </a:xfrm>
          <a:custGeom>
            <a:avLst/>
            <a:gdLst>
              <a:gd name="txL" fmla="*/ 0 w 156"/>
              <a:gd name="txT" fmla="*/ 0 h 564"/>
              <a:gd name="txR" fmla="*/ 156 w 156"/>
              <a:gd name="txB" fmla="*/ 564 h 564"/>
            </a:gdLst>
            <a:ahLst/>
            <a:cxnLst>
              <a:cxn ang="0">
                <a:pos x="156" y="15"/>
              </a:cxn>
              <a:cxn ang="0">
                <a:pos x="153" y="14"/>
              </a:cxn>
              <a:cxn ang="0">
                <a:pos x="142" y="9"/>
              </a:cxn>
              <a:cxn ang="0">
                <a:pos x="127" y="4"/>
              </a:cxn>
              <a:cxn ang="0">
                <a:pos x="108" y="1"/>
              </a:cxn>
              <a:cxn ang="0">
                <a:pos x="84" y="0"/>
              </a:cxn>
              <a:cxn ang="0">
                <a:pos x="58" y="3"/>
              </a:cxn>
              <a:cxn ang="0">
                <a:pos x="29" y="12"/>
              </a:cxn>
              <a:cxn ang="0">
                <a:pos x="0" y="28"/>
              </a:cxn>
              <a:cxn ang="0">
                <a:pos x="0" y="564"/>
              </a:cxn>
              <a:cxn ang="0">
                <a:pos x="4" y="564"/>
              </a:cxn>
              <a:cxn ang="0">
                <a:pos x="15" y="563"/>
              </a:cxn>
              <a:cxn ang="0">
                <a:pos x="31" y="560"/>
              </a:cxn>
              <a:cxn ang="0">
                <a:pos x="52" y="555"/>
              </a:cxn>
              <a:cxn ang="0">
                <a:pos x="76" y="548"/>
              </a:cxn>
              <a:cxn ang="0">
                <a:pos x="102" y="537"/>
              </a:cxn>
              <a:cxn ang="0">
                <a:pos x="128" y="524"/>
              </a:cxn>
              <a:cxn ang="0">
                <a:pos x="156" y="505"/>
              </a:cxn>
              <a:cxn ang="0">
                <a:pos x="156" y="15"/>
              </a:cxn>
            </a:cxnLst>
            <a:rect l="txL" t="txT" r="txR" b="txB"/>
            <a:pathLst>
              <a:path w="156" h="564">
                <a:moveTo>
                  <a:pt x="156" y="15"/>
                </a:moveTo>
                <a:lnTo>
                  <a:pt x="153" y="14"/>
                </a:lnTo>
                <a:lnTo>
                  <a:pt x="142" y="9"/>
                </a:lnTo>
                <a:lnTo>
                  <a:pt x="127" y="4"/>
                </a:lnTo>
                <a:lnTo>
                  <a:pt x="108" y="1"/>
                </a:lnTo>
                <a:lnTo>
                  <a:pt x="84" y="0"/>
                </a:lnTo>
                <a:lnTo>
                  <a:pt x="58" y="3"/>
                </a:lnTo>
                <a:lnTo>
                  <a:pt x="29" y="12"/>
                </a:lnTo>
                <a:lnTo>
                  <a:pt x="0" y="28"/>
                </a:lnTo>
                <a:lnTo>
                  <a:pt x="0" y="564"/>
                </a:lnTo>
                <a:lnTo>
                  <a:pt x="4" y="564"/>
                </a:lnTo>
                <a:lnTo>
                  <a:pt x="15" y="563"/>
                </a:lnTo>
                <a:lnTo>
                  <a:pt x="31" y="560"/>
                </a:lnTo>
                <a:lnTo>
                  <a:pt x="52" y="555"/>
                </a:lnTo>
                <a:lnTo>
                  <a:pt x="76" y="548"/>
                </a:lnTo>
                <a:lnTo>
                  <a:pt x="102" y="537"/>
                </a:lnTo>
                <a:lnTo>
                  <a:pt x="128" y="524"/>
                </a:lnTo>
                <a:lnTo>
                  <a:pt x="156" y="505"/>
                </a:lnTo>
                <a:lnTo>
                  <a:pt x="156" y="15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20" name="Freeform 17"/>
          <p:cNvSpPr/>
          <p:nvPr>
            <p:custDataLst>
              <p:tags r:id="rId18"/>
            </p:custDataLst>
          </p:nvPr>
        </p:nvSpPr>
        <p:spPr>
          <a:xfrm>
            <a:off x="6740525" y="4332605"/>
            <a:ext cx="27305" cy="88900"/>
          </a:xfrm>
          <a:custGeom>
            <a:avLst/>
            <a:gdLst>
              <a:gd name="txL" fmla="*/ 0 w 117"/>
              <a:gd name="txT" fmla="*/ 0 h 396"/>
              <a:gd name="txR" fmla="*/ 117 w 117"/>
              <a:gd name="txB" fmla="*/ 396 h 396"/>
            </a:gdLst>
            <a:ahLst/>
            <a:cxnLst>
              <a:cxn ang="0">
                <a:pos x="117" y="10"/>
              </a:cxn>
              <a:cxn ang="0">
                <a:pos x="115" y="9"/>
              </a:cxn>
              <a:cxn ang="0">
                <a:pos x="107" y="6"/>
              </a:cxn>
              <a:cxn ang="0">
                <a:pos x="95" y="2"/>
              </a:cxn>
              <a:cxn ang="0">
                <a:pos x="80" y="0"/>
              </a:cxn>
              <a:cxn ang="0">
                <a:pos x="63" y="0"/>
              </a:cxn>
              <a:cxn ang="0">
                <a:pos x="43" y="2"/>
              </a:cxn>
              <a:cxn ang="0">
                <a:pos x="22" y="9"/>
              </a:cxn>
              <a:cxn ang="0">
                <a:pos x="0" y="22"/>
              </a:cxn>
              <a:cxn ang="0">
                <a:pos x="0" y="396"/>
              </a:cxn>
              <a:cxn ang="0">
                <a:pos x="3" y="396"/>
              </a:cxn>
              <a:cxn ang="0">
                <a:pos x="11" y="395"/>
              </a:cxn>
              <a:cxn ang="0">
                <a:pos x="23" y="393"/>
              </a:cxn>
              <a:cxn ang="0">
                <a:pos x="39" y="389"/>
              </a:cxn>
              <a:cxn ang="0">
                <a:pos x="58" y="385"/>
              </a:cxn>
              <a:cxn ang="0">
                <a:pos x="77" y="377"/>
              </a:cxn>
              <a:cxn ang="0">
                <a:pos x="96" y="365"/>
              </a:cxn>
              <a:cxn ang="0">
                <a:pos x="117" y="351"/>
              </a:cxn>
              <a:cxn ang="0">
                <a:pos x="117" y="10"/>
              </a:cxn>
            </a:cxnLst>
            <a:rect l="txL" t="txT" r="txR" b="txB"/>
            <a:pathLst>
              <a:path w="117" h="396">
                <a:moveTo>
                  <a:pt x="117" y="10"/>
                </a:moveTo>
                <a:lnTo>
                  <a:pt x="115" y="9"/>
                </a:lnTo>
                <a:lnTo>
                  <a:pt x="107" y="6"/>
                </a:lnTo>
                <a:lnTo>
                  <a:pt x="95" y="2"/>
                </a:lnTo>
                <a:lnTo>
                  <a:pt x="80" y="0"/>
                </a:lnTo>
                <a:lnTo>
                  <a:pt x="63" y="0"/>
                </a:lnTo>
                <a:lnTo>
                  <a:pt x="43" y="2"/>
                </a:lnTo>
                <a:lnTo>
                  <a:pt x="22" y="9"/>
                </a:lnTo>
                <a:lnTo>
                  <a:pt x="0" y="22"/>
                </a:lnTo>
                <a:lnTo>
                  <a:pt x="0" y="396"/>
                </a:lnTo>
                <a:lnTo>
                  <a:pt x="3" y="396"/>
                </a:lnTo>
                <a:lnTo>
                  <a:pt x="11" y="395"/>
                </a:lnTo>
                <a:lnTo>
                  <a:pt x="23" y="393"/>
                </a:lnTo>
                <a:lnTo>
                  <a:pt x="39" y="389"/>
                </a:lnTo>
                <a:lnTo>
                  <a:pt x="58" y="385"/>
                </a:lnTo>
                <a:lnTo>
                  <a:pt x="77" y="377"/>
                </a:lnTo>
                <a:lnTo>
                  <a:pt x="96" y="365"/>
                </a:lnTo>
                <a:lnTo>
                  <a:pt x="117" y="351"/>
                </a:lnTo>
                <a:lnTo>
                  <a:pt x="117" y="10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21" name="Freeform 18"/>
          <p:cNvSpPr/>
          <p:nvPr>
            <p:custDataLst>
              <p:tags r:id="rId19"/>
            </p:custDataLst>
          </p:nvPr>
        </p:nvSpPr>
        <p:spPr>
          <a:xfrm>
            <a:off x="6742430" y="4333875"/>
            <a:ext cx="17780" cy="52070"/>
          </a:xfrm>
          <a:custGeom>
            <a:avLst/>
            <a:gdLst>
              <a:gd name="txL" fmla="*/ 0 w 80"/>
              <a:gd name="txT" fmla="*/ 0 h 230"/>
              <a:gd name="txR" fmla="*/ 80 w 80"/>
              <a:gd name="txB" fmla="*/ 230 h 230"/>
            </a:gdLst>
            <a:ahLst/>
            <a:cxnLst>
              <a:cxn ang="0">
                <a:pos x="80" y="7"/>
              </a:cxn>
              <a:cxn ang="0">
                <a:pos x="78" y="6"/>
              </a:cxn>
              <a:cxn ang="0">
                <a:pos x="73" y="5"/>
              </a:cxn>
              <a:cxn ang="0">
                <a:pos x="65" y="2"/>
              </a:cxn>
              <a:cxn ang="0">
                <a:pos x="55" y="0"/>
              </a:cxn>
              <a:cxn ang="0">
                <a:pos x="44" y="0"/>
              </a:cxn>
              <a:cxn ang="0">
                <a:pos x="30" y="1"/>
              </a:cxn>
              <a:cxn ang="0">
                <a:pos x="15" y="7"/>
              </a:cxn>
              <a:cxn ang="0">
                <a:pos x="0" y="15"/>
              </a:cxn>
              <a:cxn ang="0">
                <a:pos x="0" y="230"/>
              </a:cxn>
              <a:cxn ang="0">
                <a:pos x="3" y="230"/>
              </a:cxn>
              <a:cxn ang="0">
                <a:pos x="7" y="229"/>
              </a:cxn>
              <a:cxn ang="0">
                <a:pos x="16" y="228"/>
              </a:cxn>
              <a:cxn ang="0">
                <a:pos x="27" y="225"/>
              </a:cxn>
              <a:cxn ang="0">
                <a:pos x="39" y="222"/>
              </a:cxn>
              <a:cxn ang="0">
                <a:pos x="53" y="216"/>
              </a:cxn>
              <a:cxn ang="0">
                <a:pos x="67" y="208"/>
              </a:cxn>
              <a:cxn ang="0">
                <a:pos x="80" y="199"/>
              </a:cxn>
              <a:cxn ang="0">
                <a:pos x="80" y="7"/>
              </a:cxn>
            </a:cxnLst>
            <a:rect l="txL" t="txT" r="txR" b="txB"/>
            <a:pathLst>
              <a:path w="80" h="230">
                <a:moveTo>
                  <a:pt x="80" y="7"/>
                </a:moveTo>
                <a:lnTo>
                  <a:pt x="78" y="6"/>
                </a:lnTo>
                <a:lnTo>
                  <a:pt x="73" y="5"/>
                </a:lnTo>
                <a:lnTo>
                  <a:pt x="65" y="2"/>
                </a:lnTo>
                <a:lnTo>
                  <a:pt x="55" y="0"/>
                </a:lnTo>
                <a:lnTo>
                  <a:pt x="44" y="0"/>
                </a:lnTo>
                <a:lnTo>
                  <a:pt x="30" y="1"/>
                </a:lnTo>
                <a:lnTo>
                  <a:pt x="15" y="7"/>
                </a:lnTo>
                <a:lnTo>
                  <a:pt x="0" y="15"/>
                </a:lnTo>
                <a:lnTo>
                  <a:pt x="0" y="230"/>
                </a:lnTo>
                <a:lnTo>
                  <a:pt x="3" y="230"/>
                </a:lnTo>
                <a:lnTo>
                  <a:pt x="7" y="229"/>
                </a:lnTo>
                <a:lnTo>
                  <a:pt x="16" y="228"/>
                </a:lnTo>
                <a:lnTo>
                  <a:pt x="27" y="225"/>
                </a:lnTo>
                <a:lnTo>
                  <a:pt x="39" y="222"/>
                </a:lnTo>
                <a:lnTo>
                  <a:pt x="53" y="216"/>
                </a:lnTo>
                <a:lnTo>
                  <a:pt x="67" y="208"/>
                </a:lnTo>
                <a:lnTo>
                  <a:pt x="80" y="199"/>
                </a:lnTo>
                <a:lnTo>
                  <a:pt x="80" y="7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22" name="Freeform 19"/>
          <p:cNvSpPr/>
          <p:nvPr>
            <p:custDataLst>
              <p:tags r:id="rId20"/>
            </p:custDataLst>
          </p:nvPr>
        </p:nvSpPr>
        <p:spPr>
          <a:xfrm>
            <a:off x="6961505" y="4483100"/>
            <a:ext cx="25400" cy="26670"/>
          </a:xfrm>
          <a:custGeom>
            <a:avLst/>
            <a:gdLst>
              <a:gd name="txL" fmla="*/ 0 w 117"/>
              <a:gd name="txT" fmla="*/ 0 h 117"/>
              <a:gd name="txR" fmla="*/ 117 w 117"/>
              <a:gd name="txB" fmla="*/ 117 h 117"/>
            </a:gdLst>
            <a:ahLst/>
            <a:cxnLst>
              <a:cxn ang="0">
                <a:pos x="58" y="117"/>
              </a:cxn>
              <a:cxn ang="0">
                <a:pos x="70" y="116"/>
              </a:cxn>
              <a:cxn ang="0">
                <a:pos x="81" y="112"/>
              </a:cxn>
              <a:cxn ang="0">
                <a:pos x="90" y="106"/>
              </a:cxn>
              <a:cxn ang="0">
                <a:pos x="100" y="100"/>
              </a:cxn>
              <a:cxn ang="0">
                <a:pos x="106" y="90"/>
              </a:cxn>
              <a:cxn ang="0">
                <a:pos x="112" y="81"/>
              </a:cxn>
              <a:cxn ang="0">
                <a:pos x="116" y="70"/>
              </a:cxn>
              <a:cxn ang="0">
                <a:pos x="117" y="58"/>
              </a:cxn>
              <a:cxn ang="0">
                <a:pos x="116" y="46"/>
              </a:cxn>
              <a:cxn ang="0">
                <a:pos x="112" y="35"/>
              </a:cxn>
              <a:cxn ang="0">
                <a:pos x="106" y="25"/>
              </a:cxn>
              <a:cxn ang="0">
                <a:pos x="100" y="17"/>
              </a:cxn>
              <a:cxn ang="0">
                <a:pos x="90" y="9"/>
              </a:cxn>
              <a:cxn ang="0">
                <a:pos x="81" y="4"/>
              </a:cxn>
              <a:cxn ang="0">
                <a:pos x="70" y="1"/>
              </a:cxn>
              <a:cxn ang="0">
                <a:pos x="58" y="0"/>
              </a:cxn>
              <a:cxn ang="0">
                <a:pos x="47" y="1"/>
              </a:cxn>
              <a:cxn ang="0">
                <a:pos x="36" y="4"/>
              </a:cxn>
              <a:cxn ang="0">
                <a:pos x="26" y="9"/>
              </a:cxn>
              <a:cxn ang="0">
                <a:pos x="17" y="17"/>
              </a:cxn>
              <a:cxn ang="0">
                <a:pos x="10" y="25"/>
              </a:cxn>
              <a:cxn ang="0">
                <a:pos x="5" y="35"/>
              </a:cxn>
              <a:cxn ang="0">
                <a:pos x="1" y="46"/>
              </a:cxn>
              <a:cxn ang="0">
                <a:pos x="0" y="58"/>
              </a:cxn>
              <a:cxn ang="0">
                <a:pos x="1" y="70"/>
              </a:cxn>
              <a:cxn ang="0">
                <a:pos x="5" y="81"/>
              </a:cxn>
              <a:cxn ang="0">
                <a:pos x="10" y="90"/>
              </a:cxn>
              <a:cxn ang="0">
                <a:pos x="17" y="100"/>
              </a:cxn>
              <a:cxn ang="0">
                <a:pos x="26" y="106"/>
              </a:cxn>
              <a:cxn ang="0">
                <a:pos x="36" y="112"/>
              </a:cxn>
              <a:cxn ang="0">
                <a:pos x="47" y="116"/>
              </a:cxn>
              <a:cxn ang="0">
                <a:pos x="58" y="117"/>
              </a:cxn>
            </a:cxnLst>
            <a:rect l="txL" t="txT" r="txR" b="txB"/>
            <a:pathLst>
              <a:path w="117" h="117">
                <a:moveTo>
                  <a:pt x="58" y="117"/>
                </a:moveTo>
                <a:lnTo>
                  <a:pt x="70" y="116"/>
                </a:lnTo>
                <a:lnTo>
                  <a:pt x="81" y="112"/>
                </a:lnTo>
                <a:lnTo>
                  <a:pt x="90" y="106"/>
                </a:lnTo>
                <a:lnTo>
                  <a:pt x="100" y="100"/>
                </a:lnTo>
                <a:lnTo>
                  <a:pt x="106" y="90"/>
                </a:lnTo>
                <a:lnTo>
                  <a:pt x="112" y="81"/>
                </a:lnTo>
                <a:lnTo>
                  <a:pt x="116" y="70"/>
                </a:lnTo>
                <a:lnTo>
                  <a:pt x="117" y="58"/>
                </a:lnTo>
                <a:lnTo>
                  <a:pt x="116" y="46"/>
                </a:lnTo>
                <a:lnTo>
                  <a:pt x="112" y="35"/>
                </a:lnTo>
                <a:lnTo>
                  <a:pt x="106" y="25"/>
                </a:lnTo>
                <a:lnTo>
                  <a:pt x="100" y="17"/>
                </a:lnTo>
                <a:lnTo>
                  <a:pt x="90" y="9"/>
                </a:lnTo>
                <a:lnTo>
                  <a:pt x="81" y="4"/>
                </a:lnTo>
                <a:lnTo>
                  <a:pt x="70" y="1"/>
                </a:lnTo>
                <a:lnTo>
                  <a:pt x="58" y="0"/>
                </a:lnTo>
                <a:lnTo>
                  <a:pt x="47" y="1"/>
                </a:lnTo>
                <a:lnTo>
                  <a:pt x="36" y="4"/>
                </a:lnTo>
                <a:lnTo>
                  <a:pt x="26" y="9"/>
                </a:lnTo>
                <a:lnTo>
                  <a:pt x="17" y="17"/>
                </a:lnTo>
                <a:lnTo>
                  <a:pt x="10" y="25"/>
                </a:lnTo>
                <a:lnTo>
                  <a:pt x="5" y="35"/>
                </a:lnTo>
                <a:lnTo>
                  <a:pt x="1" y="46"/>
                </a:lnTo>
                <a:lnTo>
                  <a:pt x="0" y="58"/>
                </a:lnTo>
                <a:lnTo>
                  <a:pt x="1" y="70"/>
                </a:lnTo>
                <a:lnTo>
                  <a:pt x="5" y="81"/>
                </a:lnTo>
                <a:lnTo>
                  <a:pt x="10" y="90"/>
                </a:lnTo>
                <a:lnTo>
                  <a:pt x="17" y="100"/>
                </a:lnTo>
                <a:lnTo>
                  <a:pt x="26" y="106"/>
                </a:lnTo>
                <a:lnTo>
                  <a:pt x="36" y="112"/>
                </a:lnTo>
                <a:lnTo>
                  <a:pt x="47" y="116"/>
                </a:lnTo>
                <a:lnTo>
                  <a:pt x="58" y="117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23" name="Freeform 20"/>
          <p:cNvSpPr/>
          <p:nvPr>
            <p:custDataLst>
              <p:tags r:id="rId21"/>
            </p:custDataLst>
          </p:nvPr>
        </p:nvSpPr>
        <p:spPr>
          <a:xfrm>
            <a:off x="6878955" y="4483100"/>
            <a:ext cx="14605" cy="13970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0" y="56"/>
              </a:cxn>
              <a:cxn ang="0">
                <a:pos x="50" y="49"/>
              </a:cxn>
              <a:cxn ang="0">
                <a:pos x="56" y="40"/>
              </a:cxn>
              <a:cxn ang="0">
                <a:pos x="58" y="29"/>
              </a:cxn>
              <a:cxn ang="0">
                <a:pos x="56" y="17"/>
              </a:cxn>
              <a:cxn ang="0">
                <a:pos x="50" y="8"/>
              </a:cxn>
              <a:cxn ang="0">
                <a:pos x="40" y="2"/>
              </a:cxn>
              <a:cxn ang="0">
                <a:pos x="29" y="0"/>
              </a:cxn>
              <a:cxn ang="0">
                <a:pos x="17" y="2"/>
              </a:cxn>
              <a:cxn ang="0">
                <a:pos x="8" y="8"/>
              </a:cxn>
              <a:cxn ang="0">
                <a:pos x="2" y="17"/>
              </a:cxn>
              <a:cxn ang="0">
                <a:pos x="0" y="29"/>
              </a:cxn>
              <a:cxn ang="0">
                <a:pos x="2" y="40"/>
              </a:cxn>
              <a:cxn ang="0">
                <a:pos x="8" y="49"/>
              </a:cxn>
              <a:cxn ang="0">
                <a:pos x="17" y="56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0" y="56"/>
                </a:lnTo>
                <a:lnTo>
                  <a:pt x="50" y="49"/>
                </a:lnTo>
                <a:lnTo>
                  <a:pt x="56" y="40"/>
                </a:lnTo>
                <a:lnTo>
                  <a:pt x="58" y="29"/>
                </a:lnTo>
                <a:lnTo>
                  <a:pt x="56" y="17"/>
                </a:lnTo>
                <a:lnTo>
                  <a:pt x="50" y="8"/>
                </a:lnTo>
                <a:lnTo>
                  <a:pt x="40" y="2"/>
                </a:lnTo>
                <a:lnTo>
                  <a:pt x="29" y="0"/>
                </a:lnTo>
                <a:lnTo>
                  <a:pt x="17" y="2"/>
                </a:lnTo>
                <a:lnTo>
                  <a:pt x="8" y="8"/>
                </a:lnTo>
                <a:lnTo>
                  <a:pt x="2" y="17"/>
                </a:lnTo>
                <a:lnTo>
                  <a:pt x="0" y="29"/>
                </a:lnTo>
                <a:lnTo>
                  <a:pt x="2" y="40"/>
                </a:lnTo>
                <a:lnTo>
                  <a:pt x="8" y="49"/>
                </a:lnTo>
                <a:lnTo>
                  <a:pt x="17" y="56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24" name="Freeform 21"/>
          <p:cNvSpPr/>
          <p:nvPr>
            <p:custDataLst>
              <p:tags r:id="rId22"/>
            </p:custDataLst>
          </p:nvPr>
        </p:nvSpPr>
        <p:spPr>
          <a:xfrm>
            <a:off x="6902450" y="4485005"/>
            <a:ext cx="12700" cy="12700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1" y="57"/>
              </a:cxn>
              <a:cxn ang="0">
                <a:pos x="50" y="51"/>
              </a:cxn>
              <a:cxn ang="0">
                <a:pos x="56" y="42"/>
              </a:cxn>
              <a:cxn ang="0">
                <a:pos x="58" y="30"/>
              </a:cxn>
              <a:cxn ang="0">
                <a:pos x="56" y="19"/>
              </a:cxn>
              <a:cxn ang="0">
                <a:pos x="50" y="9"/>
              </a:cxn>
              <a:cxn ang="0">
                <a:pos x="41" y="3"/>
              </a:cxn>
              <a:cxn ang="0">
                <a:pos x="29" y="0"/>
              </a:cxn>
              <a:cxn ang="0">
                <a:pos x="18" y="3"/>
              </a:cxn>
              <a:cxn ang="0">
                <a:pos x="9" y="9"/>
              </a:cxn>
              <a:cxn ang="0">
                <a:pos x="2" y="19"/>
              </a:cxn>
              <a:cxn ang="0">
                <a:pos x="0" y="30"/>
              </a:cxn>
              <a:cxn ang="0">
                <a:pos x="2" y="42"/>
              </a:cxn>
              <a:cxn ang="0">
                <a:pos x="9" y="51"/>
              </a:cxn>
              <a:cxn ang="0">
                <a:pos x="18" y="57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1" y="57"/>
                </a:lnTo>
                <a:lnTo>
                  <a:pt x="50" y="51"/>
                </a:lnTo>
                <a:lnTo>
                  <a:pt x="56" y="42"/>
                </a:lnTo>
                <a:lnTo>
                  <a:pt x="58" y="30"/>
                </a:lnTo>
                <a:lnTo>
                  <a:pt x="56" y="19"/>
                </a:lnTo>
                <a:lnTo>
                  <a:pt x="50" y="9"/>
                </a:lnTo>
                <a:lnTo>
                  <a:pt x="41" y="3"/>
                </a:lnTo>
                <a:lnTo>
                  <a:pt x="29" y="0"/>
                </a:lnTo>
                <a:lnTo>
                  <a:pt x="18" y="3"/>
                </a:lnTo>
                <a:lnTo>
                  <a:pt x="9" y="9"/>
                </a:lnTo>
                <a:lnTo>
                  <a:pt x="2" y="19"/>
                </a:lnTo>
                <a:lnTo>
                  <a:pt x="0" y="30"/>
                </a:lnTo>
                <a:lnTo>
                  <a:pt x="2" y="42"/>
                </a:lnTo>
                <a:lnTo>
                  <a:pt x="9" y="51"/>
                </a:lnTo>
                <a:lnTo>
                  <a:pt x="18" y="57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25" name="Freeform 22"/>
          <p:cNvSpPr/>
          <p:nvPr>
            <p:custDataLst>
              <p:tags r:id="rId23"/>
            </p:custDataLst>
          </p:nvPr>
        </p:nvSpPr>
        <p:spPr>
          <a:xfrm>
            <a:off x="6813550" y="4302125"/>
            <a:ext cx="36830" cy="180975"/>
          </a:xfrm>
          <a:custGeom>
            <a:avLst/>
            <a:gdLst>
              <a:gd name="txL" fmla="*/ 0 w 166"/>
              <a:gd name="txT" fmla="*/ 0 h 800"/>
              <a:gd name="txR" fmla="*/ 166 w 166"/>
              <a:gd name="txB" fmla="*/ 800 h 800"/>
            </a:gdLst>
            <a:ahLst/>
            <a:cxnLst>
              <a:cxn ang="0">
                <a:pos x="52" y="16"/>
              </a:cxn>
              <a:cxn ang="0">
                <a:pos x="47" y="32"/>
              </a:cxn>
              <a:cxn ang="0">
                <a:pos x="36" y="77"/>
              </a:cxn>
              <a:cxn ang="0">
                <a:pos x="21" y="148"/>
              </a:cxn>
              <a:cxn ang="0">
                <a:pos x="8" y="244"/>
              </a:cxn>
              <a:cxn ang="0">
                <a:pos x="0" y="359"/>
              </a:cxn>
              <a:cxn ang="0">
                <a:pos x="2" y="492"/>
              </a:cxn>
              <a:cxn ang="0">
                <a:pos x="15" y="640"/>
              </a:cxn>
              <a:cxn ang="0">
                <a:pos x="46" y="800"/>
              </a:cxn>
              <a:cxn ang="0">
                <a:pos x="161" y="794"/>
              </a:cxn>
              <a:cxn ang="0">
                <a:pos x="156" y="770"/>
              </a:cxn>
              <a:cxn ang="0">
                <a:pos x="145" y="706"/>
              </a:cxn>
              <a:cxn ang="0">
                <a:pos x="131" y="610"/>
              </a:cxn>
              <a:cxn ang="0">
                <a:pos x="118" y="493"/>
              </a:cxn>
              <a:cxn ang="0">
                <a:pos x="111" y="364"/>
              </a:cxn>
              <a:cxn ang="0">
                <a:pos x="115" y="235"/>
              </a:cxn>
              <a:cxn ang="0">
                <a:pos x="132" y="113"/>
              </a:cxn>
              <a:cxn ang="0">
                <a:pos x="166" y="9"/>
              </a:cxn>
              <a:cxn ang="0">
                <a:pos x="166" y="8"/>
              </a:cxn>
              <a:cxn ang="0">
                <a:pos x="166" y="6"/>
              </a:cxn>
              <a:cxn ang="0">
                <a:pos x="164" y="4"/>
              </a:cxn>
              <a:cxn ang="0">
                <a:pos x="157" y="0"/>
              </a:cxn>
              <a:cxn ang="0">
                <a:pos x="143" y="0"/>
              </a:cxn>
              <a:cxn ang="0">
                <a:pos x="123" y="1"/>
              </a:cxn>
              <a:cxn ang="0">
                <a:pos x="93" y="7"/>
              </a:cxn>
              <a:cxn ang="0">
                <a:pos x="52" y="16"/>
              </a:cxn>
            </a:cxnLst>
            <a:rect l="txL" t="txT" r="txR" b="txB"/>
            <a:pathLst>
              <a:path w="166" h="800">
                <a:moveTo>
                  <a:pt x="52" y="16"/>
                </a:moveTo>
                <a:lnTo>
                  <a:pt x="47" y="32"/>
                </a:lnTo>
                <a:lnTo>
                  <a:pt x="36" y="77"/>
                </a:lnTo>
                <a:lnTo>
                  <a:pt x="21" y="148"/>
                </a:lnTo>
                <a:lnTo>
                  <a:pt x="8" y="244"/>
                </a:lnTo>
                <a:lnTo>
                  <a:pt x="0" y="359"/>
                </a:lnTo>
                <a:lnTo>
                  <a:pt x="2" y="492"/>
                </a:lnTo>
                <a:lnTo>
                  <a:pt x="15" y="640"/>
                </a:lnTo>
                <a:lnTo>
                  <a:pt x="46" y="800"/>
                </a:lnTo>
                <a:lnTo>
                  <a:pt x="161" y="794"/>
                </a:lnTo>
                <a:lnTo>
                  <a:pt x="156" y="770"/>
                </a:lnTo>
                <a:lnTo>
                  <a:pt x="145" y="706"/>
                </a:lnTo>
                <a:lnTo>
                  <a:pt x="131" y="610"/>
                </a:lnTo>
                <a:lnTo>
                  <a:pt x="118" y="493"/>
                </a:lnTo>
                <a:lnTo>
                  <a:pt x="111" y="364"/>
                </a:lnTo>
                <a:lnTo>
                  <a:pt x="115" y="235"/>
                </a:lnTo>
                <a:lnTo>
                  <a:pt x="132" y="113"/>
                </a:lnTo>
                <a:lnTo>
                  <a:pt x="166" y="9"/>
                </a:lnTo>
                <a:lnTo>
                  <a:pt x="166" y="8"/>
                </a:lnTo>
                <a:lnTo>
                  <a:pt x="166" y="6"/>
                </a:lnTo>
                <a:lnTo>
                  <a:pt x="164" y="4"/>
                </a:lnTo>
                <a:lnTo>
                  <a:pt x="157" y="0"/>
                </a:lnTo>
                <a:lnTo>
                  <a:pt x="143" y="0"/>
                </a:lnTo>
                <a:lnTo>
                  <a:pt x="123" y="1"/>
                </a:lnTo>
                <a:lnTo>
                  <a:pt x="93" y="7"/>
                </a:lnTo>
                <a:lnTo>
                  <a:pt x="52" y="1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26" name="Freeform 23"/>
          <p:cNvSpPr/>
          <p:nvPr>
            <p:custDataLst>
              <p:tags r:id="rId24"/>
            </p:custDataLst>
          </p:nvPr>
        </p:nvSpPr>
        <p:spPr>
          <a:xfrm>
            <a:off x="7007225" y="4279900"/>
            <a:ext cx="50800" cy="203200"/>
          </a:xfrm>
          <a:custGeom>
            <a:avLst/>
            <a:gdLst>
              <a:gd name="txL" fmla="*/ 0 w 225"/>
              <a:gd name="txT" fmla="*/ 0 h 893"/>
              <a:gd name="txR" fmla="*/ 225 w 225"/>
              <a:gd name="txB" fmla="*/ 893 h 893"/>
            </a:gdLst>
            <a:ahLst/>
            <a:cxnLst>
              <a:cxn ang="0">
                <a:pos x="225" y="6"/>
              </a:cxn>
              <a:cxn ang="0">
                <a:pos x="219" y="12"/>
              </a:cxn>
              <a:cxn ang="0">
                <a:pos x="204" y="35"/>
              </a:cxn>
              <a:cxn ang="0">
                <a:pos x="185" y="82"/>
              </a:cxn>
              <a:cxn ang="0">
                <a:pos x="165" y="158"/>
              </a:cxn>
              <a:cxn ang="0">
                <a:pos x="149" y="270"/>
              </a:cxn>
              <a:cxn ang="0">
                <a:pos x="141" y="427"/>
              </a:cxn>
              <a:cxn ang="0">
                <a:pos x="146" y="631"/>
              </a:cxn>
              <a:cxn ang="0">
                <a:pos x="168" y="893"/>
              </a:cxn>
              <a:cxn ang="0">
                <a:pos x="41" y="893"/>
              </a:cxn>
              <a:cxn ang="0">
                <a:pos x="36" y="867"/>
              </a:cxn>
              <a:cxn ang="0">
                <a:pos x="26" y="794"/>
              </a:cxn>
              <a:cxn ang="0">
                <a:pos x="13" y="686"/>
              </a:cxn>
              <a:cxn ang="0">
                <a:pos x="3" y="554"/>
              </a:cxn>
              <a:cxn ang="0">
                <a:pos x="0" y="408"/>
              </a:cxn>
              <a:cxn ang="0">
                <a:pos x="6" y="260"/>
              </a:cxn>
              <a:cxn ang="0">
                <a:pos x="30" y="121"/>
              </a:cxn>
              <a:cxn ang="0">
                <a:pos x="73" y="0"/>
              </a:cxn>
              <a:cxn ang="0">
                <a:pos x="225" y="6"/>
              </a:cxn>
            </a:cxnLst>
            <a:rect l="txL" t="txT" r="txR" b="txB"/>
            <a:pathLst>
              <a:path w="225" h="893">
                <a:moveTo>
                  <a:pt x="225" y="6"/>
                </a:moveTo>
                <a:lnTo>
                  <a:pt x="219" y="12"/>
                </a:lnTo>
                <a:lnTo>
                  <a:pt x="204" y="35"/>
                </a:lnTo>
                <a:lnTo>
                  <a:pt x="185" y="82"/>
                </a:lnTo>
                <a:lnTo>
                  <a:pt x="165" y="158"/>
                </a:lnTo>
                <a:lnTo>
                  <a:pt x="149" y="270"/>
                </a:lnTo>
                <a:lnTo>
                  <a:pt x="141" y="427"/>
                </a:lnTo>
                <a:lnTo>
                  <a:pt x="146" y="631"/>
                </a:lnTo>
                <a:lnTo>
                  <a:pt x="168" y="893"/>
                </a:lnTo>
                <a:lnTo>
                  <a:pt x="41" y="893"/>
                </a:lnTo>
                <a:lnTo>
                  <a:pt x="36" y="867"/>
                </a:lnTo>
                <a:lnTo>
                  <a:pt x="26" y="794"/>
                </a:lnTo>
                <a:lnTo>
                  <a:pt x="13" y="686"/>
                </a:lnTo>
                <a:lnTo>
                  <a:pt x="3" y="554"/>
                </a:lnTo>
                <a:lnTo>
                  <a:pt x="0" y="408"/>
                </a:lnTo>
                <a:lnTo>
                  <a:pt x="6" y="260"/>
                </a:lnTo>
                <a:lnTo>
                  <a:pt x="30" y="121"/>
                </a:lnTo>
                <a:lnTo>
                  <a:pt x="73" y="0"/>
                </a:lnTo>
                <a:lnTo>
                  <a:pt x="225" y="6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27" name="Freeform 24"/>
          <p:cNvSpPr/>
          <p:nvPr>
            <p:custDataLst>
              <p:tags r:id="rId25"/>
            </p:custDataLst>
          </p:nvPr>
        </p:nvSpPr>
        <p:spPr>
          <a:xfrm>
            <a:off x="6813550" y="4313555"/>
            <a:ext cx="33655" cy="158750"/>
          </a:xfrm>
          <a:custGeom>
            <a:avLst/>
            <a:gdLst>
              <a:gd name="txL" fmla="*/ 0 w 145"/>
              <a:gd name="txT" fmla="*/ 0 h 699"/>
              <a:gd name="txR" fmla="*/ 145 w 145"/>
              <a:gd name="txB" fmla="*/ 699 h 699"/>
            </a:gdLst>
            <a:ahLst/>
            <a:cxnLst>
              <a:cxn ang="0">
                <a:pos x="46" y="14"/>
              </a:cxn>
              <a:cxn ang="0">
                <a:pos x="41" y="28"/>
              </a:cxn>
              <a:cxn ang="0">
                <a:pos x="32" y="67"/>
              </a:cxn>
              <a:cxn ang="0">
                <a:pos x="20" y="130"/>
              </a:cxn>
              <a:cxn ang="0">
                <a:pos x="7" y="213"/>
              </a:cxn>
              <a:cxn ang="0">
                <a:pos x="0" y="314"/>
              </a:cxn>
              <a:cxn ang="0">
                <a:pos x="1" y="430"/>
              </a:cxn>
              <a:cxn ang="0">
                <a:pos x="13" y="559"/>
              </a:cxn>
              <a:cxn ang="0">
                <a:pos x="40" y="699"/>
              </a:cxn>
              <a:cxn ang="0">
                <a:pos x="140" y="693"/>
              </a:cxn>
              <a:cxn ang="0">
                <a:pos x="135" y="672"/>
              </a:cxn>
              <a:cxn ang="0">
                <a:pos x="126" y="616"/>
              </a:cxn>
              <a:cxn ang="0">
                <a:pos x="113" y="532"/>
              </a:cxn>
              <a:cxn ang="0">
                <a:pos x="103" y="430"/>
              </a:cxn>
              <a:cxn ang="0">
                <a:pos x="97" y="317"/>
              </a:cxn>
              <a:cxn ang="0">
                <a:pos x="100" y="205"/>
              </a:cxn>
              <a:cxn ang="0">
                <a:pos x="115" y="98"/>
              </a:cxn>
              <a:cxn ang="0">
                <a:pos x="145" y="8"/>
              </a:cxn>
              <a:cxn ang="0">
                <a:pos x="145" y="7"/>
              </a:cxn>
              <a:cxn ang="0">
                <a:pos x="145" y="5"/>
              </a:cxn>
              <a:cxn ang="0">
                <a:pos x="143" y="3"/>
              </a:cxn>
              <a:cxn ang="0">
                <a:pos x="137" y="0"/>
              </a:cxn>
              <a:cxn ang="0">
                <a:pos x="126" y="0"/>
              </a:cxn>
              <a:cxn ang="0">
                <a:pos x="108" y="1"/>
              </a:cxn>
              <a:cxn ang="0">
                <a:pos x="81" y="6"/>
              </a:cxn>
              <a:cxn ang="0">
                <a:pos x="46" y="14"/>
              </a:cxn>
            </a:cxnLst>
            <a:rect l="txL" t="txT" r="txR" b="txB"/>
            <a:pathLst>
              <a:path w="145" h="699">
                <a:moveTo>
                  <a:pt x="46" y="14"/>
                </a:moveTo>
                <a:lnTo>
                  <a:pt x="41" y="28"/>
                </a:lnTo>
                <a:lnTo>
                  <a:pt x="32" y="67"/>
                </a:lnTo>
                <a:lnTo>
                  <a:pt x="20" y="130"/>
                </a:lnTo>
                <a:lnTo>
                  <a:pt x="7" y="213"/>
                </a:lnTo>
                <a:lnTo>
                  <a:pt x="0" y="314"/>
                </a:lnTo>
                <a:lnTo>
                  <a:pt x="1" y="430"/>
                </a:lnTo>
                <a:lnTo>
                  <a:pt x="13" y="559"/>
                </a:lnTo>
                <a:lnTo>
                  <a:pt x="40" y="699"/>
                </a:lnTo>
                <a:lnTo>
                  <a:pt x="140" y="693"/>
                </a:lnTo>
                <a:lnTo>
                  <a:pt x="135" y="672"/>
                </a:lnTo>
                <a:lnTo>
                  <a:pt x="126" y="616"/>
                </a:lnTo>
                <a:lnTo>
                  <a:pt x="113" y="532"/>
                </a:lnTo>
                <a:lnTo>
                  <a:pt x="103" y="430"/>
                </a:lnTo>
                <a:lnTo>
                  <a:pt x="97" y="317"/>
                </a:lnTo>
                <a:lnTo>
                  <a:pt x="100" y="205"/>
                </a:lnTo>
                <a:lnTo>
                  <a:pt x="115" y="98"/>
                </a:lnTo>
                <a:lnTo>
                  <a:pt x="145" y="8"/>
                </a:lnTo>
                <a:lnTo>
                  <a:pt x="145" y="7"/>
                </a:lnTo>
                <a:lnTo>
                  <a:pt x="145" y="5"/>
                </a:lnTo>
                <a:lnTo>
                  <a:pt x="143" y="3"/>
                </a:lnTo>
                <a:lnTo>
                  <a:pt x="137" y="0"/>
                </a:lnTo>
                <a:lnTo>
                  <a:pt x="126" y="0"/>
                </a:lnTo>
                <a:lnTo>
                  <a:pt x="108" y="1"/>
                </a:lnTo>
                <a:lnTo>
                  <a:pt x="81" y="6"/>
                </a:lnTo>
                <a:lnTo>
                  <a:pt x="46" y="14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28" name="Freeform 25"/>
          <p:cNvSpPr/>
          <p:nvPr>
            <p:custDataLst>
              <p:tags r:id="rId26"/>
            </p:custDataLst>
          </p:nvPr>
        </p:nvSpPr>
        <p:spPr>
          <a:xfrm>
            <a:off x="6815455" y="4324350"/>
            <a:ext cx="28575" cy="134620"/>
          </a:xfrm>
          <a:custGeom>
            <a:avLst/>
            <a:gdLst>
              <a:gd name="txL" fmla="*/ 0 w 123"/>
              <a:gd name="txT" fmla="*/ 0 h 597"/>
              <a:gd name="txR" fmla="*/ 123 w 123"/>
              <a:gd name="txB" fmla="*/ 597 h 597"/>
            </a:gdLst>
            <a:ahLst/>
            <a:cxnLst>
              <a:cxn ang="0">
                <a:pos x="39" y="12"/>
              </a:cxn>
              <a:cxn ang="0">
                <a:pos x="35" y="23"/>
              </a:cxn>
              <a:cxn ang="0">
                <a:pos x="26" y="57"/>
              </a:cxn>
              <a:cxn ang="0">
                <a:pos x="16" y="111"/>
              </a:cxn>
              <a:cxn ang="0">
                <a:pos x="6" y="181"/>
              </a:cxn>
              <a:cxn ang="0">
                <a:pos x="0" y="267"/>
              </a:cxn>
              <a:cxn ang="0">
                <a:pos x="1" y="367"/>
              </a:cxn>
              <a:cxn ang="0">
                <a:pos x="11" y="477"/>
              </a:cxn>
              <a:cxn ang="0">
                <a:pos x="34" y="597"/>
              </a:cxn>
              <a:cxn ang="0">
                <a:pos x="119" y="591"/>
              </a:cxn>
              <a:cxn ang="0">
                <a:pos x="115" y="574"/>
              </a:cxn>
              <a:cxn ang="0">
                <a:pos x="107" y="526"/>
              </a:cxn>
              <a:cxn ang="0">
                <a:pos x="97" y="454"/>
              </a:cxn>
              <a:cxn ang="0">
                <a:pos x="88" y="367"/>
              </a:cxn>
              <a:cxn ang="0">
                <a:pos x="82" y="272"/>
              </a:cxn>
              <a:cxn ang="0">
                <a:pos x="84" y="175"/>
              </a:cxn>
              <a:cxn ang="0">
                <a:pos x="97" y="84"/>
              </a:cxn>
              <a:cxn ang="0">
                <a:pos x="123" y="7"/>
              </a:cxn>
              <a:cxn ang="0">
                <a:pos x="123" y="6"/>
              </a:cxn>
              <a:cxn ang="0">
                <a:pos x="123" y="5"/>
              </a:cxn>
              <a:cxn ang="0">
                <a:pos x="121" y="3"/>
              </a:cxn>
              <a:cxn ang="0">
                <a:pos x="117" y="0"/>
              </a:cxn>
              <a:cxn ang="0">
                <a:pos x="106" y="0"/>
              </a:cxn>
              <a:cxn ang="0">
                <a:pos x="91" y="2"/>
              </a:cxn>
              <a:cxn ang="0">
                <a:pos x="70" y="5"/>
              </a:cxn>
              <a:cxn ang="0">
                <a:pos x="39" y="12"/>
              </a:cxn>
            </a:cxnLst>
            <a:rect l="txL" t="txT" r="txR" b="txB"/>
            <a:pathLst>
              <a:path w="123" h="597">
                <a:moveTo>
                  <a:pt x="39" y="12"/>
                </a:moveTo>
                <a:lnTo>
                  <a:pt x="35" y="23"/>
                </a:lnTo>
                <a:lnTo>
                  <a:pt x="26" y="57"/>
                </a:lnTo>
                <a:lnTo>
                  <a:pt x="16" y="111"/>
                </a:lnTo>
                <a:lnTo>
                  <a:pt x="6" y="181"/>
                </a:lnTo>
                <a:lnTo>
                  <a:pt x="0" y="267"/>
                </a:lnTo>
                <a:lnTo>
                  <a:pt x="1" y="367"/>
                </a:lnTo>
                <a:lnTo>
                  <a:pt x="11" y="477"/>
                </a:lnTo>
                <a:lnTo>
                  <a:pt x="34" y="597"/>
                </a:lnTo>
                <a:lnTo>
                  <a:pt x="119" y="591"/>
                </a:lnTo>
                <a:lnTo>
                  <a:pt x="115" y="574"/>
                </a:lnTo>
                <a:lnTo>
                  <a:pt x="107" y="526"/>
                </a:lnTo>
                <a:lnTo>
                  <a:pt x="97" y="454"/>
                </a:lnTo>
                <a:lnTo>
                  <a:pt x="88" y="367"/>
                </a:lnTo>
                <a:lnTo>
                  <a:pt x="82" y="272"/>
                </a:lnTo>
                <a:lnTo>
                  <a:pt x="84" y="175"/>
                </a:lnTo>
                <a:lnTo>
                  <a:pt x="97" y="84"/>
                </a:lnTo>
                <a:lnTo>
                  <a:pt x="123" y="7"/>
                </a:lnTo>
                <a:lnTo>
                  <a:pt x="123" y="6"/>
                </a:lnTo>
                <a:lnTo>
                  <a:pt x="123" y="5"/>
                </a:lnTo>
                <a:lnTo>
                  <a:pt x="121" y="3"/>
                </a:lnTo>
                <a:lnTo>
                  <a:pt x="117" y="0"/>
                </a:lnTo>
                <a:lnTo>
                  <a:pt x="106" y="0"/>
                </a:lnTo>
                <a:lnTo>
                  <a:pt x="91" y="2"/>
                </a:lnTo>
                <a:lnTo>
                  <a:pt x="70" y="5"/>
                </a:lnTo>
                <a:lnTo>
                  <a:pt x="39" y="12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29" name="Freeform 26"/>
          <p:cNvSpPr/>
          <p:nvPr>
            <p:custDataLst>
              <p:tags r:id="rId27"/>
            </p:custDataLst>
          </p:nvPr>
        </p:nvSpPr>
        <p:spPr>
          <a:xfrm>
            <a:off x="6816725" y="4333875"/>
            <a:ext cx="24130" cy="112395"/>
          </a:xfrm>
          <a:custGeom>
            <a:avLst/>
            <a:gdLst>
              <a:gd name="txL" fmla="*/ 0 w 103"/>
              <a:gd name="txT" fmla="*/ 0 h 492"/>
              <a:gd name="txR" fmla="*/ 103 w 103"/>
              <a:gd name="txB" fmla="*/ 492 h 492"/>
            </a:gdLst>
            <a:ahLst/>
            <a:cxnLst>
              <a:cxn ang="0">
                <a:pos x="32" y="9"/>
              </a:cxn>
              <a:cxn ang="0">
                <a:pos x="28" y="18"/>
              </a:cxn>
              <a:cxn ang="0">
                <a:pos x="21" y="47"/>
              </a:cxn>
              <a:cxn ang="0">
                <a:pos x="12" y="90"/>
              </a:cxn>
              <a:cxn ang="0">
                <a:pos x="4" y="149"/>
              </a:cxn>
              <a:cxn ang="0">
                <a:pos x="0" y="220"/>
              </a:cxn>
              <a:cxn ang="0">
                <a:pos x="0" y="303"/>
              </a:cxn>
              <a:cxn ang="0">
                <a:pos x="9" y="394"/>
              </a:cxn>
              <a:cxn ang="0">
                <a:pos x="27" y="492"/>
              </a:cxn>
              <a:cxn ang="0">
                <a:pos x="98" y="489"/>
              </a:cxn>
              <a:cxn ang="0">
                <a:pos x="95" y="474"/>
              </a:cxn>
              <a:cxn ang="0">
                <a:pos x="88" y="434"/>
              </a:cxn>
              <a:cxn ang="0">
                <a:pos x="80" y="375"/>
              </a:cxn>
              <a:cxn ang="0">
                <a:pos x="72" y="303"/>
              </a:cxn>
              <a:cxn ang="0">
                <a:pos x="68" y="224"/>
              </a:cxn>
              <a:cxn ang="0">
                <a:pos x="70" y="144"/>
              </a:cxn>
              <a:cxn ang="0">
                <a:pos x="81" y="68"/>
              </a:cxn>
              <a:cxn ang="0">
                <a:pos x="103" y="5"/>
              </a:cxn>
              <a:cxn ang="0">
                <a:pos x="103" y="4"/>
              </a:cxn>
              <a:cxn ang="0">
                <a:pos x="103" y="3"/>
              </a:cxn>
              <a:cxn ang="0">
                <a:pos x="100" y="1"/>
              </a:cxn>
              <a:cxn ang="0">
                <a:pos x="97" y="0"/>
              </a:cxn>
              <a:cxn ang="0">
                <a:pos x="89" y="0"/>
              </a:cxn>
              <a:cxn ang="0">
                <a:pos x="75" y="0"/>
              </a:cxn>
              <a:cxn ang="0">
                <a:pos x="57" y="3"/>
              </a:cxn>
              <a:cxn ang="0">
                <a:pos x="32" y="9"/>
              </a:cxn>
            </a:cxnLst>
            <a:rect l="txL" t="txT" r="txR" b="txB"/>
            <a:pathLst>
              <a:path w="103" h="492">
                <a:moveTo>
                  <a:pt x="32" y="9"/>
                </a:moveTo>
                <a:lnTo>
                  <a:pt x="28" y="18"/>
                </a:lnTo>
                <a:lnTo>
                  <a:pt x="21" y="47"/>
                </a:lnTo>
                <a:lnTo>
                  <a:pt x="12" y="90"/>
                </a:lnTo>
                <a:lnTo>
                  <a:pt x="4" y="149"/>
                </a:lnTo>
                <a:lnTo>
                  <a:pt x="0" y="220"/>
                </a:lnTo>
                <a:lnTo>
                  <a:pt x="0" y="303"/>
                </a:lnTo>
                <a:lnTo>
                  <a:pt x="9" y="394"/>
                </a:lnTo>
                <a:lnTo>
                  <a:pt x="27" y="492"/>
                </a:lnTo>
                <a:lnTo>
                  <a:pt x="98" y="489"/>
                </a:lnTo>
                <a:lnTo>
                  <a:pt x="95" y="474"/>
                </a:lnTo>
                <a:lnTo>
                  <a:pt x="88" y="434"/>
                </a:lnTo>
                <a:lnTo>
                  <a:pt x="80" y="375"/>
                </a:lnTo>
                <a:lnTo>
                  <a:pt x="72" y="303"/>
                </a:lnTo>
                <a:lnTo>
                  <a:pt x="68" y="224"/>
                </a:lnTo>
                <a:lnTo>
                  <a:pt x="70" y="144"/>
                </a:lnTo>
                <a:lnTo>
                  <a:pt x="81" y="68"/>
                </a:lnTo>
                <a:lnTo>
                  <a:pt x="103" y="5"/>
                </a:lnTo>
                <a:lnTo>
                  <a:pt x="103" y="4"/>
                </a:lnTo>
                <a:lnTo>
                  <a:pt x="103" y="3"/>
                </a:lnTo>
                <a:lnTo>
                  <a:pt x="100" y="1"/>
                </a:lnTo>
                <a:lnTo>
                  <a:pt x="97" y="0"/>
                </a:lnTo>
                <a:lnTo>
                  <a:pt x="89" y="0"/>
                </a:lnTo>
                <a:lnTo>
                  <a:pt x="75" y="0"/>
                </a:lnTo>
                <a:lnTo>
                  <a:pt x="57" y="3"/>
                </a:lnTo>
                <a:lnTo>
                  <a:pt x="32" y="9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30" name="Freeform 27"/>
          <p:cNvSpPr/>
          <p:nvPr>
            <p:custDataLst>
              <p:tags r:id="rId28"/>
            </p:custDataLst>
          </p:nvPr>
        </p:nvSpPr>
        <p:spPr>
          <a:xfrm>
            <a:off x="6818630" y="4345305"/>
            <a:ext cx="19050" cy="88900"/>
          </a:xfrm>
          <a:custGeom>
            <a:avLst/>
            <a:gdLst>
              <a:gd name="txL" fmla="*/ 0 w 82"/>
              <a:gd name="txT" fmla="*/ 0 h 390"/>
              <a:gd name="txR" fmla="*/ 82 w 82"/>
              <a:gd name="txB" fmla="*/ 390 h 390"/>
            </a:gdLst>
            <a:ahLst/>
            <a:cxnLst>
              <a:cxn ang="0">
                <a:pos x="25" y="8"/>
              </a:cxn>
              <a:cxn ang="0">
                <a:pos x="23" y="16"/>
              </a:cxn>
              <a:cxn ang="0">
                <a:pos x="17" y="38"/>
              </a:cxn>
              <a:cxn ang="0">
                <a:pos x="11" y="72"/>
              </a:cxn>
              <a:cxn ang="0">
                <a:pos x="4" y="118"/>
              </a:cxn>
              <a:cxn ang="0">
                <a:pos x="0" y="174"/>
              </a:cxn>
              <a:cxn ang="0">
                <a:pos x="0" y="240"/>
              </a:cxn>
              <a:cxn ang="0">
                <a:pos x="7" y="312"/>
              </a:cxn>
              <a:cxn ang="0">
                <a:pos x="22" y="390"/>
              </a:cxn>
              <a:cxn ang="0">
                <a:pos x="78" y="387"/>
              </a:cxn>
              <a:cxn ang="0">
                <a:pos x="76" y="375"/>
              </a:cxn>
              <a:cxn ang="0">
                <a:pos x="70" y="343"/>
              </a:cxn>
              <a:cxn ang="0">
                <a:pos x="63" y="297"/>
              </a:cxn>
              <a:cxn ang="0">
                <a:pos x="57" y="240"/>
              </a:cxn>
              <a:cxn ang="0">
                <a:pos x="54" y="178"/>
              </a:cxn>
              <a:cxn ang="0">
                <a:pos x="56" y="113"/>
              </a:cxn>
              <a:cxn ang="0">
                <a:pos x="64" y="55"/>
              </a:cxn>
              <a:cxn ang="0">
                <a:pos x="82" y="4"/>
              </a:cxn>
              <a:cxn ang="0">
                <a:pos x="82" y="4"/>
              </a:cxn>
              <a:cxn ang="0">
                <a:pos x="82" y="2"/>
              </a:cxn>
              <a:cxn ang="0">
                <a:pos x="80" y="1"/>
              </a:cxn>
              <a:cxn ang="0">
                <a:pos x="77" y="0"/>
              </a:cxn>
              <a:cxn ang="0">
                <a:pos x="70" y="0"/>
              </a:cxn>
              <a:cxn ang="0">
                <a:pos x="60" y="1"/>
              </a:cxn>
              <a:cxn ang="0">
                <a:pos x="46" y="3"/>
              </a:cxn>
              <a:cxn ang="0">
                <a:pos x="25" y="8"/>
              </a:cxn>
            </a:cxnLst>
            <a:rect l="txL" t="txT" r="txR" b="txB"/>
            <a:pathLst>
              <a:path w="82" h="390">
                <a:moveTo>
                  <a:pt x="25" y="8"/>
                </a:moveTo>
                <a:lnTo>
                  <a:pt x="23" y="16"/>
                </a:lnTo>
                <a:lnTo>
                  <a:pt x="17" y="38"/>
                </a:lnTo>
                <a:lnTo>
                  <a:pt x="11" y="72"/>
                </a:lnTo>
                <a:lnTo>
                  <a:pt x="4" y="118"/>
                </a:lnTo>
                <a:lnTo>
                  <a:pt x="0" y="174"/>
                </a:lnTo>
                <a:lnTo>
                  <a:pt x="0" y="240"/>
                </a:lnTo>
                <a:lnTo>
                  <a:pt x="7" y="312"/>
                </a:lnTo>
                <a:lnTo>
                  <a:pt x="22" y="390"/>
                </a:lnTo>
                <a:lnTo>
                  <a:pt x="78" y="387"/>
                </a:lnTo>
                <a:lnTo>
                  <a:pt x="76" y="375"/>
                </a:lnTo>
                <a:lnTo>
                  <a:pt x="70" y="343"/>
                </a:lnTo>
                <a:lnTo>
                  <a:pt x="63" y="297"/>
                </a:lnTo>
                <a:lnTo>
                  <a:pt x="57" y="240"/>
                </a:lnTo>
                <a:lnTo>
                  <a:pt x="54" y="178"/>
                </a:lnTo>
                <a:lnTo>
                  <a:pt x="56" y="113"/>
                </a:lnTo>
                <a:lnTo>
                  <a:pt x="64" y="55"/>
                </a:lnTo>
                <a:lnTo>
                  <a:pt x="82" y="4"/>
                </a:lnTo>
                <a:lnTo>
                  <a:pt x="82" y="4"/>
                </a:lnTo>
                <a:lnTo>
                  <a:pt x="82" y="2"/>
                </a:lnTo>
                <a:lnTo>
                  <a:pt x="80" y="1"/>
                </a:lnTo>
                <a:lnTo>
                  <a:pt x="77" y="0"/>
                </a:lnTo>
                <a:lnTo>
                  <a:pt x="70" y="0"/>
                </a:lnTo>
                <a:lnTo>
                  <a:pt x="60" y="1"/>
                </a:lnTo>
                <a:lnTo>
                  <a:pt x="46" y="3"/>
                </a:lnTo>
                <a:lnTo>
                  <a:pt x="25" y="8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31" name="Freeform 28"/>
          <p:cNvSpPr/>
          <p:nvPr>
            <p:custDataLst>
              <p:tags r:id="rId29"/>
            </p:custDataLst>
          </p:nvPr>
        </p:nvSpPr>
        <p:spPr>
          <a:xfrm>
            <a:off x="6819900" y="4356100"/>
            <a:ext cx="12700" cy="64770"/>
          </a:xfrm>
          <a:custGeom>
            <a:avLst/>
            <a:gdLst>
              <a:gd name="txL" fmla="*/ 0 w 59"/>
              <a:gd name="txT" fmla="*/ 0 h 288"/>
              <a:gd name="txR" fmla="*/ 59 w 59"/>
              <a:gd name="txB" fmla="*/ 288 h 288"/>
            </a:gdLst>
            <a:ahLst/>
            <a:cxnLst>
              <a:cxn ang="0">
                <a:pos x="18" y="6"/>
              </a:cxn>
              <a:cxn ang="0">
                <a:pos x="17" y="11"/>
              </a:cxn>
              <a:cxn ang="0">
                <a:pos x="13" y="27"/>
              </a:cxn>
              <a:cxn ang="0">
                <a:pos x="7" y="53"/>
              </a:cxn>
              <a:cxn ang="0">
                <a:pos x="2" y="87"/>
              </a:cxn>
              <a:cxn ang="0">
                <a:pos x="0" y="130"/>
              </a:cxn>
              <a:cxn ang="0">
                <a:pos x="0" y="177"/>
              </a:cxn>
              <a:cxn ang="0">
                <a:pos x="5" y="231"/>
              </a:cxn>
              <a:cxn ang="0">
                <a:pos x="16" y="288"/>
              </a:cxn>
              <a:cxn ang="0">
                <a:pos x="57" y="286"/>
              </a:cxn>
              <a:cxn ang="0">
                <a:pos x="56" y="278"/>
              </a:cxn>
              <a:cxn ang="0">
                <a:pos x="51" y="254"/>
              </a:cxn>
              <a:cxn ang="0">
                <a:pos x="47" y="219"/>
              </a:cxn>
              <a:cxn ang="0">
                <a:pos x="42" y="177"/>
              </a:cxn>
              <a:cxn ang="0">
                <a:pos x="40" y="131"/>
              </a:cxn>
              <a:cxn ang="0">
                <a:pos x="41" y="84"/>
              </a:cxn>
              <a:cxn ang="0">
                <a:pos x="47" y="40"/>
              </a:cxn>
              <a:cxn ang="0">
                <a:pos x="59" y="3"/>
              </a:cxn>
              <a:cxn ang="0">
                <a:pos x="59" y="3"/>
              </a:cxn>
              <a:cxn ang="0">
                <a:pos x="59" y="2"/>
              </a:cxn>
              <a:cxn ang="0">
                <a:pos x="58" y="1"/>
              </a:cxn>
              <a:cxn ang="0">
                <a:pos x="56" y="0"/>
              </a:cxn>
              <a:cxn ang="0">
                <a:pos x="51" y="0"/>
              </a:cxn>
              <a:cxn ang="0">
                <a:pos x="45" y="0"/>
              </a:cxn>
              <a:cxn ang="0">
                <a:pos x="33" y="2"/>
              </a:cxn>
              <a:cxn ang="0">
                <a:pos x="18" y="6"/>
              </a:cxn>
            </a:cxnLst>
            <a:rect l="txL" t="txT" r="txR" b="txB"/>
            <a:pathLst>
              <a:path w="59" h="288">
                <a:moveTo>
                  <a:pt x="18" y="6"/>
                </a:moveTo>
                <a:lnTo>
                  <a:pt x="17" y="11"/>
                </a:lnTo>
                <a:lnTo>
                  <a:pt x="13" y="27"/>
                </a:lnTo>
                <a:lnTo>
                  <a:pt x="7" y="53"/>
                </a:lnTo>
                <a:lnTo>
                  <a:pt x="2" y="87"/>
                </a:lnTo>
                <a:lnTo>
                  <a:pt x="0" y="130"/>
                </a:lnTo>
                <a:lnTo>
                  <a:pt x="0" y="177"/>
                </a:lnTo>
                <a:lnTo>
                  <a:pt x="5" y="231"/>
                </a:lnTo>
                <a:lnTo>
                  <a:pt x="16" y="288"/>
                </a:lnTo>
                <a:lnTo>
                  <a:pt x="57" y="286"/>
                </a:lnTo>
                <a:lnTo>
                  <a:pt x="56" y="278"/>
                </a:lnTo>
                <a:lnTo>
                  <a:pt x="51" y="254"/>
                </a:lnTo>
                <a:lnTo>
                  <a:pt x="47" y="219"/>
                </a:lnTo>
                <a:lnTo>
                  <a:pt x="42" y="177"/>
                </a:lnTo>
                <a:lnTo>
                  <a:pt x="40" y="131"/>
                </a:lnTo>
                <a:lnTo>
                  <a:pt x="41" y="84"/>
                </a:lnTo>
                <a:lnTo>
                  <a:pt x="47" y="40"/>
                </a:lnTo>
                <a:lnTo>
                  <a:pt x="59" y="3"/>
                </a:lnTo>
                <a:lnTo>
                  <a:pt x="59" y="3"/>
                </a:lnTo>
                <a:lnTo>
                  <a:pt x="59" y="2"/>
                </a:lnTo>
                <a:lnTo>
                  <a:pt x="58" y="1"/>
                </a:lnTo>
                <a:lnTo>
                  <a:pt x="56" y="0"/>
                </a:lnTo>
                <a:lnTo>
                  <a:pt x="51" y="0"/>
                </a:lnTo>
                <a:lnTo>
                  <a:pt x="45" y="0"/>
                </a:lnTo>
                <a:lnTo>
                  <a:pt x="33" y="2"/>
                </a:lnTo>
                <a:lnTo>
                  <a:pt x="18" y="6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32" name="Freeform 29"/>
          <p:cNvSpPr/>
          <p:nvPr>
            <p:custDataLst>
              <p:tags r:id="rId30"/>
            </p:custDataLst>
          </p:nvPr>
        </p:nvSpPr>
        <p:spPr>
          <a:xfrm>
            <a:off x="7009130" y="4292600"/>
            <a:ext cx="44450" cy="175895"/>
          </a:xfrm>
          <a:custGeom>
            <a:avLst/>
            <a:gdLst>
              <a:gd name="txL" fmla="*/ 0 w 198"/>
              <a:gd name="txT" fmla="*/ 0 h 779"/>
              <a:gd name="txR" fmla="*/ 198 w 198"/>
              <a:gd name="txB" fmla="*/ 779 h 779"/>
            </a:gdLst>
            <a:ahLst/>
            <a:cxnLst>
              <a:cxn ang="0">
                <a:pos x="198" y="6"/>
              </a:cxn>
              <a:cxn ang="0">
                <a:pos x="194" y="12"/>
              </a:cxn>
              <a:cxn ang="0">
                <a:pos x="180" y="31"/>
              </a:cxn>
              <a:cxn ang="0">
                <a:pos x="163" y="72"/>
              </a:cxn>
              <a:cxn ang="0">
                <a:pos x="146" y="138"/>
              </a:cxn>
              <a:cxn ang="0">
                <a:pos x="132" y="236"/>
              </a:cxn>
              <a:cxn ang="0">
                <a:pos x="125" y="373"/>
              </a:cxn>
              <a:cxn ang="0">
                <a:pos x="130" y="551"/>
              </a:cxn>
              <a:cxn ang="0">
                <a:pos x="148" y="779"/>
              </a:cxn>
              <a:cxn ang="0">
                <a:pos x="37" y="779"/>
              </a:cxn>
              <a:cxn ang="0">
                <a:pos x="34" y="756"/>
              </a:cxn>
              <a:cxn ang="0">
                <a:pos x="23" y="693"/>
              </a:cxn>
              <a:cxn ang="0">
                <a:pos x="13" y="599"/>
              </a:cxn>
              <a:cxn ang="0">
                <a:pos x="4" y="483"/>
              </a:cxn>
              <a:cxn ang="0">
                <a:pos x="0" y="357"/>
              </a:cxn>
              <a:cxn ang="0">
                <a:pos x="7" y="227"/>
              </a:cxn>
              <a:cxn ang="0">
                <a:pos x="27" y="105"/>
              </a:cxn>
              <a:cxn ang="0">
                <a:pos x="65" y="0"/>
              </a:cxn>
              <a:cxn ang="0">
                <a:pos x="198" y="6"/>
              </a:cxn>
            </a:cxnLst>
            <a:rect l="txL" t="txT" r="txR" b="txB"/>
            <a:pathLst>
              <a:path w="198" h="779">
                <a:moveTo>
                  <a:pt x="198" y="6"/>
                </a:moveTo>
                <a:lnTo>
                  <a:pt x="194" y="12"/>
                </a:lnTo>
                <a:lnTo>
                  <a:pt x="180" y="31"/>
                </a:lnTo>
                <a:lnTo>
                  <a:pt x="163" y="72"/>
                </a:lnTo>
                <a:lnTo>
                  <a:pt x="146" y="138"/>
                </a:lnTo>
                <a:lnTo>
                  <a:pt x="132" y="236"/>
                </a:lnTo>
                <a:lnTo>
                  <a:pt x="125" y="373"/>
                </a:lnTo>
                <a:lnTo>
                  <a:pt x="130" y="551"/>
                </a:lnTo>
                <a:lnTo>
                  <a:pt x="148" y="779"/>
                </a:lnTo>
                <a:lnTo>
                  <a:pt x="37" y="779"/>
                </a:lnTo>
                <a:lnTo>
                  <a:pt x="34" y="756"/>
                </a:lnTo>
                <a:lnTo>
                  <a:pt x="23" y="693"/>
                </a:lnTo>
                <a:lnTo>
                  <a:pt x="13" y="599"/>
                </a:lnTo>
                <a:lnTo>
                  <a:pt x="4" y="483"/>
                </a:lnTo>
                <a:lnTo>
                  <a:pt x="0" y="357"/>
                </a:lnTo>
                <a:lnTo>
                  <a:pt x="7" y="227"/>
                </a:lnTo>
                <a:lnTo>
                  <a:pt x="27" y="105"/>
                </a:lnTo>
                <a:lnTo>
                  <a:pt x="65" y="0"/>
                </a:lnTo>
                <a:lnTo>
                  <a:pt x="198" y="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33" name="Freeform 30"/>
          <p:cNvSpPr/>
          <p:nvPr>
            <p:custDataLst>
              <p:tags r:id="rId31"/>
            </p:custDataLst>
          </p:nvPr>
        </p:nvSpPr>
        <p:spPr>
          <a:xfrm>
            <a:off x="7010400" y="4304030"/>
            <a:ext cx="38100" cy="152400"/>
          </a:xfrm>
          <a:custGeom>
            <a:avLst/>
            <a:gdLst>
              <a:gd name="txL" fmla="*/ 0 w 169"/>
              <a:gd name="txT" fmla="*/ 0 h 666"/>
              <a:gd name="txR" fmla="*/ 169 w 169"/>
              <a:gd name="txB" fmla="*/ 666 h 666"/>
            </a:gdLst>
            <a:ahLst/>
            <a:cxnLst>
              <a:cxn ang="0">
                <a:pos x="169" y="5"/>
              </a:cxn>
              <a:cxn ang="0">
                <a:pos x="164" y="10"/>
              </a:cxn>
              <a:cxn ang="0">
                <a:pos x="154" y="27"/>
              </a:cxn>
              <a:cxn ang="0">
                <a:pos x="139" y="61"/>
              </a:cxn>
              <a:cxn ang="0">
                <a:pos x="124" y="118"/>
              </a:cxn>
              <a:cxn ang="0">
                <a:pos x="113" y="201"/>
              </a:cxn>
              <a:cxn ang="0">
                <a:pos x="107" y="318"/>
              </a:cxn>
              <a:cxn ang="0">
                <a:pos x="110" y="470"/>
              </a:cxn>
              <a:cxn ang="0">
                <a:pos x="126" y="666"/>
              </a:cxn>
              <a:cxn ang="0">
                <a:pos x="31" y="666"/>
              </a:cxn>
              <a:cxn ang="0">
                <a:pos x="28" y="646"/>
              </a:cxn>
              <a:cxn ang="0">
                <a:pos x="20" y="592"/>
              </a:cxn>
              <a:cxn ang="0">
                <a:pos x="11" y="512"/>
              </a:cxn>
              <a:cxn ang="0">
                <a:pos x="3" y="413"/>
              </a:cxn>
              <a:cxn ang="0">
                <a:pos x="0" y="305"/>
              </a:cxn>
              <a:cxn ang="0">
                <a:pos x="6" y="195"/>
              </a:cxn>
              <a:cxn ang="0">
                <a:pos x="23" y="90"/>
              </a:cxn>
              <a:cxn ang="0">
                <a:pos x="55" y="0"/>
              </a:cxn>
              <a:cxn ang="0">
                <a:pos x="169" y="5"/>
              </a:cxn>
            </a:cxnLst>
            <a:rect l="txL" t="txT" r="txR" b="txB"/>
            <a:pathLst>
              <a:path w="169" h="666">
                <a:moveTo>
                  <a:pt x="169" y="5"/>
                </a:moveTo>
                <a:lnTo>
                  <a:pt x="164" y="10"/>
                </a:lnTo>
                <a:lnTo>
                  <a:pt x="154" y="27"/>
                </a:lnTo>
                <a:lnTo>
                  <a:pt x="139" y="61"/>
                </a:lnTo>
                <a:lnTo>
                  <a:pt x="124" y="118"/>
                </a:lnTo>
                <a:lnTo>
                  <a:pt x="113" y="201"/>
                </a:lnTo>
                <a:lnTo>
                  <a:pt x="107" y="318"/>
                </a:lnTo>
                <a:lnTo>
                  <a:pt x="110" y="470"/>
                </a:lnTo>
                <a:lnTo>
                  <a:pt x="126" y="666"/>
                </a:lnTo>
                <a:lnTo>
                  <a:pt x="31" y="666"/>
                </a:lnTo>
                <a:lnTo>
                  <a:pt x="28" y="646"/>
                </a:lnTo>
                <a:lnTo>
                  <a:pt x="20" y="592"/>
                </a:lnTo>
                <a:lnTo>
                  <a:pt x="11" y="512"/>
                </a:lnTo>
                <a:lnTo>
                  <a:pt x="3" y="413"/>
                </a:lnTo>
                <a:lnTo>
                  <a:pt x="0" y="305"/>
                </a:lnTo>
                <a:lnTo>
                  <a:pt x="6" y="195"/>
                </a:lnTo>
                <a:lnTo>
                  <a:pt x="23" y="90"/>
                </a:lnTo>
                <a:lnTo>
                  <a:pt x="55" y="0"/>
                </a:lnTo>
                <a:lnTo>
                  <a:pt x="169" y="5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34" name="Freeform 31"/>
          <p:cNvSpPr/>
          <p:nvPr>
            <p:custDataLst>
              <p:tags r:id="rId32"/>
            </p:custDataLst>
          </p:nvPr>
        </p:nvSpPr>
        <p:spPr>
          <a:xfrm>
            <a:off x="7012305" y="4316730"/>
            <a:ext cx="31750" cy="125095"/>
          </a:xfrm>
          <a:custGeom>
            <a:avLst/>
            <a:gdLst>
              <a:gd name="txL" fmla="*/ 0 w 140"/>
              <a:gd name="txT" fmla="*/ 0 h 551"/>
              <a:gd name="txR" fmla="*/ 140 w 140"/>
              <a:gd name="txB" fmla="*/ 551 h 551"/>
            </a:gdLst>
            <a:ahLst/>
            <a:cxnLst>
              <a:cxn ang="0">
                <a:pos x="140" y="5"/>
              </a:cxn>
              <a:cxn ang="0">
                <a:pos x="136" y="8"/>
              </a:cxn>
              <a:cxn ang="0">
                <a:pos x="127" y="23"/>
              </a:cxn>
              <a:cxn ang="0">
                <a:pos x="116" y="51"/>
              </a:cxn>
              <a:cxn ang="0">
                <a:pos x="103" y="98"/>
              </a:cxn>
              <a:cxn ang="0">
                <a:pos x="94" y="167"/>
              </a:cxn>
              <a:cxn ang="0">
                <a:pos x="90" y="264"/>
              </a:cxn>
              <a:cxn ang="0">
                <a:pos x="92" y="390"/>
              </a:cxn>
              <a:cxn ang="0">
                <a:pos x="106" y="551"/>
              </a:cxn>
              <a:cxn ang="0">
                <a:pos x="27" y="551"/>
              </a:cxn>
              <a:cxn ang="0">
                <a:pos x="24" y="535"/>
              </a:cxn>
              <a:cxn ang="0">
                <a:pos x="17" y="490"/>
              </a:cxn>
              <a:cxn ang="0">
                <a:pos x="9" y="423"/>
              </a:cxn>
              <a:cxn ang="0">
                <a:pos x="3" y="342"/>
              </a:cxn>
              <a:cxn ang="0">
                <a:pos x="0" y="252"/>
              </a:cxn>
              <a:cxn ang="0">
                <a:pos x="5" y="161"/>
              </a:cxn>
              <a:cxn ang="0">
                <a:pos x="20" y="75"/>
              </a:cxn>
              <a:cxn ang="0">
                <a:pos x="46" y="0"/>
              </a:cxn>
              <a:cxn ang="0">
                <a:pos x="140" y="5"/>
              </a:cxn>
            </a:cxnLst>
            <a:rect l="txL" t="txT" r="txR" b="txB"/>
            <a:pathLst>
              <a:path w="140" h="551">
                <a:moveTo>
                  <a:pt x="140" y="5"/>
                </a:moveTo>
                <a:lnTo>
                  <a:pt x="136" y="8"/>
                </a:lnTo>
                <a:lnTo>
                  <a:pt x="127" y="23"/>
                </a:lnTo>
                <a:lnTo>
                  <a:pt x="116" y="51"/>
                </a:lnTo>
                <a:lnTo>
                  <a:pt x="103" y="98"/>
                </a:lnTo>
                <a:lnTo>
                  <a:pt x="94" y="167"/>
                </a:lnTo>
                <a:lnTo>
                  <a:pt x="90" y="264"/>
                </a:lnTo>
                <a:lnTo>
                  <a:pt x="92" y="390"/>
                </a:lnTo>
                <a:lnTo>
                  <a:pt x="106" y="551"/>
                </a:lnTo>
                <a:lnTo>
                  <a:pt x="27" y="551"/>
                </a:lnTo>
                <a:lnTo>
                  <a:pt x="24" y="535"/>
                </a:lnTo>
                <a:lnTo>
                  <a:pt x="17" y="490"/>
                </a:lnTo>
                <a:lnTo>
                  <a:pt x="9" y="423"/>
                </a:lnTo>
                <a:lnTo>
                  <a:pt x="3" y="342"/>
                </a:lnTo>
                <a:lnTo>
                  <a:pt x="0" y="252"/>
                </a:lnTo>
                <a:lnTo>
                  <a:pt x="5" y="161"/>
                </a:lnTo>
                <a:lnTo>
                  <a:pt x="20" y="75"/>
                </a:lnTo>
                <a:lnTo>
                  <a:pt x="46" y="0"/>
                </a:lnTo>
                <a:lnTo>
                  <a:pt x="140" y="5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35" name="Freeform 32"/>
          <p:cNvSpPr/>
          <p:nvPr>
            <p:custDataLst>
              <p:tags r:id="rId33"/>
            </p:custDataLst>
          </p:nvPr>
        </p:nvSpPr>
        <p:spPr>
          <a:xfrm>
            <a:off x="7013575" y="4329430"/>
            <a:ext cx="25400" cy="98425"/>
          </a:xfrm>
          <a:custGeom>
            <a:avLst/>
            <a:gdLst>
              <a:gd name="txL" fmla="*/ 0 w 111"/>
              <a:gd name="txT" fmla="*/ 0 h 437"/>
              <a:gd name="txR" fmla="*/ 111 w 111"/>
              <a:gd name="txB" fmla="*/ 437 h 437"/>
            </a:gdLst>
            <a:ahLst/>
            <a:cxnLst>
              <a:cxn ang="0">
                <a:pos x="111" y="4"/>
              </a:cxn>
              <a:cxn ang="0">
                <a:pos x="108" y="7"/>
              </a:cxn>
              <a:cxn ang="0">
                <a:pos x="101" y="18"/>
              </a:cxn>
              <a:cxn ang="0">
                <a:pos x="92" y="41"/>
              </a:cxn>
              <a:cxn ang="0">
                <a:pos x="82" y="77"/>
              </a:cxn>
              <a:cxn ang="0">
                <a:pos x="75" y="133"/>
              </a:cxn>
              <a:cxn ang="0">
                <a:pos x="70" y="208"/>
              </a:cxn>
              <a:cxn ang="0">
                <a:pos x="72" y="309"/>
              </a:cxn>
              <a:cxn ang="0">
                <a:pos x="83" y="437"/>
              </a:cxn>
              <a:cxn ang="0">
                <a:pos x="21" y="437"/>
              </a:cxn>
              <a:cxn ang="0">
                <a:pos x="19" y="424"/>
              </a:cxn>
              <a:cxn ang="0">
                <a:pos x="13" y="389"/>
              </a:cxn>
              <a:cxn ang="0">
                <a:pos x="7" y="336"/>
              </a:cxn>
              <a:cxn ang="0">
                <a:pos x="3" y="272"/>
              </a:cxn>
              <a:cxn ang="0">
                <a:pos x="0" y="200"/>
              </a:cxn>
              <a:cxn ang="0">
                <a:pos x="5" y="128"/>
              </a:cxn>
              <a:cxn ang="0">
                <a:pos x="16" y="59"/>
              </a:cxn>
              <a:cxn ang="0">
                <a:pos x="37" y="0"/>
              </a:cxn>
              <a:cxn ang="0">
                <a:pos x="111" y="4"/>
              </a:cxn>
            </a:cxnLst>
            <a:rect l="txL" t="txT" r="txR" b="txB"/>
            <a:pathLst>
              <a:path w="111" h="437">
                <a:moveTo>
                  <a:pt x="111" y="4"/>
                </a:moveTo>
                <a:lnTo>
                  <a:pt x="108" y="7"/>
                </a:lnTo>
                <a:lnTo>
                  <a:pt x="101" y="18"/>
                </a:lnTo>
                <a:lnTo>
                  <a:pt x="92" y="41"/>
                </a:lnTo>
                <a:lnTo>
                  <a:pt x="82" y="77"/>
                </a:lnTo>
                <a:lnTo>
                  <a:pt x="75" y="133"/>
                </a:lnTo>
                <a:lnTo>
                  <a:pt x="70" y="208"/>
                </a:lnTo>
                <a:lnTo>
                  <a:pt x="72" y="309"/>
                </a:lnTo>
                <a:lnTo>
                  <a:pt x="83" y="437"/>
                </a:lnTo>
                <a:lnTo>
                  <a:pt x="21" y="437"/>
                </a:lnTo>
                <a:lnTo>
                  <a:pt x="19" y="424"/>
                </a:lnTo>
                <a:lnTo>
                  <a:pt x="13" y="389"/>
                </a:lnTo>
                <a:lnTo>
                  <a:pt x="7" y="336"/>
                </a:lnTo>
                <a:lnTo>
                  <a:pt x="3" y="272"/>
                </a:lnTo>
                <a:lnTo>
                  <a:pt x="0" y="200"/>
                </a:lnTo>
                <a:lnTo>
                  <a:pt x="5" y="128"/>
                </a:lnTo>
                <a:lnTo>
                  <a:pt x="16" y="59"/>
                </a:lnTo>
                <a:lnTo>
                  <a:pt x="37" y="0"/>
                </a:lnTo>
                <a:lnTo>
                  <a:pt x="111" y="4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36" name="Freeform 33"/>
          <p:cNvSpPr/>
          <p:nvPr>
            <p:custDataLst>
              <p:tags r:id="rId34"/>
            </p:custDataLst>
          </p:nvPr>
        </p:nvSpPr>
        <p:spPr>
          <a:xfrm>
            <a:off x="7015480" y="4342130"/>
            <a:ext cx="19050" cy="73025"/>
          </a:xfrm>
          <a:custGeom>
            <a:avLst/>
            <a:gdLst>
              <a:gd name="txL" fmla="*/ 0 w 82"/>
              <a:gd name="txT" fmla="*/ 0 h 322"/>
              <a:gd name="txR" fmla="*/ 82 w 82"/>
              <a:gd name="txB" fmla="*/ 322 h 322"/>
            </a:gdLst>
            <a:ahLst/>
            <a:cxnLst>
              <a:cxn ang="0">
                <a:pos x="82" y="3"/>
              </a:cxn>
              <a:cxn ang="0">
                <a:pos x="79" y="5"/>
              </a:cxn>
              <a:cxn ang="0">
                <a:pos x="75" y="13"/>
              </a:cxn>
              <a:cxn ang="0">
                <a:pos x="67" y="30"/>
              </a:cxn>
              <a:cxn ang="0">
                <a:pos x="60" y="57"/>
              </a:cxn>
              <a:cxn ang="0">
                <a:pos x="54" y="98"/>
              </a:cxn>
              <a:cxn ang="0">
                <a:pos x="52" y="154"/>
              </a:cxn>
              <a:cxn ang="0">
                <a:pos x="53" y="228"/>
              </a:cxn>
              <a:cxn ang="0">
                <a:pos x="61" y="322"/>
              </a:cxn>
              <a:cxn ang="0">
                <a:pos x="15" y="322"/>
              </a:cxn>
              <a:cxn ang="0">
                <a:pos x="14" y="313"/>
              </a:cxn>
              <a:cxn ang="0">
                <a:pos x="9" y="287"/>
              </a:cxn>
              <a:cxn ang="0">
                <a:pos x="5" y="247"/>
              </a:cxn>
              <a:cxn ang="0">
                <a:pos x="1" y="200"/>
              </a:cxn>
              <a:cxn ang="0">
                <a:pos x="0" y="147"/>
              </a:cxn>
              <a:cxn ang="0">
                <a:pos x="3" y="95"/>
              </a:cxn>
              <a:cxn ang="0">
                <a:pos x="11" y="44"/>
              </a:cxn>
              <a:cxn ang="0">
                <a:pos x="27" y="0"/>
              </a:cxn>
              <a:cxn ang="0">
                <a:pos x="82" y="3"/>
              </a:cxn>
            </a:cxnLst>
            <a:rect l="txL" t="txT" r="txR" b="txB"/>
            <a:pathLst>
              <a:path w="82" h="322">
                <a:moveTo>
                  <a:pt x="82" y="3"/>
                </a:moveTo>
                <a:lnTo>
                  <a:pt x="79" y="5"/>
                </a:lnTo>
                <a:lnTo>
                  <a:pt x="75" y="13"/>
                </a:lnTo>
                <a:lnTo>
                  <a:pt x="67" y="30"/>
                </a:lnTo>
                <a:lnTo>
                  <a:pt x="60" y="57"/>
                </a:lnTo>
                <a:lnTo>
                  <a:pt x="54" y="98"/>
                </a:lnTo>
                <a:lnTo>
                  <a:pt x="52" y="154"/>
                </a:lnTo>
                <a:lnTo>
                  <a:pt x="53" y="228"/>
                </a:lnTo>
                <a:lnTo>
                  <a:pt x="61" y="322"/>
                </a:lnTo>
                <a:lnTo>
                  <a:pt x="15" y="322"/>
                </a:lnTo>
                <a:lnTo>
                  <a:pt x="14" y="313"/>
                </a:lnTo>
                <a:lnTo>
                  <a:pt x="9" y="287"/>
                </a:lnTo>
                <a:lnTo>
                  <a:pt x="5" y="247"/>
                </a:lnTo>
                <a:lnTo>
                  <a:pt x="1" y="200"/>
                </a:lnTo>
                <a:lnTo>
                  <a:pt x="0" y="147"/>
                </a:lnTo>
                <a:lnTo>
                  <a:pt x="3" y="95"/>
                </a:lnTo>
                <a:lnTo>
                  <a:pt x="11" y="44"/>
                </a:lnTo>
                <a:lnTo>
                  <a:pt x="27" y="0"/>
                </a:lnTo>
                <a:lnTo>
                  <a:pt x="82" y="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37" name="Rectangle 34"/>
          <p:cNvSpPr/>
          <p:nvPr>
            <p:custDataLst>
              <p:tags r:id="rId35"/>
            </p:custDataLst>
          </p:nvPr>
        </p:nvSpPr>
        <p:spPr>
          <a:xfrm>
            <a:off x="6774180" y="4323080"/>
            <a:ext cx="6350" cy="231775"/>
          </a:xfrm>
          <a:prstGeom prst="rect">
            <a:avLst/>
          </a:pr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38" name="Freeform 35"/>
          <p:cNvSpPr/>
          <p:nvPr>
            <p:custDataLst>
              <p:tags r:id="rId36"/>
            </p:custDataLst>
          </p:nvPr>
        </p:nvSpPr>
        <p:spPr>
          <a:xfrm>
            <a:off x="6856730" y="4319905"/>
            <a:ext cx="90805" cy="106045"/>
          </a:xfrm>
          <a:custGeom>
            <a:avLst/>
            <a:gdLst>
              <a:gd name="txL" fmla="*/ 0 w 398"/>
              <a:gd name="txT" fmla="*/ 0 h 469"/>
              <a:gd name="txR" fmla="*/ 398 w 398"/>
              <a:gd name="txB" fmla="*/ 469 h 469"/>
            </a:gdLst>
            <a:ahLst/>
            <a:cxnLst>
              <a:cxn ang="0">
                <a:pos x="37" y="44"/>
              </a:cxn>
              <a:cxn ang="0">
                <a:pos x="33" y="53"/>
              </a:cxn>
              <a:cxn ang="0">
                <a:pos x="27" y="79"/>
              </a:cxn>
              <a:cxn ang="0">
                <a:pos x="17" y="120"/>
              </a:cxn>
              <a:cxn ang="0">
                <a:pos x="8" y="174"/>
              </a:cxn>
              <a:cxn ang="0">
                <a:pos x="1" y="238"/>
              </a:cxn>
              <a:cxn ang="0">
                <a:pos x="0" y="309"/>
              </a:cxn>
              <a:cxn ang="0">
                <a:pos x="7" y="387"/>
              </a:cxn>
              <a:cxn ang="0">
                <a:pos x="24" y="469"/>
              </a:cxn>
              <a:cxn ang="0">
                <a:pos x="24" y="466"/>
              </a:cxn>
              <a:cxn ang="0">
                <a:pos x="24" y="455"/>
              </a:cxn>
              <a:cxn ang="0">
                <a:pos x="24" y="438"/>
              </a:cxn>
              <a:cxn ang="0">
                <a:pos x="24" y="417"/>
              </a:cxn>
              <a:cxn ang="0">
                <a:pos x="27" y="391"/>
              </a:cxn>
              <a:cxn ang="0">
                <a:pos x="30" y="363"/>
              </a:cxn>
              <a:cxn ang="0">
                <a:pos x="35" y="332"/>
              </a:cxn>
              <a:cxn ang="0">
                <a:pos x="41" y="300"/>
              </a:cxn>
              <a:cxn ang="0">
                <a:pos x="52" y="268"/>
              </a:cxn>
              <a:cxn ang="0">
                <a:pos x="64" y="237"/>
              </a:cxn>
              <a:cxn ang="0">
                <a:pos x="79" y="207"/>
              </a:cxn>
              <a:cxn ang="0">
                <a:pos x="99" y="179"/>
              </a:cxn>
              <a:cxn ang="0">
                <a:pos x="123" y="155"/>
              </a:cxn>
              <a:cxn ang="0">
                <a:pos x="150" y="136"/>
              </a:cxn>
              <a:cxn ang="0">
                <a:pos x="183" y="122"/>
              </a:cxn>
              <a:cxn ang="0">
                <a:pos x="221" y="114"/>
              </a:cxn>
              <a:cxn ang="0">
                <a:pos x="223" y="112"/>
              </a:cxn>
              <a:cxn ang="0">
                <a:pos x="230" y="107"/>
              </a:cxn>
              <a:cxn ang="0">
                <a:pos x="242" y="99"/>
              </a:cxn>
              <a:cxn ang="0">
                <a:pos x="260" y="88"/>
              </a:cxn>
              <a:cxn ang="0">
                <a:pos x="284" y="74"/>
              </a:cxn>
              <a:cxn ang="0">
                <a:pos x="315" y="58"/>
              </a:cxn>
              <a:cxn ang="0">
                <a:pos x="352" y="39"/>
              </a:cxn>
              <a:cxn ang="0">
                <a:pos x="398" y="19"/>
              </a:cxn>
              <a:cxn ang="0">
                <a:pos x="396" y="17"/>
              </a:cxn>
              <a:cxn ang="0">
                <a:pos x="389" y="16"/>
              </a:cxn>
              <a:cxn ang="0">
                <a:pos x="379" y="14"/>
              </a:cxn>
              <a:cxn ang="0">
                <a:pos x="364" y="12"/>
              </a:cxn>
              <a:cxn ang="0">
                <a:pos x="347" y="8"/>
              </a:cxn>
              <a:cxn ang="0">
                <a:pos x="326" y="6"/>
              </a:cxn>
              <a:cxn ang="0">
                <a:pos x="302" y="4"/>
              </a:cxn>
              <a:cxn ang="0">
                <a:pos x="277" y="1"/>
              </a:cxn>
              <a:cxn ang="0">
                <a:pos x="250" y="0"/>
              </a:cxn>
              <a:cxn ang="0">
                <a:pos x="221" y="1"/>
              </a:cxn>
              <a:cxn ang="0">
                <a:pos x="191" y="3"/>
              </a:cxn>
              <a:cxn ang="0">
                <a:pos x="160" y="6"/>
              </a:cxn>
              <a:cxn ang="0">
                <a:pos x="129" y="12"/>
              </a:cxn>
              <a:cxn ang="0">
                <a:pos x="97" y="20"/>
              </a:cxn>
              <a:cxn ang="0">
                <a:pos x="67" y="30"/>
              </a:cxn>
              <a:cxn ang="0">
                <a:pos x="37" y="44"/>
              </a:cxn>
            </a:cxnLst>
            <a:rect l="txL" t="txT" r="txR" b="txB"/>
            <a:pathLst>
              <a:path w="398" h="469">
                <a:moveTo>
                  <a:pt x="37" y="44"/>
                </a:moveTo>
                <a:lnTo>
                  <a:pt x="33" y="53"/>
                </a:lnTo>
                <a:lnTo>
                  <a:pt x="27" y="79"/>
                </a:lnTo>
                <a:lnTo>
                  <a:pt x="17" y="120"/>
                </a:lnTo>
                <a:lnTo>
                  <a:pt x="8" y="174"/>
                </a:lnTo>
                <a:lnTo>
                  <a:pt x="1" y="238"/>
                </a:lnTo>
                <a:lnTo>
                  <a:pt x="0" y="309"/>
                </a:lnTo>
                <a:lnTo>
                  <a:pt x="7" y="387"/>
                </a:lnTo>
                <a:lnTo>
                  <a:pt x="24" y="469"/>
                </a:lnTo>
                <a:lnTo>
                  <a:pt x="24" y="466"/>
                </a:lnTo>
                <a:lnTo>
                  <a:pt x="24" y="455"/>
                </a:lnTo>
                <a:lnTo>
                  <a:pt x="24" y="438"/>
                </a:lnTo>
                <a:lnTo>
                  <a:pt x="24" y="417"/>
                </a:lnTo>
                <a:lnTo>
                  <a:pt x="27" y="391"/>
                </a:lnTo>
                <a:lnTo>
                  <a:pt x="30" y="363"/>
                </a:lnTo>
                <a:lnTo>
                  <a:pt x="35" y="332"/>
                </a:lnTo>
                <a:lnTo>
                  <a:pt x="41" y="300"/>
                </a:lnTo>
                <a:lnTo>
                  <a:pt x="52" y="268"/>
                </a:lnTo>
                <a:lnTo>
                  <a:pt x="64" y="237"/>
                </a:lnTo>
                <a:lnTo>
                  <a:pt x="79" y="207"/>
                </a:lnTo>
                <a:lnTo>
                  <a:pt x="99" y="179"/>
                </a:lnTo>
                <a:lnTo>
                  <a:pt x="123" y="155"/>
                </a:lnTo>
                <a:lnTo>
                  <a:pt x="150" y="136"/>
                </a:lnTo>
                <a:lnTo>
                  <a:pt x="183" y="122"/>
                </a:lnTo>
                <a:lnTo>
                  <a:pt x="221" y="114"/>
                </a:lnTo>
                <a:lnTo>
                  <a:pt x="223" y="112"/>
                </a:lnTo>
                <a:lnTo>
                  <a:pt x="230" y="107"/>
                </a:lnTo>
                <a:lnTo>
                  <a:pt x="242" y="99"/>
                </a:lnTo>
                <a:lnTo>
                  <a:pt x="260" y="88"/>
                </a:lnTo>
                <a:lnTo>
                  <a:pt x="284" y="74"/>
                </a:lnTo>
                <a:lnTo>
                  <a:pt x="315" y="58"/>
                </a:lnTo>
                <a:lnTo>
                  <a:pt x="352" y="39"/>
                </a:lnTo>
                <a:lnTo>
                  <a:pt x="398" y="19"/>
                </a:lnTo>
                <a:lnTo>
                  <a:pt x="396" y="17"/>
                </a:lnTo>
                <a:lnTo>
                  <a:pt x="389" y="16"/>
                </a:lnTo>
                <a:lnTo>
                  <a:pt x="379" y="14"/>
                </a:lnTo>
                <a:lnTo>
                  <a:pt x="364" y="12"/>
                </a:lnTo>
                <a:lnTo>
                  <a:pt x="347" y="8"/>
                </a:lnTo>
                <a:lnTo>
                  <a:pt x="326" y="6"/>
                </a:lnTo>
                <a:lnTo>
                  <a:pt x="302" y="4"/>
                </a:lnTo>
                <a:lnTo>
                  <a:pt x="277" y="1"/>
                </a:lnTo>
                <a:lnTo>
                  <a:pt x="250" y="0"/>
                </a:lnTo>
                <a:lnTo>
                  <a:pt x="221" y="1"/>
                </a:lnTo>
                <a:lnTo>
                  <a:pt x="191" y="3"/>
                </a:lnTo>
                <a:lnTo>
                  <a:pt x="160" y="6"/>
                </a:lnTo>
                <a:lnTo>
                  <a:pt x="129" y="12"/>
                </a:lnTo>
                <a:lnTo>
                  <a:pt x="97" y="20"/>
                </a:lnTo>
                <a:lnTo>
                  <a:pt x="67" y="30"/>
                </a:lnTo>
                <a:lnTo>
                  <a:pt x="37" y="44"/>
                </a:lnTo>
                <a:close/>
              </a:path>
            </a:pathLst>
          </a:custGeom>
          <a:solidFill>
            <a:srgbClr val="999999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39" name="Freeform 36"/>
          <p:cNvSpPr/>
          <p:nvPr>
            <p:custDataLst>
              <p:tags r:id="rId37"/>
            </p:custDataLst>
          </p:nvPr>
        </p:nvSpPr>
        <p:spPr>
          <a:xfrm>
            <a:off x="6731000" y="4399280"/>
            <a:ext cx="73025" cy="20320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7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1"/>
              </a:cxn>
              <a:cxn ang="0">
                <a:pos x="20" y="34"/>
              </a:cxn>
              <a:cxn ang="0">
                <a:pos x="29" y="27"/>
              </a:cxn>
              <a:cxn ang="0">
                <a:pos x="41" y="20"/>
              </a:cxn>
              <a:cxn ang="0">
                <a:pos x="57" y="13"/>
              </a:cxn>
              <a:cxn ang="0">
                <a:pos x="77" y="7"/>
              </a:cxn>
              <a:cxn ang="0">
                <a:pos x="98" y="3"/>
              </a:cxn>
              <a:cxn ang="0">
                <a:pos x="126" y="0"/>
              </a:cxn>
              <a:cxn ang="0">
                <a:pos x="156" y="0"/>
              </a:cxn>
              <a:cxn ang="0">
                <a:pos x="191" y="3"/>
              </a:cxn>
              <a:cxn ang="0">
                <a:pos x="230" y="8"/>
              </a:cxn>
              <a:cxn ang="0">
                <a:pos x="275" y="18"/>
              </a:cxn>
              <a:cxn ang="0">
                <a:pos x="325" y="31"/>
              </a:cxn>
              <a:cxn ang="0">
                <a:pos x="318" y="51"/>
              </a:cxn>
              <a:cxn ang="0">
                <a:pos x="316" y="50"/>
              </a:cxn>
              <a:cxn ang="0">
                <a:pos x="308" y="47"/>
              </a:cxn>
              <a:cxn ang="0">
                <a:pos x="295" y="44"/>
              </a:cxn>
              <a:cxn ang="0">
                <a:pos x="279" y="39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4"/>
              </a:cxn>
              <a:cxn ang="0">
                <a:pos x="161" y="23"/>
              </a:cxn>
              <a:cxn ang="0">
                <a:pos x="134" y="23"/>
              </a:cxn>
              <a:cxn ang="0">
                <a:pos x="108" y="26"/>
              </a:cxn>
              <a:cxn ang="0">
                <a:pos x="82" y="31"/>
              </a:cxn>
              <a:cxn ang="0">
                <a:pos x="58" y="41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7"/>
              </a:cxn>
            </a:cxnLst>
            <a:rect l="txL" t="txT" r="txR" b="txB"/>
            <a:pathLst>
              <a:path w="325" h="89">
                <a:moveTo>
                  <a:pt x="0" y="57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1"/>
                </a:lnTo>
                <a:lnTo>
                  <a:pt x="20" y="34"/>
                </a:lnTo>
                <a:lnTo>
                  <a:pt x="29" y="27"/>
                </a:lnTo>
                <a:lnTo>
                  <a:pt x="41" y="20"/>
                </a:lnTo>
                <a:lnTo>
                  <a:pt x="57" y="13"/>
                </a:lnTo>
                <a:lnTo>
                  <a:pt x="77" y="7"/>
                </a:lnTo>
                <a:lnTo>
                  <a:pt x="98" y="3"/>
                </a:lnTo>
                <a:lnTo>
                  <a:pt x="126" y="0"/>
                </a:lnTo>
                <a:lnTo>
                  <a:pt x="156" y="0"/>
                </a:lnTo>
                <a:lnTo>
                  <a:pt x="191" y="3"/>
                </a:lnTo>
                <a:lnTo>
                  <a:pt x="230" y="8"/>
                </a:lnTo>
                <a:lnTo>
                  <a:pt x="275" y="18"/>
                </a:lnTo>
                <a:lnTo>
                  <a:pt x="325" y="31"/>
                </a:lnTo>
                <a:lnTo>
                  <a:pt x="318" y="51"/>
                </a:lnTo>
                <a:lnTo>
                  <a:pt x="316" y="50"/>
                </a:lnTo>
                <a:lnTo>
                  <a:pt x="308" y="47"/>
                </a:lnTo>
                <a:lnTo>
                  <a:pt x="295" y="44"/>
                </a:lnTo>
                <a:lnTo>
                  <a:pt x="279" y="39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4"/>
                </a:lnTo>
                <a:lnTo>
                  <a:pt x="161" y="23"/>
                </a:lnTo>
                <a:lnTo>
                  <a:pt x="134" y="23"/>
                </a:lnTo>
                <a:lnTo>
                  <a:pt x="108" y="26"/>
                </a:lnTo>
                <a:lnTo>
                  <a:pt x="82" y="31"/>
                </a:lnTo>
                <a:lnTo>
                  <a:pt x="58" y="41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40" name="Freeform 37"/>
          <p:cNvSpPr/>
          <p:nvPr>
            <p:custDataLst>
              <p:tags r:id="rId38"/>
            </p:custDataLst>
          </p:nvPr>
        </p:nvSpPr>
        <p:spPr>
          <a:xfrm>
            <a:off x="6731000" y="4351655"/>
            <a:ext cx="73025" cy="20320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6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0"/>
              </a:cxn>
              <a:cxn ang="0">
                <a:pos x="20" y="33"/>
              </a:cxn>
              <a:cxn ang="0">
                <a:pos x="29" y="27"/>
              </a:cxn>
              <a:cxn ang="0">
                <a:pos x="41" y="18"/>
              </a:cxn>
              <a:cxn ang="0">
                <a:pos x="57" y="13"/>
              </a:cxn>
              <a:cxn ang="0">
                <a:pos x="77" y="7"/>
              </a:cxn>
              <a:cxn ang="0">
                <a:pos x="98" y="2"/>
              </a:cxn>
              <a:cxn ang="0">
                <a:pos x="126" y="0"/>
              </a:cxn>
              <a:cxn ang="0">
                <a:pos x="156" y="0"/>
              </a:cxn>
              <a:cxn ang="0">
                <a:pos x="191" y="2"/>
              </a:cxn>
              <a:cxn ang="0">
                <a:pos x="230" y="8"/>
              </a:cxn>
              <a:cxn ang="0">
                <a:pos x="275" y="17"/>
              </a:cxn>
              <a:cxn ang="0">
                <a:pos x="325" y="31"/>
              </a:cxn>
              <a:cxn ang="0">
                <a:pos x="318" y="49"/>
              </a:cxn>
              <a:cxn ang="0">
                <a:pos x="316" y="48"/>
              </a:cxn>
              <a:cxn ang="0">
                <a:pos x="308" y="46"/>
              </a:cxn>
              <a:cxn ang="0">
                <a:pos x="295" y="43"/>
              </a:cxn>
              <a:cxn ang="0">
                <a:pos x="279" y="38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3"/>
              </a:cxn>
              <a:cxn ang="0">
                <a:pos x="161" y="22"/>
              </a:cxn>
              <a:cxn ang="0">
                <a:pos x="134" y="23"/>
              </a:cxn>
              <a:cxn ang="0">
                <a:pos x="108" y="25"/>
              </a:cxn>
              <a:cxn ang="0">
                <a:pos x="82" y="31"/>
              </a:cxn>
              <a:cxn ang="0">
                <a:pos x="58" y="40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6"/>
              </a:cxn>
            </a:cxnLst>
            <a:rect l="txL" t="txT" r="txR" b="txB"/>
            <a:pathLst>
              <a:path w="325" h="89">
                <a:moveTo>
                  <a:pt x="0" y="56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0"/>
                </a:lnTo>
                <a:lnTo>
                  <a:pt x="20" y="33"/>
                </a:lnTo>
                <a:lnTo>
                  <a:pt x="29" y="27"/>
                </a:lnTo>
                <a:lnTo>
                  <a:pt x="41" y="18"/>
                </a:lnTo>
                <a:lnTo>
                  <a:pt x="57" y="13"/>
                </a:lnTo>
                <a:lnTo>
                  <a:pt x="77" y="7"/>
                </a:lnTo>
                <a:lnTo>
                  <a:pt x="98" y="2"/>
                </a:lnTo>
                <a:lnTo>
                  <a:pt x="126" y="0"/>
                </a:lnTo>
                <a:lnTo>
                  <a:pt x="156" y="0"/>
                </a:lnTo>
                <a:lnTo>
                  <a:pt x="191" y="2"/>
                </a:lnTo>
                <a:lnTo>
                  <a:pt x="230" y="8"/>
                </a:lnTo>
                <a:lnTo>
                  <a:pt x="275" y="17"/>
                </a:lnTo>
                <a:lnTo>
                  <a:pt x="325" y="31"/>
                </a:lnTo>
                <a:lnTo>
                  <a:pt x="318" y="49"/>
                </a:lnTo>
                <a:lnTo>
                  <a:pt x="316" y="48"/>
                </a:lnTo>
                <a:lnTo>
                  <a:pt x="308" y="46"/>
                </a:lnTo>
                <a:lnTo>
                  <a:pt x="295" y="43"/>
                </a:lnTo>
                <a:lnTo>
                  <a:pt x="279" y="38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3"/>
                </a:lnTo>
                <a:lnTo>
                  <a:pt x="161" y="22"/>
                </a:lnTo>
                <a:lnTo>
                  <a:pt x="134" y="23"/>
                </a:lnTo>
                <a:lnTo>
                  <a:pt x="108" y="25"/>
                </a:lnTo>
                <a:lnTo>
                  <a:pt x="82" y="31"/>
                </a:lnTo>
                <a:lnTo>
                  <a:pt x="58" y="40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6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41" name="Freeform 38"/>
          <p:cNvSpPr/>
          <p:nvPr>
            <p:custDataLst>
              <p:tags r:id="rId39"/>
            </p:custDataLst>
          </p:nvPr>
        </p:nvSpPr>
        <p:spPr>
          <a:xfrm>
            <a:off x="6800850" y="4327525"/>
            <a:ext cx="119380" cy="220345"/>
          </a:xfrm>
          <a:custGeom>
            <a:avLst/>
            <a:gdLst>
              <a:gd name="txL" fmla="*/ 0 w 528"/>
              <a:gd name="txT" fmla="*/ 0 h 975"/>
              <a:gd name="txR" fmla="*/ 528 w 528"/>
              <a:gd name="txB" fmla="*/ 975 h 975"/>
            </a:gdLst>
            <a:ahLst/>
            <a:cxnLst>
              <a:cxn ang="0">
                <a:pos x="0" y="0"/>
              </a:cxn>
              <a:cxn ang="0">
                <a:pos x="0" y="943"/>
              </a:cxn>
              <a:cxn ang="0">
                <a:pos x="159" y="975"/>
              </a:cxn>
              <a:cxn ang="0">
                <a:pos x="152" y="848"/>
              </a:cxn>
              <a:cxn ang="0">
                <a:pos x="528" y="905"/>
              </a:cxn>
              <a:cxn ang="0">
                <a:pos x="521" y="855"/>
              </a:cxn>
              <a:cxn ang="0">
                <a:pos x="261" y="822"/>
              </a:cxn>
              <a:cxn ang="0">
                <a:pos x="254" y="713"/>
              </a:cxn>
              <a:cxn ang="0">
                <a:pos x="77" y="713"/>
              </a:cxn>
              <a:cxn ang="0">
                <a:pos x="72" y="699"/>
              </a:cxn>
              <a:cxn ang="0">
                <a:pos x="60" y="659"/>
              </a:cxn>
              <a:cxn ang="0">
                <a:pos x="44" y="595"/>
              </a:cxn>
              <a:cxn ang="0">
                <a:pos x="28" y="511"/>
              </a:cxn>
              <a:cxn ang="0">
                <a:pos x="16" y="410"/>
              </a:cxn>
              <a:cxn ang="0">
                <a:pos x="12" y="294"/>
              </a:cxn>
              <a:cxn ang="0">
                <a:pos x="21" y="167"/>
              </a:cxn>
              <a:cxn ang="0">
                <a:pos x="45" y="32"/>
              </a:cxn>
              <a:cxn ang="0">
                <a:pos x="0" y="0"/>
              </a:cxn>
            </a:cxnLst>
            <a:rect l="txL" t="txT" r="txR" b="txB"/>
            <a:pathLst>
              <a:path w="528" h="975">
                <a:moveTo>
                  <a:pt x="0" y="0"/>
                </a:moveTo>
                <a:lnTo>
                  <a:pt x="0" y="943"/>
                </a:lnTo>
                <a:lnTo>
                  <a:pt x="159" y="975"/>
                </a:lnTo>
                <a:lnTo>
                  <a:pt x="152" y="848"/>
                </a:lnTo>
                <a:lnTo>
                  <a:pt x="528" y="905"/>
                </a:lnTo>
                <a:lnTo>
                  <a:pt x="521" y="855"/>
                </a:lnTo>
                <a:lnTo>
                  <a:pt x="261" y="822"/>
                </a:lnTo>
                <a:lnTo>
                  <a:pt x="254" y="713"/>
                </a:lnTo>
                <a:lnTo>
                  <a:pt x="77" y="713"/>
                </a:lnTo>
                <a:lnTo>
                  <a:pt x="72" y="699"/>
                </a:lnTo>
                <a:lnTo>
                  <a:pt x="60" y="659"/>
                </a:lnTo>
                <a:lnTo>
                  <a:pt x="44" y="595"/>
                </a:lnTo>
                <a:lnTo>
                  <a:pt x="28" y="511"/>
                </a:lnTo>
                <a:lnTo>
                  <a:pt x="16" y="410"/>
                </a:lnTo>
                <a:lnTo>
                  <a:pt x="12" y="294"/>
                </a:lnTo>
                <a:lnTo>
                  <a:pt x="21" y="167"/>
                </a:lnTo>
                <a:lnTo>
                  <a:pt x="45" y="32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42" name="Freeform 39"/>
          <p:cNvSpPr/>
          <p:nvPr>
            <p:custDataLst>
              <p:tags r:id="rId40"/>
            </p:custDataLst>
          </p:nvPr>
        </p:nvSpPr>
        <p:spPr>
          <a:xfrm>
            <a:off x="6859905" y="4276725"/>
            <a:ext cx="154305" cy="29845"/>
          </a:xfrm>
          <a:custGeom>
            <a:avLst/>
            <a:gdLst>
              <a:gd name="txL" fmla="*/ 0 w 678"/>
              <a:gd name="txT" fmla="*/ 0 h 133"/>
              <a:gd name="txR" fmla="*/ 678 w 678"/>
              <a:gd name="txB" fmla="*/ 133 h 133"/>
            </a:gdLst>
            <a:ahLst/>
            <a:cxnLst>
              <a:cxn ang="0">
                <a:pos x="0" y="133"/>
              </a:cxn>
              <a:cxn ang="0">
                <a:pos x="4" y="132"/>
              </a:cxn>
              <a:cxn ang="0">
                <a:pos x="15" y="127"/>
              </a:cxn>
              <a:cxn ang="0">
                <a:pos x="32" y="122"/>
              </a:cxn>
              <a:cxn ang="0">
                <a:pos x="56" y="114"/>
              </a:cxn>
              <a:cxn ang="0">
                <a:pos x="86" y="104"/>
              </a:cxn>
              <a:cxn ang="0">
                <a:pos x="120" y="95"/>
              </a:cxn>
              <a:cxn ang="0">
                <a:pos x="160" y="86"/>
              </a:cxn>
              <a:cxn ang="0">
                <a:pos x="204" y="78"/>
              </a:cxn>
              <a:cxn ang="0">
                <a:pos x="252" y="70"/>
              </a:cxn>
              <a:cxn ang="0">
                <a:pos x="303" y="64"/>
              </a:cxn>
              <a:cxn ang="0">
                <a:pos x="358" y="60"/>
              </a:cxn>
              <a:cxn ang="0">
                <a:pos x="414" y="58"/>
              </a:cxn>
              <a:cxn ang="0">
                <a:pos x="474" y="60"/>
              </a:cxn>
              <a:cxn ang="0">
                <a:pos x="534" y="65"/>
              </a:cxn>
              <a:cxn ang="0">
                <a:pos x="596" y="74"/>
              </a:cxn>
              <a:cxn ang="0">
                <a:pos x="659" y="88"/>
              </a:cxn>
              <a:cxn ang="0">
                <a:pos x="678" y="0"/>
              </a:cxn>
              <a:cxn ang="0">
                <a:pos x="674" y="0"/>
              </a:cxn>
              <a:cxn ang="0">
                <a:pos x="659" y="0"/>
              </a:cxn>
              <a:cxn ang="0">
                <a:pos x="636" y="0"/>
              </a:cxn>
              <a:cxn ang="0">
                <a:pos x="606" y="1"/>
              </a:cxn>
              <a:cxn ang="0">
                <a:pos x="570" y="2"/>
              </a:cxn>
              <a:cxn ang="0">
                <a:pos x="527" y="3"/>
              </a:cxn>
              <a:cxn ang="0">
                <a:pos x="480" y="7"/>
              </a:cxn>
              <a:cxn ang="0">
                <a:pos x="430" y="9"/>
              </a:cxn>
              <a:cxn ang="0">
                <a:pos x="376" y="14"/>
              </a:cxn>
              <a:cxn ang="0">
                <a:pos x="320" y="18"/>
              </a:cxn>
              <a:cxn ang="0">
                <a:pos x="264" y="24"/>
              </a:cxn>
              <a:cxn ang="0">
                <a:pos x="208" y="32"/>
              </a:cxn>
              <a:cxn ang="0">
                <a:pos x="152" y="40"/>
              </a:cxn>
              <a:cxn ang="0">
                <a:pos x="98" y="50"/>
              </a:cxn>
              <a:cxn ang="0">
                <a:pos x="47" y="62"/>
              </a:cxn>
              <a:cxn ang="0">
                <a:pos x="0" y="76"/>
              </a:cxn>
              <a:cxn ang="0">
                <a:pos x="0" y="133"/>
              </a:cxn>
            </a:cxnLst>
            <a:rect l="txL" t="txT" r="txR" b="txB"/>
            <a:pathLst>
              <a:path w="678" h="133">
                <a:moveTo>
                  <a:pt x="0" y="133"/>
                </a:moveTo>
                <a:lnTo>
                  <a:pt x="4" y="132"/>
                </a:lnTo>
                <a:lnTo>
                  <a:pt x="15" y="127"/>
                </a:lnTo>
                <a:lnTo>
                  <a:pt x="32" y="122"/>
                </a:lnTo>
                <a:lnTo>
                  <a:pt x="56" y="114"/>
                </a:lnTo>
                <a:lnTo>
                  <a:pt x="86" y="104"/>
                </a:lnTo>
                <a:lnTo>
                  <a:pt x="120" y="95"/>
                </a:lnTo>
                <a:lnTo>
                  <a:pt x="160" y="86"/>
                </a:lnTo>
                <a:lnTo>
                  <a:pt x="204" y="78"/>
                </a:lnTo>
                <a:lnTo>
                  <a:pt x="252" y="70"/>
                </a:lnTo>
                <a:lnTo>
                  <a:pt x="303" y="64"/>
                </a:lnTo>
                <a:lnTo>
                  <a:pt x="358" y="60"/>
                </a:lnTo>
                <a:lnTo>
                  <a:pt x="414" y="58"/>
                </a:lnTo>
                <a:lnTo>
                  <a:pt x="474" y="60"/>
                </a:lnTo>
                <a:lnTo>
                  <a:pt x="534" y="65"/>
                </a:lnTo>
                <a:lnTo>
                  <a:pt x="596" y="74"/>
                </a:lnTo>
                <a:lnTo>
                  <a:pt x="659" y="88"/>
                </a:lnTo>
                <a:lnTo>
                  <a:pt x="678" y="0"/>
                </a:lnTo>
                <a:lnTo>
                  <a:pt x="674" y="0"/>
                </a:lnTo>
                <a:lnTo>
                  <a:pt x="659" y="0"/>
                </a:lnTo>
                <a:lnTo>
                  <a:pt x="636" y="0"/>
                </a:lnTo>
                <a:lnTo>
                  <a:pt x="606" y="1"/>
                </a:lnTo>
                <a:lnTo>
                  <a:pt x="570" y="2"/>
                </a:lnTo>
                <a:lnTo>
                  <a:pt x="527" y="3"/>
                </a:lnTo>
                <a:lnTo>
                  <a:pt x="480" y="7"/>
                </a:lnTo>
                <a:lnTo>
                  <a:pt x="430" y="9"/>
                </a:lnTo>
                <a:lnTo>
                  <a:pt x="376" y="14"/>
                </a:lnTo>
                <a:lnTo>
                  <a:pt x="320" y="18"/>
                </a:lnTo>
                <a:lnTo>
                  <a:pt x="264" y="24"/>
                </a:lnTo>
                <a:lnTo>
                  <a:pt x="208" y="32"/>
                </a:lnTo>
                <a:lnTo>
                  <a:pt x="152" y="40"/>
                </a:lnTo>
                <a:lnTo>
                  <a:pt x="98" y="50"/>
                </a:lnTo>
                <a:lnTo>
                  <a:pt x="47" y="62"/>
                </a:lnTo>
                <a:lnTo>
                  <a:pt x="0" y="76"/>
                </a:lnTo>
                <a:lnTo>
                  <a:pt x="0" y="13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43" name="Freeform 40"/>
          <p:cNvSpPr/>
          <p:nvPr>
            <p:custDataLst>
              <p:tags r:id="rId41"/>
            </p:custDataLst>
          </p:nvPr>
        </p:nvSpPr>
        <p:spPr>
          <a:xfrm>
            <a:off x="6769100" y="4554855"/>
            <a:ext cx="259080" cy="85725"/>
          </a:xfrm>
          <a:custGeom>
            <a:avLst/>
            <a:gdLst>
              <a:gd name="txL" fmla="*/ 0 w 1142"/>
              <a:gd name="txT" fmla="*/ 0 h 379"/>
              <a:gd name="txR" fmla="*/ 1142 w 1142"/>
              <a:gd name="txB" fmla="*/ 379 h 379"/>
            </a:gdLst>
            <a:ahLst/>
            <a:cxnLst>
              <a:cxn ang="0">
                <a:pos x="482" y="367"/>
              </a:cxn>
              <a:cxn ang="0">
                <a:pos x="485" y="366"/>
              </a:cxn>
              <a:cxn ang="0">
                <a:pos x="492" y="363"/>
              </a:cxn>
              <a:cxn ang="0">
                <a:pos x="502" y="359"/>
              </a:cxn>
              <a:cxn ang="0">
                <a:pos x="516" y="353"/>
              </a:cxn>
              <a:cxn ang="0">
                <a:pos x="533" y="346"/>
              </a:cxn>
              <a:cxn ang="0">
                <a:pos x="551" y="338"/>
              </a:cxn>
              <a:cxn ang="0">
                <a:pos x="572" y="328"/>
              </a:cxn>
              <a:cxn ang="0">
                <a:pos x="593" y="317"/>
              </a:cxn>
              <a:cxn ang="0">
                <a:pos x="616" y="306"/>
              </a:cxn>
              <a:cxn ang="0">
                <a:pos x="638" y="292"/>
              </a:cxn>
              <a:cxn ang="0">
                <a:pos x="660" y="279"/>
              </a:cxn>
              <a:cxn ang="0">
                <a:pos x="680" y="264"/>
              </a:cxn>
              <a:cxn ang="0">
                <a:pos x="700" y="249"/>
              </a:cxn>
              <a:cxn ang="0">
                <a:pos x="717" y="233"/>
              </a:cxn>
              <a:cxn ang="0">
                <a:pos x="732" y="217"/>
              </a:cxn>
              <a:cxn ang="0">
                <a:pos x="743" y="201"/>
              </a:cxn>
              <a:cxn ang="0">
                <a:pos x="0" y="20"/>
              </a:cxn>
              <a:cxn ang="0">
                <a:pos x="57" y="0"/>
              </a:cxn>
              <a:cxn ang="0">
                <a:pos x="1142" y="267"/>
              </a:cxn>
              <a:cxn ang="0">
                <a:pos x="1098" y="292"/>
              </a:cxn>
              <a:cxn ang="0">
                <a:pos x="784" y="212"/>
              </a:cxn>
              <a:cxn ang="0">
                <a:pos x="783" y="213"/>
              </a:cxn>
              <a:cxn ang="0">
                <a:pos x="781" y="216"/>
              </a:cxn>
              <a:cxn ang="0">
                <a:pos x="776" y="221"/>
              </a:cxn>
              <a:cxn ang="0">
                <a:pos x="769" y="228"/>
              </a:cxn>
              <a:cxn ang="0">
                <a:pos x="761" y="237"/>
              </a:cxn>
              <a:cxn ang="0">
                <a:pos x="750" y="246"/>
              </a:cxn>
              <a:cxn ang="0">
                <a:pos x="737" y="258"/>
              </a:cxn>
              <a:cxn ang="0">
                <a:pos x="721" y="269"/>
              </a:cxn>
              <a:cxn ang="0">
                <a:pos x="703" y="282"/>
              </a:cxn>
              <a:cxn ang="0">
                <a:pos x="684" y="295"/>
              </a:cxn>
              <a:cxn ang="0">
                <a:pos x="660" y="309"/>
              </a:cxn>
              <a:cxn ang="0">
                <a:pos x="635" y="323"/>
              </a:cxn>
              <a:cxn ang="0">
                <a:pos x="606" y="338"/>
              </a:cxn>
              <a:cxn ang="0">
                <a:pos x="574" y="352"/>
              </a:cxn>
              <a:cxn ang="0">
                <a:pos x="540" y="366"/>
              </a:cxn>
              <a:cxn ang="0">
                <a:pos x="502" y="379"/>
              </a:cxn>
              <a:cxn ang="0">
                <a:pos x="482" y="367"/>
              </a:cxn>
            </a:cxnLst>
            <a:rect l="txL" t="txT" r="txR" b="txB"/>
            <a:pathLst>
              <a:path w="1142" h="379">
                <a:moveTo>
                  <a:pt x="482" y="367"/>
                </a:moveTo>
                <a:lnTo>
                  <a:pt x="485" y="366"/>
                </a:lnTo>
                <a:lnTo>
                  <a:pt x="492" y="363"/>
                </a:lnTo>
                <a:lnTo>
                  <a:pt x="502" y="359"/>
                </a:lnTo>
                <a:lnTo>
                  <a:pt x="516" y="353"/>
                </a:lnTo>
                <a:lnTo>
                  <a:pt x="533" y="346"/>
                </a:lnTo>
                <a:lnTo>
                  <a:pt x="551" y="338"/>
                </a:lnTo>
                <a:lnTo>
                  <a:pt x="572" y="328"/>
                </a:lnTo>
                <a:lnTo>
                  <a:pt x="593" y="317"/>
                </a:lnTo>
                <a:lnTo>
                  <a:pt x="616" y="306"/>
                </a:lnTo>
                <a:lnTo>
                  <a:pt x="638" y="292"/>
                </a:lnTo>
                <a:lnTo>
                  <a:pt x="660" y="279"/>
                </a:lnTo>
                <a:lnTo>
                  <a:pt x="680" y="264"/>
                </a:lnTo>
                <a:lnTo>
                  <a:pt x="700" y="249"/>
                </a:lnTo>
                <a:lnTo>
                  <a:pt x="717" y="233"/>
                </a:lnTo>
                <a:lnTo>
                  <a:pt x="732" y="217"/>
                </a:lnTo>
                <a:lnTo>
                  <a:pt x="743" y="201"/>
                </a:lnTo>
                <a:lnTo>
                  <a:pt x="0" y="20"/>
                </a:lnTo>
                <a:lnTo>
                  <a:pt x="57" y="0"/>
                </a:lnTo>
                <a:lnTo>
                  <a:pt x="1142" y="267"/>
                </a:lnTo>
                <a:lnTo>
                  <a:pt x="1098" y="292"/>
                </a:lnTo>
                <a:lnTo>
                  <a:pt x="784" y="212"/>
                </a:lnTo>
                <a:lnTo>
                  <a:pt x="783" y="213"/>
                </a:lnTo>
                <a:lnTo>
                  <a:pt x="781" y="216"/>
                </a:lnTo>
                <a:lnTo>
                  <a:pt x="776" y="221"/>
                </a:lnTo>
                <a:lnTo>
                  <a:pt x="769" y="228"/>
                </a:lnTo>
                <a:lnTo>
                  <a:pt x="761" y="237"/>
                </a:lnTo>
                <a:lnTo>
                  <a:pt x="750" y="246"/>
                </a:lnTo>
                <a:lnTo>
                  <a:pt x="737" y="258"/>
                </a:lnTo>
                <a:lnTo>
                  <a:pt x="721" y="269"/>
                </a:lnTo>
                <a:lnTo>
                  <a:pt x="703" y="282"/>
                </a:lnTo>
                <a:lnTo>
                  <a:pt x="684" y="295"/>
                </a:lnTo>
                <a:lnTo>
                  <a:pt x="660" y="309"/>
                </a:lnTo>
                <a:lnTo>
                  <a:pt x="635" y="323"/>
                </a:lnTo>
                <a:lnTo>
                  <a:pt x="606" y="338"/>
                </a:lnTo>
                <a:lnTo>
                  <a:pt x="574" y="352"/>
                </a:lnTo>
                <a:lnTo>
                  <a:pt x="540" y="366"/>
                </a:lnTo>
                <a:lnTo>
                  <a:pt x="502" y="379"/>
                </a:lnTo>
                <a:lnTo>
                  <a:pt x="482" y="36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44" name="Freeform 41"/>
          <p:cNvSpPr/>
          <p:nvPr>
            <p:custDataLst>
              <p:tags r:id="rId42"/>
            </p:custDataLst>
          </p:nvPr>
        </p:nvSpPr>
        <p:spPr>
          <a:xfrm>
            <a:off x="6715125" y="4577080"/>
            <a:ext cx="265430" cy="76200"/>
          </a:xfrm>
          <a:custGeom>
            <a:avLst/>
            <a:gdLst>
              <a:gd name="txL" fmla="*/ 0 w 1163"/>
              <a:gd name="txT" fmla="*/ 0 h 340"/>
              <a:gd name="txR" fmla="*/ 1163 w 1163"/>
              <a:gd name="txB" fmla="*/ 340 h 340"/>
            </a:gdLst>
            <a:ahLst/>
            <a:cxnLst>
              <a:cxn ang="0">
                <a:pos x="0" y="0"/>
              </a:cxn>
              <a:cxn ang="0">
                <a:pos x="1137" y="340"/>
              </a:cxn>
              <a:cxn ang="0">
                <a:pos x="1163" y="340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63" h="340">
                <a:moveTo>
                  <a:pt x="0" y="0"/>
                </a:moveTo>
                <a:lnTo>
                  <a:pt x="1137" y="340"/>
                </a:lnTo>
                <a:lnTo>
                  <a:pt x="1163" y="340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45" name="Freeform 42"/>
          <p:cNvSpPr/>
          <p:nvPr>
            <p:custDataLst>
              <p:tags r:id="rId43"/>
            </p:custDataLst>
          </p:nvPr>
        </p:nvSpPr>
        <p:spPr>
          <a:xfrm>
            <a:off x="6759575" y="4565650"/>
            <a:ext cx="260350" cy="69850"/>
          </a:xfrm>
          <a:custGeom>
            <a:avLst/>
            <a:gdLst>
              <a:gd name="txL" fmla="*/ 0 w 1149"/>
              <a:gd name="txT" fmla="*/ 0 h 303"/>
              <a:gd name="txR" fmla="*/ 1149 w 1149"/>
              <a:gd name="txB" fmla="*/ 303 h 303"/>
            </a:gdLst>
            <a:ahLst/>
            <a:cxnLst>
              <a:cxn ang="0">
                <a:pos x="0" y="1"/>
              </a:cxn>
              <a:cxn ang="0">
                <a:pos x="1124" y="303"/>
              </a:cxn>
              <a:cxn ang="0">
                <a:pos x="1149" y="302"/>
              </a:cxn>
              <a:cxn ang="0">
                <a:pos x="34" y="0"/>
              </a:cxn>
              <a:cxn ang="0">
                <a:pos x="0" y="1"/>
              </a:cxn>
            </a:cxnLst>
            <a:rect l="txL" t="txT" r="txR" b="txB"/>
            <a:pathLst>
              <a:path w="1149" h="303">
                <a:moveTo>
                  <a:pt x="0" y="1"/>
                </a:moveTo>
                <a:lnTo>
                  <a:pt x="1124" y="303"/>
                </a:lnTo>
                <a:lnTo>
                  <a:pt x="1149" y="302"/>
                </a:lnTo>
                <a:lnTo>
                  <a:pt x="34" y="0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46" name="Freeform 43"/>
          <p:cNvSpPr/>
          <p:nvPr>
            <p:custDataLst>
              <p:tags r:id="rId44"/>
            </p:custDataLst>
          </p:nvPr>
        </p:nvSpPr>
        <p:spPr>
          <a:xfrm>
            <a:off x="6739255" y="4570730"/>
            <a:ext cx="262255" cy="76200"/>
          </a:xfrm>
          <a:custGeom>
            <a:avLst/>
            <a:gdLst>
              <a:gd name="txL" fmla="*/ 0 w 1155"/>
              <a:gd name="txT" fmla="*/ 0 h 336"/>
              <a:gd name="txR" fmla="*/ 1155 w 1155"/>
              <a:gd name="txB" fmla="*/ 336 h 336"/>
            </a:gdLst>
            <a:ahLst/>
            <a:cxnLst>
              <a:cxn ang="0">
                <a:pos x="0" y="0"/>
              </a:cxn>
              <a:cxn ang="0">
                <a:pos x="1134" y="336"/>
              </a:cxn>
              <a:cxn ang="0">
                <a:pos x="1155" y="328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55" h="336">
                <a:moveTo>
                  <a:pt x="0" y="0"/>
                </a:moveTo>
                <a:lnTo>
                  <a:pt x="1134" y="336"/>
                </a:lnTo>
                <a:lnTo>
                  <a:pt x="1155" y="328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95" name="Oval 45"/>
          <p:cNvSpPr/>
          <p:nvPr>
            <p:custDataLst>
              <p:tags r:id="rId45"/>
            </p:custDataLst>
          </p:nvPr>
        </p:nvSpPr>
        <p:spPr>
          <a:xfrm>
            <a:off x="7970520" y="4702810"/>
            <a:ext cx="536575" cy="146685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96" name="Line 46"/>
          <p:cNvSpPr/>
          <p:nvPr>
            <p:custDataLst>
              <p:tags r:id="rId46"/>
            </p:custDataLst>
          </p:nvPr>
        </p:nvSpPr>
        <p:spPr>
          <a:xfrm>
            <a:off x="7970520" y="4690745"/>
            <a:ext cx="0" cy="908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697" name="Line 47"/>
          <p:cNvSpPr/>
          <p:nvPr>
            <p:custDataLst>
              <p:tags r:id="rId47"/>
            </p:custDataLst>
          </p:nvPr>
        </p:nvSpPr>
        <p:spPr>
          <a:xfrm>
            <a:off x="8507730" y="4690745"/>
            <a:ext cx="0" cy="908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698" name="Rectangle 48"/>
          <p:cNvSpPr/>
          <p:nvPr>
            <p:custDataLst>
              <p:tags r:id="rId48"/>
            </p:custDataLst>
          </p:nvPr>
        </p:nvSpPr>
        <p:spPr>
          <a:xfrm>
            <a:off x="7970520" y="4690745"/>
            <a:ext cx="532130" cy="89535"/>
          </a:xfrm>
          <a:prstGeom prst="rect">
            <a:avLst/>
          </a:prstGeom>
          <a:solidFill>
            <a:srgbClr val="DDDDDD"/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99" name="Oval 49"/>
          <p:cNvSpPr/>
          <p:nvPr>
            <p:custDataLst>
              <p:tags r:id="rId49"/>
            </p:custDataLst>
          </p:nvPr>
        </p:nvSpPr>
        <p:spPr>
          <a:xfrm>
            <a:off x="7966075" y="4584700"/>
            <a:ext cx="536575" cy="171450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705" name="Line 51"/>
          <p:cNvSpPr/>
          <p:nvPr>
            <p:custDataLst>
              <p:tags r:id="rId50"/>
            </p:custDataLst>
          </p:nvPr>
        </p:nvSpPr>
        <p:spPr>
          <a:xfrm flipV="1">
            <a:off x="8095615" y="4622800"/>
            <a:ext cx="95250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706" name="Line 52"/>
          <p:cNvSpPr/>
          <p:nvPr>
            <p:custDataLst>
              <p:tags r:id="rId51"/>
            </p:custDataLst>
          </p:nvPr>
        </p:nvSpPr>
        <p:spPr>
          <a:xfrm>
            <a:off x="8277860" y="4722495"/>
            <a:ext cx="8382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707" name="Line 53"/>
          <p:cNvSpPr/>
          <p:nvPr>
            <p:custDataLst>
              <p:tags r:id="rId52"/>
            </p:custDataLst>
          </p:nvPr>
        </p:nvSpPr>
        <p:spPr>
          <a:xfrm>
            <a:off x="8183245" y="4624705"/>
            <a:ext cx="99060" cy="9779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702" name="Line 55"/>
          <p:cNvSpPr/>
          <p:nvPr>
            <p:custDataLst>
              <p:tags r:id="rId53"/>
            </p:custDataLst>
          </p:nvPr>
        </p:nvSpPr>
        <p:spPr>
          <a:xfrm>
            <a:off x="8095615" y="4718685"/>
            <a:ext cx="95250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703" name="Line 56"/>
          <p:cNvSpPr/>
          <p:nvPr>
            <p:custDataLst>
              <p:tags r:id="rId54"/>
            </p:custDataLst>
          </p:nvPr>
        </p:nvSpPr>
        <p:spPr>
          <a:xfrm flipV="1">
            <a:off x="8277860" y="4620895"/>
            <a:ext cx="8382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704" name="Line 57"/>
          <p:cNvSpPr/>
          <p:nvPr>
            <p:custDataLst>
              <p:tags r:id="rId55"/>
            </p:custDataLst>
          </p:nvPr>
        </p:nvSpPr>
        <p:spPr>
          <a:xfrm flipV="1">
            <a:off x="8183245" y="4620895"/>
            <a:ext cx="99060" cy="9779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655" name="AutoShape 59"/>
          <p:cNvSpPr>
            <a:spLocks noChangeAspect="1" noTextEdit="1"/>
          </p:cNvSpPr>
          <p:nvPr>
            <p:custDataLst>
              <p:tags r:id="rId56"/>
            </p:custDataLst>
          </p:nvPr>
        </p:nvSpPr>
        <p:spPr>
          <a:xfrm>
            <a:off x="8926830" y="2876550"/>
            <a:ext cx="495300" cy="4127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56" name="Freeform 60"/>
          <p:cNvSpPr/>
          <p:nvPr>
            <p:custDataLst>
              <p:tags r:id="rId57"/>
            </p:custDataLst>
          </p:nvPr>
        </p:nvSpPr>
        <p:spPr>
          <a:xfrm>
            <a:off x="8917305" y="2873375"/>
            <a:ext cx="487680" cy="409575"/>
          </a:xfrm>
          <a:custGeom>
            <a:avLst/>
            <a:gdLst>
              <a:gd name="txL" fmla="*/ 0 w 2150"/>
              <a:gd name="txT" fmla="*/ 0 h 1804"/>
              <a:gd name="txR" fmla="*/ 2150 w 2150"/>
              <a:gd name="txB" fmla="*/ 1804 h 1804"/>
            </a:gdLst>
            <a:ahLst/>
            <a:cxnLst>
              <a:cxn ang="0">
                <a:pos x="606" y="129"/>
              </a:cxn>
              <a:cxn ang="0">
                <a:pos x="611" y="128"/>
              </a:cxn>
              <a:cxn ang="0">
                <a:pos x="623" y="123"/>
              </a:cxn>
              <a:cxn ang="0">
                <a:pos x="645" y="115"/>
              </a:cxn>
              <a:cxn ang="0">
                <a:pos x="676" y="107"/>
              </a:cxn>
              <a:cxn ang="0">
                <a:pos x="715" y="95"/>
              </a:cxn>
              <a:cxn ang="0">
                <a:pos x="763" y="84"/>
              </a:cxn>
              <a:cxn ang="0">
                <a:pos x="820" y="71"/>
              </a:cxn>
              <a:cxn ang="0">
                <a:pos x="886" y="59"/>
              </a:cxn>
              <a:cxn ang="0">
                <a:pos x="961" y="46"/>
              </a:cxn>
              <a:cxn ang="0">
                <a:pos x="1044" y="35"/>
              </a:cxn>
              <a:cxn ang="0">
                <a:pos x="1138" y="23"/>
              </a:cxn>
              <a:cxn ang="0">
                <a:pos x="1240" y="14"/>
              </a:cxn>
              <a:cxn ang="0">
                <a:pos x="1350" y="7"/>
              </a:cxn>
              <a:cxn ang="0">
                <a:pos x="1470" y="1"/>
              </a:cxn>
              <a:cxn ang="0">
                <a:pos x="1601" y="0"/>
              </a:cxn>
              <a:cxn ang="0">
                <a:pos x="1739" y="1"/>
              </a:cxn>
              <a:cxn ang="0">
                <a:pos x="1799" y="248"/>
              </a:cxn>
              <a:cxn ang="0">
                <a:pos x="1820" y="259"/>
              </a:cxn>
              <a:cxn ang="0">
                <a:pos x="1868" y="292"/>
              </a:cxn>
              <a:cxn ang="0">
                <a:pos x="1920" y="351"/>
              </a:cxn>
              <a:cxn ang="0">
                <a:pos x="1951" y="436"/>
              </a:cxn>
              <a:cxn ang="0">
                <a:pos x="2078" y="1009"/>
              </a:cxn>
              <a:cxn ang="0">
                <a:pos x="2129" y="1247"/>
              </a:cxn>
              <a:cxn ang="0">
                <a:pos x="2137" y="1264"/>
              </a:cxn>
              <a:cxn ang="0">
                <a:pos x="2149" y="1310"/>
              </a:cxn>
              <a:cxn ang="0">
                <a:pos x="2147" y="1380"/>
              </a:cxn>
              <a:cxn ang="0">
                <a:pos x="2117" y="1468"/>
              </a:cxn>
              <a:cxn ang="0">
                <a:pos x="0" y="1413"/>
              </a:cxn>
              <a:cxn ang="0">
                <a:pos x="212" y="1302"/>
              </a:cxn>
              <a:cxn ang="0">
                <a:pos x="213" y="247"/>
              </a:cxn>
              <a:cxn ang="0">
                <a:pos x="223" y="240"/>
              </a:cxn>
              <a:cxn ang="0">
                <a:pos x="245" y="228"/>
              </a:cxn>
              <a:cxn ang="0">
                <a:pos x="276" y="214"/>
              </a:cxn>
              <a:cxn ang="0">
                <a:pos x="316" y="201"/>
              </a:cxn>
              <a:cxn ang="0">
                <a:pos x="366" y="194"/>
              </a:cxn>
              <a:cxn ang="0">
                <a:pos x="424" y="193"/>
              </a:cxn>
              <a:cxn ang="0">
                <a:pos x="493" y="203"/>
              </a:cxn>
              <a:cxn ang="0">
                <a:pos x="582" y="239"/>
              </a:cxn>
            </a:cxnLst>
            <a:rect l="txL" t="txT" r="txR" b="txB"/>
            <a:pathLst>
              <a:path w="2150" h="1804">
                <a:moveTo>
                  <a:pt x="582" y="239"/>
                </a:moveTo>
                <a:lnTo>
                  <a:pt x="606" y="129"/>
                </a:lnTo>
                <a:lnTo>
                  <a:pt x="607" y="129"/>
                </a:lnTo>
                <a:lnTo>
                  <a:pt x="611" y="128"/>
                </a:lnTo>
                <a:lnTo>
                  <a:pt x="616" y="125"/>
                </a:lnTo>
                <a:lnTo>
                  <a:pt x="623" y="123"/>
                </a:lnTo>
                <a:lnTo>
                  <a:pt x="633" y="120"/>
                </a:lnTo>
                <a:lnTo>
                  <a:pt x="645" y="115"/>
                </a:lnTo>
                <a:lnTo>
                  <a:pt x="659" y="112"/>
                </a:lnTo>
                <a:lnTo>
                  <a:pt x="676" y="107"/>
                </a:lnTo>
                <a:lnTo>
                  <a:pt x="694" y="101"/>
                </a:lnTo>
                <a:lnTo>
                  <a:pt x="715" y="95"/>
                </a:lnTo>
                <a:lnTo>
                  <a:pt x="738" y="90"/>
                </a:lnTo>
                <a:lnTo>
                  <a:pt x="763" y="84"/>
                </a:lnTo>
                <a:lnTo>
                  <a:pt x="790" y="78"/>
                </a:lnTo>
                <a:lnTo>
                  <a:pt x="820" y="71"/>
                </a:lnTo>
                <a:lnTo>
                  <a:pt x="852" y="64"/>
                </a:lnTo>
                <a:lnTo>
                  <a:pt x="886" y="59"/>
                </a:lnTo>
                <a:lnTo>
                  <a:pt x="922" y="52"/>
                </a:lnTo>
                <a:lnTo>
                  <a:pt x="961" y="46"/>
                </a:lnTo>
                <a:lnTo>
                  <a:pt x="1002" y="40"/>
                </a:lnTo>
                <a:lnTo>
                  <a:pt x="1044" y="35"/>
                </a:lnTo>
                <a:lnTo>
                  <a:pt x="1090" y="29"/>
                </a:lnTo>
                <a:lnTo>
                  <a:pt x="1138" y="23"/>
                </a:lnTo>
                <a:lnTo>
                  <a:pt x="1187" y="18"/>
                </a:lnTo>
                <a:lnTo>
                  <a:pt x="1240" y="14"/>
                </a:lnTo>
                <a:lnTo>
                  <a:pt x="1294" y="10"/>
                </a:lnTo>
                <a:lnTo>
                  <a:pt x="1350" y="7"/>
                </a:lnTo>
                <a:lnTo>
                  <a:pt x="1410" y="4"/>
                </a:lnTo>
                <a:lnTo>
                  <a:pt x="1470" y="1"/>
                </a:lnTo>
                <a:lnTo>
                  <a:pt x="1535" y="0"/>
                </a:lnTo>
                <a:lnTo>
                  <a:pt x="1601" y="0"/>
                </a:lnTo>
                <a:lnTo>
                  <a:pt x="1668" y="0"/>
                </a:lnTo>
                <a:lnTo>
                  <a:pt x="1739" y="1"/>
                </a:lnTo>
                <a:lnTo>
                  <a:pt x="1816" y="44"/>
                </a:lnTo>
                <a:lnTo>
                  <a:pt x="1799" y="248"/>
                </a:lnTo>
                <a:lnTo>
                  <a:pt x="1804" y="251"/>
                </a:lnTo>
                <a:lnTo>
                  <a:pt x="1820" y="259"/>
                </a:lnTo>
                <a:lnTo>
                  <a:pt x="1842" y="272"/>
                </a:lnTo>
                <a:lnTo>
                  <a:pt x="1868" y="292"/>
                </a:lnTo>
                <a:lnTo>
                  <a:pt x="1896" y="318"/>
                </a:lnTo>
                <a:lnTo>
                  <a:pt x="1920" y="351"/>
                </a:lnTo>
                <a:lnTo>
                  <a:pt x="1939" y="390"/>
                </a:lnTo>
                <a:lnTo>
                  <a:pt x="1951" y="436"/>
                </a:lnTo>
                <a:lnTo>
                  <a:pt x="2125" y="593"/>
                </a:lnTo>
                <a:lnTo>
                  <a:pt x="2078" y="1009"/>
                </a:lnTo>
                <a:lnTo>
                  <a:pt x="1799" y="1149"/>
                </a:lnTo>
                <a:lnTo>
                  <a:pt x="2129" y="1247"/>
                </a:lnTo>
                <a:lnTo>
                  <a:pt x="2131" y="1251"/>
                </a:lnTo>
                <a:lnTo>
                  <a:pt x="2137" y="1264"/>
                </a:lnTo>
                <a:lnTo>
                  <a:pt x="2143" y="1284"/>
                </a:lnTo>
                <a:lnTo>
                  <a:pt x="2149" y="1310"/>
                </a:lnTo>
                <a:lnTo>
                  <a:pt x="2150" y="1342"/>
                </a:lnTo>
                <a:lnTo>
                  <a:pt x="2147" y="1380"/>
                </a:lnTo>
                <a:lnTo>
                  <a:pt x="2136" y="1423"/>
                </a:lnTo>
                <a:lnTo>
                  <a:pt x="2117" y="1468"/>
                </a:lnTo>
                <a:lnTo>
                  <a:pt x="1244" y="1804"/>
                </a:lnTo>
                <a:lnTo>
                  <a:pt x="0" y="1413"/>
                </a:lnTo>
                <a:lnTo>
                  <a:pt x="22" y="1367"/>
                </a:lnTo>
                <a:lnTo>
                  <a:pt x="212" y="1302"/>
                </a:lnTo>
                <a:lnTo>
                  <a:pt x="212" y="248"/>
                </a:lnTo>
                <a:lnTo>
                  <a:pt x="213" y="247"/>
                </a:lnTo>
                <a:lnTo>
                  <a:pt x="217" y="244"/>
                </a:lnTo>
                <a:lnTo>
                  <a:pt x="223" y="240"/>
                </a:lnTo>
                <a:lnTo>
                  <a:pt x="232" y="234"/>
                </a:lnTo>
                <a:lnTo>
                  <a:pt x="245" y="228"/>
                </a:lnTo>
                <a:lnTo>
                  <a:pt x="258" y="221"/>
                </a:lnTo>
                <a:lnTo>
                  <a:pt x="276" y="214"/>
                </a:lnTo>
                <a:lnTo>
                  <a:pt x="294" y="207"/>
                </a:lnTo>
                <a:lnTo>
                  <a:pt x="316" y="201"/>
                </a:lnTo>
                <a:lnTo>
                  <a:pt x="340" y="197"/>
                </a:lnTo>
                <a:lnTo>
                  <a:pt x="366" y="194"/>
                </a:lnTo>
                <a:lnTo>
                  <a:pt x="393" y="192"/>
                </a:lnTo>
                <a:lnTo>
                  <a:pt x="424" y="193"/>
                </a:lnTo>
                <a:lnTo>
                  <a:pt x="457" y="197"/>
                </a:lnTo>
                <a:lnTo>
                  <a:pt x="493" y="203"/>
                </a:lnTo>
                <a:lnTo>
                  <a:pt x="529" y="214"/>
                </a:lnTo>
                <a:lnTo>
                  <a:pt x="582" y="239"/>
                </a:lnTo>
                <a:close/>
              </a:path>
            </a:pathLst>
          </a:custGeom>
          <a:solidFill>
            <a:srgbClr val="FF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57" name="Freeform 61"/>
          <p:cNvSpPr/>
          <p:nvPr>
            <p:custDataLst>
              <p:tags r:id="rId58"/>
            </p:custDataLst>
          </p:nvPr>
        </p:nvSpPr>
        <p:spPr>
          <a:xfrm>
            <a:off x="9096375" y="2911475"/>
            <a:ext cx="155575" cy="177800"/>
          </a:xfrm>
          <a:custGeom>
            <a:avLst/>
            <a:gdLst>
              <a:gd name="txL" fmla="*/ 0 w 690"/>
              <a:gd name="txT" fmla="*/ 0 h 782"/>
              <a:gd name="txR" fmla="*/ 690 w 690"/>
              <a:gd name="txB" fmla="*/ 782 h 782"/>
            </a:gdLst>
            <a:ahLst/>
            <a:cxnLst>
              <a:cxn ang="0">
                <a:pos x="684" y="29"/>
              </a:cxn>
              <a:cxn ang="0">
                <a:pos x="681" y="28"/>
              </a:cxn>
              <a:cxn ang="0">
                <a:pos x="670" y="25"/>
              </a:cxn>
              <a:cxn ang="0">
                <a:pos x="652" y="21"/>
              </a:cxn>
              <a:cxn ang="0">
                <a:pos x="628" y="16"/>
              </a:cxn>
              <a:cxn ang="0">
                <a:pos x="600" y="11"/>
              </a:cxn>
              <a:cxn ang="0">
                <a:pos x="566" y="7"/>
              </a:cxn>
              <a:cxn ang="0">
                <a:pos x="527" y="3"/>
              </a:cxn>
              <a:cxn ang="0">
                <a:pos x="483" y="1"/>
              </a:cxn>
              <a:cxn ang="0">
                <a:pos x="436" y="0"/>
              </a:cxn>
              <a:cxn ang="0">
                <a:pos x="386" y="2"/>
              </a:cxn>
              <a:cxn ang="0">
                <a:pos x="333" y="7"/>
              </a:cxn>
              <a:cxn ang="0">
                <a:pos x="277" y="16"/>
              </a:cxn>
              <a:cxn ang="0">
                <a:pos x="221" y="28"/>
              </a:cxn>
              <a:cxn ang="0">
                <a:pos x="163" y="45"/>
              </a:cxn>
              <a:cxn ang="0">
                <a:pos x="104" y="65"/>
              </a:cxn>
              <a:cxn ang="0">
                <a:pos x="44" y="93"/>
              </a:cxn>
              <a:cxn ang="0">
                <a:pos x="40" y="108"/>
              </a:cxn>
              <a:cxn ang="0">
                <a:pos x="29" y="150"/>
              </a:cxn>
              <a:cxn ang="0">
                <a:pos x="17" y="216"/>
              </a:cxn>
              <a:cxn ang="0">
                <a:pos x="5" y="301"/>
              </a:cxn>
              <a:cxn ang="0">
                <a:pos x="0" y="402"/>
              </a:cxn>
              <a:cxn ang="0">
                <a:pos x="4" y="516"/>
              </a:cxn>
              <a:cxn ang="0">
                <a:pos x="21" y="638"/>
              </a:cxn>
              <a:cxn ang="0">
                <a:pos x="57" y="763"/>
              </a:cxn>
              <a:cxn ang="0">
                <a:pos x="60" y="763"/>
              </a:cxn>
              <a:cxn ang="0">
                <a:pos x="69" y="762"/>
              </a:cxn>
              <a:cxn ang="0">
                <a:pos x="84" y="759"/>
              </a:cxn>
              <a:cxn ang="0">
                <a:pos x="105" y="758"/>
              </a:cxn>
              <a:cxn ang="0">
                <a:pos x="131" y="756"/>
              </a:cxn>
              <a:cxn ang="0">
                <a:pos x="162" y="754"/>
              </a:cxn>
              <a:cxn ang="0">
                <a:pos x="198" y="753"/>
              </a:cxn>
              <a:cxn ang="0">
                <a:pos x="239" y="751"/>
              </a:cxn>
              <a:cxn ang="0">
                <a:pos x="283" y="750"/>
              </a:cxn>
              <a:cxn ang="0">
                <a:pos x="331" y="751"/>
              </a:cxn>
              <a:cxn ang="0">
                <a:pos x="384" y="753"/>
              </a:cxn>
              <a:cxn ang="0">
                <a:pos x="440" y="755"/>
              </a:cxn>
              <a:cxn ang="0">
                <a:pos x="498" y="759"/>
              </a:cxn>
              <a:cxn ang="0">
                <a:pos x="560" y="765"/>
              </a:cxn>
              <a:cxn ang="0">
                <a:pos x="624" y="773"/>
              </a:cxn>
              <a:cxn ang="0">
                <a:pos x="690" y="782"/>
              </a:cxn>
              <a:cxn ang="0">
                <a:pos x="687" y="759"/>
              </a:cxn>
              <a:cxn ang="0">
                <a:pos x="680" y="697"/>
              </a:cxn>
              <a:cxn ang="0">
                <a:pos x="670" y="604"/>
              </a:cxn>
              <a:cxn ang="0">
                <a:pos x="662" y="492"/>
              </a:cxn>
              <a:cxn ang="0">
                <a:pos x="656" y="368"/>
              </a:cxn>
              <a:cxn ang="0">
                <a:pos x="656" y="244"/>
              </a:cxn>
              <a:cxn ang="0">
                <a:pos x="665" y="128"/>
              </a:cxn>
              <a:cxn ang="0">
                <a:pos x="684" y="29"/>
              </a:cxn>
            </a:cxnLst>
            <a:rect l="txL" t="txT" r="txR" b="txB"/>
            <a:pathLst>
              <a:path w="690" h="782">
                <a:moveTo>
                  <a:pt x="684" y="29"/>
                </a:moveTo>
                <a:lnTo>
                  <a:pt x="681" y="28"/>
                </a:lnTo>
                <a:lnTo>
                  <a:pt x="670" y="25"/>
                </a:lnTo>
                <a:lnTo>
                  <a:pt x="652" y="21"/>
                </a:lnTo>
                <a:lnTo>
                  <a:pt x="628" y="16"/>
                </a:lnTo>
                <a:lnTo>
                  <a:pt x="600" y="11"/>
                </a:lnTo>
                <a:lnTo>
                  <a:pt x="566" y="7"/>
                </a:lnTo>
                <a:lnTo>
                  <a:pt x="527" y="3"/>
                </a:lnTo>
                <a:lnTo>
                  <a:pt x="483" y="1"/>
                </a:lnTo>
                <a:lnTo>
                  <a:pt x="436" y="0"/>
                </a:lnTo>
                <a:lnTo>
                  <a:pt x="386" y="2"/>
                </a:lnTo>
                <a:lnTo>
                  <a:pt x="333" y="7"/>
                </a:lnTo>
                <a:lnTo>
                  <a:pt x="277" y="16"/>
                </a:lnTo>
                <a:lnTo>
                  <a:pt x="221" y="28"/>
                </a:lnTo>
                <a:lnTo>
                  <a:pt x="163" y="45"/>
                </a:lnTo>
                <a:lnTo>
                  <a:pt x="104" y="65"/>
                </a:lnTo>
                <a:lnTo>
                  <a:pt x="44" y="93"/>
                </a:lnTo>
                <a:lnTo>
                  <a:pt x="40" y="108"/>
                </a:lnTo>
                <a:lnTo>
                  <a:pt x="29" y="150"/>
                </a:lnTo>
                <a:lnTo>
                  <a:pt x="17" y="216"/>
                </a:lnTo>
                <a:lnTo>
                  <a:pt x="5" y="301"/>
                </a:lnTo>
                <a:lnTo>
                  <a:pt x="0" y="402"/>
                </a:lnTo>
                <a:lnTo>
                  <a:pt x="4" y="516"/>
                </a:lnTo>
                <a:lnTo>
                  <a:pt x="21" y="638"/>
                </a:lnTo>
                <a:lnTo>
                  <a:pt x="57" y="763"/>
                </a:lnTo>
                <a:lnTo>
                  <a:pt x="60" y="763"/>
                </a:lnTo>
                <a:lnTo>
                  <a:pt x="69" y="762"/>
                </a:lnTo>
                <a:lnTo>
                  <a:pt x="84" y="759"/>
                </a:lnTo>
                <a:lnTo>
                  <a:pt x="105" y="758"/>
                </a:lnTo>
                <a:lnTo>
                  <a:pt x="131" y="756"/>
                </a:lnTo>
                <a:lnTo>
                  <a:pt x="162" y="754"/>
                </a:lnTo>
                <a:lnTo>
                  <a:pt x="198" y="753"/>
                </a:lnTo>
                <a:lnTo>
                  <a:pt x="239" y="751"/>
                </a:lnTo>
                <a:lnTo>
                  <a:pt x="283" y="750"/>
                </a:lnTo>
                <a:lnTo>
                  <a:pt x="331" y="751"/>
                </a:lnTo>
                <a:lnTo>
                  <a:pt x="384" y="753"/>
                </a:lnTo>
                <a:lnTo>
                  <a:pt x="440" y="755"/>
                </a:lnTo>
                <a:lnTo>
                  <a:pt x="498" y="759"/>
                </a:lnTo>
                <a:lnTo>
                  <a:pt x="560" y="765"/>
                </a:lnTo>
                <a:lnTo>
                  <a:pt x="624" y="773"/>
                </a:lnTo>
                <a:lnTo>
                  <a:pt x="690" y="782"/>
                </a:lnTo>
                <a:lnTo>
                  <a:pt x="687" y="759"/>
                </a:lnTo>
                <a:lnTo>
                  <a:pt x="680" y="697"/>
                </a:lnTo>
                <a:lnTo>
                  <a:pt x="670" y="604"/>
                </a:lnTo>
                <a:lnTo>
                  <a:pt x="662" y="492"/>
                </a:lnTo>
                <a:lnTo>
                  <a:pt x="656" y="368"/>
                </a:lnTo>
                <a:lnTo>
                  <a:pt x="656" y="244"/>
                </a:lnTo>
                <a:lnTo>
                  <a:pt x="665" y="128"/>
                </a:lnTo>
                <a:lnTo>
                  <a:pt x="684" y="29"/>
                </a:lnTo>
                <a:close/>
              </a:path>
            </a:pathLst>
          </a:custGeom>
          <a:solidFill>
            <a:srgbClr val="FF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58" name="Freeform 62"/>
          <p:cNvSpPr/>
          <p:nvPr>
            <p:custDataLst>
              <p:tags r:id="rId59"/>
            </p:custDataLst>
          </p:nvPr>
        </p:nvSpPr>
        <p:spPr>
          <a:xfrm>
            <a:off x="9112250" y="2961005"/>
            <a:ext cx="259080" cy="176530"/>
          </a:xfrm>
          <a:custGeom>
            <a:avLst/>
            <a:gdLst>
              <a:gd name="txL" fmla="*/ 0 w 1139"/>
              <a:gd name="txT" fmla="*/ 0 h 778"/>
              <a:gd name="txR" fmla="*/ 1139 w 1139"/>
              <a:gd name="txB" fmla="*/ 778 h 778"/>
            </a:gdLst>
            <a:ahLst/>
            <a:cxnLst>
              <a:cxn ang="0">
                <a:pos x="7" y="587"/>
              </a:cxn>
              <a:cxn ang="0">
                <a:pos x="0" y="682"/>
              </a:cxn>
              <a:cxn ang="0">
                <a:pos x="742" y="778"/>
              </a:cxn>
              <a:cxn ang="0">
                <a:pos x="748" y="775"/>
              </a:cxn>
              <a:cxn ang="0">
                <a:pos x="763" y="767"/>
              </a:cxn>
              <a:cxn ang="0">
                <a:pos x="787" y="755"/>
              </a:cxn>
              <a:cxn ang="0">
                <a:pos x="816" y="737"/>
              </a:cxn>
              <a:cxn ang="0">
                <a:pos x="852" y="714"/>
              </a:cxn>
              <a:cxn ang="0">
                <a:pos x="891" y="686"/>
              </a:cxn>
              <a:cxn ang="0">
                <a:pos x="932" y="652"/>
              </a:cxn>
              <a:cxn ang="0">
                <a:pos x="973" y="613"/>
              </a:cxn>
              <a:cxn ang="0">
                <a:pos x="1013" y="570"/>
              </a:cxn>
              <a:cxn ang="0">
                <a:pos x="1051" y="521"/>
              </a:cxn>
              <a:cxn ang="0">
                <a:pos x="1083" y="466"/>
              </a:cxn>
              <a:cxn ang="0">
                <a:pos x="1109" y="406"/>
              </a:cxn>
              <a:cxn ang="0">
                <a:pos x="1129" y="342"/>
              </a:cxn>
              <a:cxn ang="0">
                <a:pos x="1139" y="271"/>
              </a:cxn>
              <a:cxn ang="0">
                <a:pos x="1138" y="196"/>
              </a:cxn>
              <a:cxn ang="0">
                <a:pos x="1124" y="115"/>
              </a:cxn>
              <a:cxn ang="0">
                <a:pos x="1122" y="110"/>
              </a:cxn>
              <a:cxn ang="0">
                <a:pos x="1115" y="97"/>
              </a:cxn>
              <a:cxn ang="0">
                <a:pos x="1102" y="80"/>
              </a:cxn>
              <a:cxn ang="0">
                <a:pos x="1086" y="59"/>
              </a:cxn>
              <a:cxn ang="0">
                <a:pos x="1066" y="39"/>
              </a:cxn>
              <a:cxn ang="0">
                <a:pos x="1041" y="20"/>
              </a:cxn>
              <a:cxn ang="0">
                <a:pos x="1011" y="7"/>
              </a:cxn>
              <a:cxn ang="0">
                <a:pos x="978" y="0"/>
              </a:cxn>
              <a:cxn ang="0">
                <a:pos x="982" y="12"/>
              </a:cxn>
              <a:cxn ang="0">
                <a:pos x="994" y="46"/>
              </a:cxn>
              <a:cxn ang="0">
                <a:pos x="1007" y="100"/>
              </a:cxn>
              <a:cxn ang="0">
                <a:pos x="1019" y="169"/>
              </a:cxn>
              <a:cxn ang="0">
                <a:pos x="1022" y="252"/>
              </a:cxn>
              <a:cxn ang="0">
                <a:pos x="1013" y="344"/>
              </a:cxn>
              <a:cxn ang="0">
                <a:pos x="987" y="444"/>
              </a:cxn>
              <a:cxn ang="0">
                <a:pos x="940" y="549"/>
              </a:cxn>
              <a:cxn ang="0">
                <a:pos x="939" y="550"/>
              </a:cxn>
              <a:cxn ang="0">
                <a:pos x="934" y="553"/>
              </a:cxn>
              <a:cxn ang="0">
                <a:pos x="927" y="559"/>
              </a:cxn>
              <a:cxn ang="0">
                <a:pos x="917" y="567"/>
              </a:cxn>
              <a:cxn ang="0">
                <a:pos x="904" y="575"/>
              </a:cxn>
              <a:cxn ang="0">
                <a:pos x="890" y="585"/>
              </a:cxn>
              <a:cxn ang="0">
                <a:pos x="871" y="594"/>
              </a:cxn>
              <a:cxn ang="0">
                <a:pos x="851" y="603"/>
              </a:cxn>
              <a:cxn ang="0">
                <a:pos x="828" y="611"/>
              </a:cxn>
              <a:cxn ang="0">
                <a:pos x="802" y="619"/>
              </a:cxn>
              <a:cxn ang="0">
                <a:pos x="773" y="625"/>
              </a:cxn>
              <a:cxn ang="0">
                <a:pos x="741" y="629"/>
              </a:cxn>
              <a:cxn ang="0">
                <a:pos x="708" y="630"/>
              </a:cxn>
              <a:cxn ang="0">
                <a:pos x="671" y="629"/>
              </a:cxn>
              <a:cxn ang="0">
                <a:pos x="631" y="626"/>
              </a:cxn>
              <a:cxn ang="0">
                <a:pos x="590" y="618"/>
              </a:cxn>
              <a:cxn ang="0">
                <a:pos x="590" y="720"/>
              </a:cxn>
              <a:cxn ang="0">
                <a:pos x="26" y="663"/>
              </a:cxn>
              <a:cxn ang="0">
                <a:pos x="7" y="587"/>
              </a:cxn>
            </a:cxnLst>
            <a:rect l="txL" t="txT" r="txR" b="txB"/>
            <a:pathLst>
              <a:path w="1139" h="778">
                <a:moveTo>
                  <a:pt x="7" y="587"/>
                </a:moveTo>
                <a:lnTo>
                  <a:pt x="0" y="682"/>
                </a:lnTo>
                <a:lnTo>
                  <a:pt x="742" y="778"/>
                </a:lnTo>
                <a:lnTo>
                  <a:pt x="748" y="775"/>
                </a:lnTo>
                <a:lnTo>
                  <a:pt x="763" y="767"/>
                </a:lnTo>
                <a:lnTo>
                  <a:pt x="787" y="755"/>
                </a:lnTo>
                <a:lnTo>
                  <a:pt x="816" y="737"/>
                </a:lnTo>
                <a:lnTo>
                  <a:pt x="852" y="714"/>
                </a:lnTo>
                <a:lnTo>
                  <a:pt x="891" y="686"/>
                </a:lnTo>
                <a:lnTo>
                  <a:pt x="932" y="652"/>
                </a:lnTo>
                <a:lnTo>
                  <a:pt x="973" y="613"/>
                </a:lnTo>
                <a:lnTo>
                  <a:pt x="1013" y="570"/>
                </a:lnTo>
                <a:lnTo>
                  <a:pt x="1051" y="521"/>
                </a:lnTo>
                <a:lnTo>
                  <a:pt x="1083" y="466"/>
                </a:lnTo>
                <a:lnTo>
                  <a:pt x="1109" y="406"/>
                </a:lnTo>
                <a:lnTo>
                  <a:pt x="1129" y="342"/>
                </a:lnTo>
                <a:lnTo>
                  <a:pt x="1139" y="271"/>
                </a:lnTo>
                <a:lnTo>
                  <a:pt x="1138" y="196"/>
                </a:lnTo>
                <a:lnTo>
                  <a:pt x="1124" y="115"/>
                </a:lnTo>
                <a:lnTo>
                  <a:pt x="1122" y="110"/>
                </a:lnTo>
                <a:lnTo>
                  <a:pt x="1115" y="97"/>
                </a:lnTo>
                <a:lnTo>
                  <a:pt x="1102" y="80"/>
                </a:lnTo>
                <a:lnTo>
                  <a:pt x="1086" y="59"/>
                </a:lnTo>
                <a:lnTo>
                  <a:pt x="1066" y="39"/>
                </a:lnTo>
                <a:lnTo>
                  <a:pt x="1041" y="20"/>
                </a:lnTo>
                <a:lnTo>
                  <a:pt x="1011" y="7"/>
                </a:lnTo>
                <a:lnTo>
                  <a:pt x="978" y="0"/>
                </a:lnTo>
                <a:lnTo>
                  <a:pt x="982" y="12"/>
                </a:lnTo>
                <a:lnTo>
                  <a:pt x="994" y="46"/>
                </a:lnTo>
                <a:lnTo>
                  <a:pt x="1007" y="100"/>
                </a:lnTo>
                <a:lnTo>
                  <a:pt x="1019" y="169"/>
                </a:lnTo>
                <a:lnTo>
                  <a:pt x="1022" y="252"/>
                </a:lnTo>
                <a:lnTo>
                  <a:pt x="1013" y="344"/>
                </a:lnTo>
                <a:lnTo>
                  <a:pt x="987" y="444"/>
                </a:lnTo>
                <a:lnTo>
                  <a:pt x="940" y="549"/>
                </a:lnTo>
                <a:lnTo>
                  <a:pt x="939" y="550"/>
                </a:lnTo>
                <a:lnTo>
                  <a:pt x="934" y="553"/>
                </a:lnTo>
                <a:lnTo>
                  <a:pt x="927" y="559"/>
                </a:lnTo>
                <a:lnTo>
                  <a:pt x="917" y="567"/>
                </a:lnTo>
                <a:lnTo>
                  <a:pt x="904" y="575"/>
                </a:lnTo>
                <a:lnTo>
                  <a:pt x="890" y="585"/>
                </a:lnTo>
                <a:lnTo>
                  <a:pt x="871" y="594"/>
                </a:lnTo>
                <a:lnTo>
                  <a:pt x="851" y="603"/>
                </a:lnTo>
                <a:lnTo>
                  <a:pt x="828" y="611"/>
                </a:lnTo>
                <a:lnTo>
                  <a:pt x="802" y="619"/>
                </a:lnTo>
                <a:lnTo>
                  <a:pt x="773" y="625"/>
                </a:lnTo>
                <a:lnTo>
                  <a:pt x="741" y="629"/>
                </a:lnTo>
                <a:lnTo>
                  <a:pt x="708" y="630"/>
                </a:lnTo>
                <a:lnTo>
                  <a:pt x="671" y="629"/>
                </a:lnTo>
                <a:lnTo>
                  <a:pt x="631" y="626"/>
                </a:lnTo>
                <a:lnTo>
                  <a:pt x="590" y="618"/>
                </a:lnTo>
                <a:lnTo>
                  <a:pt x="590" y="720"/>
                </a:lnTo>
                <a:lnTo>
                  <a:pt x="26" y="663"/>
                </a:lnTo>
                <a:lnTo>
                  <a:pt x="7" y="58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59" name="Freeform 63"/>
          <p:cNvSpPr/>
          <p:nvPr>
            <p:custDataLst>
              <p:tags r:id="rId60"/>
            </p:custDataLst>
          </p:nvPr>
        </p:nvSpPr>
        <p:spPr>
          <a:xfrm>
            <a:off x="9080500" y="3133725"/>
            <a:ext cx="189230" cy="60325"/>
          </a:xfrm>
          <a:custGeom>
            <a:avLst/>
            <a:gdLst>
              <a:gd name="txL" fmla="*/ 0 w 837"/>
              <a:gd name="txT" fmla="*/ 0 h 269"/>
              <a:gd name="txR" fmla="*/ 837 w 837"/>
              <a:gd name="txB" fmla="*/ 269 h 269"/>
            </a:gdLst>
            <a:ahLst/>
            <a:cxnLst>
              <a:cxn ang="0">
                <a:pos x="837" y="96"/>
              </a:cxn>
              <a:cxn ang="0">
                <a:pos x="12" y="0"/>
              </a:cxn>
              <a:cxn ang="0">
                <a:pos x="0" y="96"/>
              </a:cxn>
              <a:cxn ang="0">
                <a:pos x="812" y="269"/>
              </a:cxn>
              <a:cxn ang="0">
                <a:pos x="837" y="96"/>
              </a:cxn>
            </a:cxnLst>
            <a:rect l="txL" t="txT" r="txR" b="txB"/>
            <a:pathLst>
              <a:path w="837" h="269">
                <a:moveTo>
                  <a:pt x="837" y="96"/>
                </a:moveTo>
                <a:lnTo>
                  <a:pt x="12" y="0"/>
                </a:lnTo>
                <a:lnTo>
                  <a:pt x="0" y="96"/>
                </a:lnTo>
                <a:lnTo>
                  <a:pt x="812" y="269"/>
                </a:lnTo>
                <a:lnTo>
                  <a:pt x="837" y="9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60" name="Freeform 64"/>
          <p:cNvSpPr/>
          <p:nvPr>
            <p:custDataLst>
              <p:tags r:id="rId61"/>
            </p:custDataLst>
          </p:nvPr>
        </p:nvSpPr>
        <p:spPr>
          <a:xfrm>
            <a:off x="9174480" y="3152775"/>
            <a:ext cx="81280" cy="28575"/>
          </a:xfrm>
          <a:custGeom>
            <a:avLst/>
            <a:gdLst>
              <a:gd name="txL" fmla="*/ 0 w 358"/>
              <a:gd name="txT" fmla="*/ 0 h 122"/>
              <a:gd name="txR" fmla="*/ 358 w 358"/>
              <a:gd name="txB" fmla="*/ 122 h 122"/>
            </a:gdLst>
            <a:ahLst/>
            <a:cxnLst>
              <a:cxn ang="0">
                <a:pos x="358" y="53"/>
              </a:cxn>
              <a:cxn ang="0">
                <a:pos x="5" y="0"/>
              </a:cxn>
              <a:cxn ang="0">
                <a:pos x="0" y="51"/>
              </a:cxn>
              <a:cxn ang="0">
                <a:pos x="348" y="122"/>
              </a:cxn>
              <a:cxn ang="0">
                <a:pos x="358" y="53"/>
              </a:cxn>
            </a:cxnLst>
            <a:rect l="txL" t="txT" r="txR" b="txB"/>
            <a:pathLst>
              <a:path w="358" h="122">
                <a:moveTo>
                  <a:pt x="358" y="53"/>
                </a:moveTo>
                <a:lnTo>
                  <a:pt x="5" y="0"/>
                </a:lnTo>
                <a:lnTo>
                  <a:pt x="0" y="51"/>
                </a:lnTo>
                <a:lnTo>
                  <a:pt x="348" y="122"/>
                </a:lnTo>
                <a:lnTo>
                  <a:pt x="358" y="53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61" name="Freeform 65"/>
          <p:cNvSpPr/>
          <p:nvPr>
            <p:custDataLst>
              <p:tags r:id="rId62"/>
            </p:custDataLst>
          </p:nvPr>
        </p:nvSpPr>
        <p:spPr>
          <a:xfrm>
            <a:off x="9091930" y="3138805"/>
            <a:ext cx="53975" cy="20955"/>
          </a:xfrm>
          <a:custGeom>
            <a:avLst/>
            <a:gdLst>
              <a:gd name="txL" fmla="*/ 0 w 239"/>
              <a:gd name="txT" fmla="*/ 0 h 91"/>
              <a:gd name="txR" fmla="*/ 239 w 239"/>
              <a:gd name="txB" fmla="*/ 91 h 91"/>
            </a:gdLst>
            <a:ahLst/>
            <a:cxnLst>
              <a:cxn ang="0">
                <a:pos x="239" y="42"/>
              </a:cxn>
              <a:cxn ang="0">
                <a:pos x="0" y="0"/>
              </a:cxn>
              <a:cxn ang="0">
                <a:pos x="2" y="44"/>
              </a:cxn>
              <a:cxn ang="0">
                <a:pos x="231" y="91"/>
              </a:cxn>
              <a:cxn ang="0">
                <a:pos x="239" y="42"/>
              </a:cxn>
            </a:cxnLst>
            <a:rect l="txL" t="txT" r="txR" b="txB"/>
            <a:pathLst>
              <a:path w="239" h="91">
                <a:moveTo>
                  <a:pt x="239" y="42"/>
                </a:moveTo>
                <a:lnTo>
                  <a:pt x="0" y="0"/>
                </a:lnTo>
                <a:lnTo>
                  <a:pt x="2" y="44"/>
                </a:lnTo>
                <a:lnTo>
                  <a:pt x="231" y="91"/>
                </a:lnTo>
                <a:lnTo>
                  <a:pt x="239" y="42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62" name="Freeform 66"/>
          <p:cNvSpPr/>
          <p:nvPr>
            <p:custDataLst>
              <p:tags r:id="rId63"/>
            </p:custDataLst>
          </p:nvPr>
        </p:nvSpPr>
        <p:spPr>
          <a:xfrm>
            <a:off x="8955405" y="3159125"/>
            <a:ext cx="320675" cy="106680"/>
          </a:xfrm>
          <a:custGeom>
            <a:avLst/>
            <a:gdLst>
              <a:gd name="txL" fmla="*/ 0 w 1409"/>
              <a:gd name="txT" fmla="*/ 0 h 466"/>
              <a:gd name="txR" fmla="*/ 1409 w 1409"/>
              <a:gd name="txB" fmla="*/ 466 h 466"/>
            </a:gdLst>
            <a:ahLst/>
            <a:cxnLst>
              <a:cxn ang="0">
                <a:pos x="0" y="140"/>
              </a:cxn>
              <a:cxn ang="0">
                <a:pos x="4" y="140"/>
              </a:cxn>
              <a:cxn ang="0">
                <a:pos x="12" y="138"/>
              </a:cxn>
              <a:cxn ang="0">
                <a:pos x="27" y="135"/>
              </a:cxn>
              <a:cxn ang="0">
                <a:pos x="45" y="132"/>
              </a:cxn>
              <a:cxn ang="0">
                <a:pos x="67" y="128"/>
              </a:cxn>
              <a:cxn ang="0">
                <a:pos x="92" y="123"/>
              </a:cxn>
              <a:cxn ang="0">
                <a:pos x="120" y="116"/>
              </a:cxn>
              <a:cxn ang="0">
                <a:pos x="150" y="108"/>
              </a:cxn>
              <a:cxn ang="0">
                <a:pos x="181" y="100"/>
              </a:cxn>
              <a:cxn ang="0">
                <a:pos x="212" y="89"/>
              </a:cxn>
              <a:cxn ang="0">
                <a:pos x="243" y="78"/>
              </a:cxn>
              <a:cxn ang="0">
                <a:pos x="273" y="65"/>
              </a:cxn>
              <a:cxn ang="0">
                <a:pos x="303" y="50"/>
              </a:cxn>
              <a:cxn ang="0">
                <a:pos x="330" y="35"/>
              </a:cxn>
              <a:cxn ang="0">
                <a:pos x="355" y="18"/>
              </a:cxn>
              <a:cxn ang="0">
                <a:pos x="375" y="0"/>
              </a:cxn>
              <a:cxn ang="0">
                <a:pos x="1409" y="236"/>
              </a:cxn>
              <a:cxn ang="0">
                <a:pos x="1407" y="239"/>
              </a:cxn>
              <a:cxn ang="0">
                <a:pos x="1401" y="245"/>
              </a:cxn>
              <a:cxn ang="0">
                <a:pos x="1392" y="254"/>
              </a:cxn>
              <a:cxn ang="0">
                <a:pos x="1379" y="265"/>
              </a:cxn>
              <a:cxn ang="0">
                <a:pos x="1363" y="279"/>
              </a:cxn>
              <a:cxn ang="0">
                <a:pos x="1345" y="295"/>
              </a:cxn>
              <a:cxn ang="0">
                <a:pos x="1325" y="313"/>
              </a:cxn>
              <a:cxn ang="0">
                <a:pos x="1303" y="332"/>
              </a:cxn>
              <a:cxn ang="0">
                <a:pos x="1279" y="351"/>
              </a:cxn>
              <a:cxn ang="0">
                <a:pos x="1253" y="371"/>
              </a:cxn>
              <a:cxn ang="0">
                <a:pos x="1227" y="390"/>
              </a:cxn>
              <a:cxn ang="0">
                <a:pos x="1200" y="409"/>
              </a:cxn>
              <a:cxn ang="0">
                <a:pos x="1172" y="426"/>
              </a:cxn>
              <a:cxn ang="0">
                <a:pos x="1145" y="441"/>
              </a:cxn>
              <a:cxn ang="0">
                <a:pos x="1117" y="455"/>
              </a:cxn>
              <a:cxn ang="0">
                <a:pos x="1091" y="466"/>
              </a:cxn>
              <a:cxn ang="0">
                <a:pos x="0" y="140"/>
              </a:cxn>
            </a:cxnLst>
            <a:rect l="txL" t="txT" r="txR" b="txB"/>
            <a:pathLst>
              <a:path w="1409" h="466">
                <a:moveTo>
                  <a:pt x="0" y="140"/>
                </a:moveTo>
                <a:lnTo>
                  <a:pt x="4" y="140"/>
                </a:lnTo>
                <a:lnTo>
                  <a:pt x="12" y="138"/>
                </a:lnTo>
                <a:lnTo>
                  <a:pt x="27" y="135"/>
                </a:lnTo>
                <a:lnTo>
                  <a:pt x="45" y="132"/>
                </a:lnTo>
                <a:lnTo>
                  <a:pt x="67" y="128"/>
                </a:lnTo>
                <a:lnTo>
                  <a:pt x="92" y="123"/>
                </a:lnTo>
                <a:lnTo>
                  <a:pt x="120" y="116"/>
                </a:lnTo>
                <a:lnTo>
                  <a:pt x="150" y="108"/>
                </a:lnTo>
                <a:lnTo>
                  <a:pt x="181" y="100"/>
                </a:lnTo>
                <a:lnTo>
                  <a:pt x="212" y="89"/>
                </a:lnTo>
                <a:lnTo>
                  <a:pt x="243" y="78"/>
                </a:lnTo>
                <a:lnTo>
                  <a:pt x="273" y="65"/>
                </a:lnTo>
                <a:lnTo>
                  <a:pt x="303" y="50"/>
                </a:lnTo>
                <a:lnTo>
                  <a:pt x="330" y="35"/>
                </a:lnTo>
                <a:lnTo>
                  <a:pt x="355" y="18"/>
                </a:lnTo>
                <a:lnTo>
                  <a:pt x="375" y="0"/>
                </a:lnTo>
                <a:lnTo>
                  <a:pt x="1409" y="236"/>
                </a:lnTo>
                <a:lnTo>
                  <a:pt x="1407" y="239"/>
                </a:lnTo>
                <a:lnTo>
                  <a:pt x="1401" y="245"/>
                </a:lnTo>
                <a:lnTo>
                  <a:pt x="1392" y="254"/>
                </a:lnTo>
                <a:lnTo>
                  <a:pt x="1379" y="265"/>
                </a:lnTo>
                <a:lnTo>
                  <a:pt x="1363" y="279"/>
                </a:lnTo>
                <a:lnTo>
                  <a:pt x="1345" y="295"/>
                </a:lnTo>
                <a:lnTo>
                  <a:pt x="1325" y="313"/>
                </a:lnTo>
                <a:lnTo>
                  <a:pt x="1303" y="332"/>
                </a:lnTo>
                <a:lnTo>
                  <a:pt x="1279" y="351"/>
                </a:lnTo>
                <a:lnTo>
                  <a:pt x="1253" y="371"/>
                </a:lnTo>
                <a:lnTo>
                  <a:pt x="1227" y="390"/>
                </a:lnTo>
                <a:lnTo>
                  <a:pt x="1200" y="409"/>
                </a:lnTo>
                <a:lnTo>
                  <a:pt x="1172" y="426"/>
                </a:lnTo>
                <a:lnTo>
                  <a:pt x="1145" y="441"/>
                </a:lnTo>
                <a:lnTo>
                  <a:pt x="1117" y="455"/>
                </a:lnTo>
                <a:lnTo>
                  <a:pt x="1091" y="466"/>
                </a:lnTo>
                <a:lnTo>
                  <a:pt x="0" y="140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63" name="Freeform 67"/>
          <p:cNvSpPr/>
          <p:nvPr>
            <p:custDataLst>
              <p:tags r:id="rId64"/>
            </p:custDataLst>
          </p:nvPr>
        </p:nvSpPr>
        <p:spPr>
          <a:xfrm>
            <a:off x="9274175" y="3148330"/>
            <a:ext cx="114300" cy="50800"/>
          </a:xfrm>
          <a:custGeom>
            <a:avLst/>
            <a:gdLst>
              <a:gd name="txL" fmla="*/ 0 w 502"/>
              <a:gd name="txT" fmla="*/ 0 h 223"/>
              <a:gd name="txR" fmla="*/ 502 w 502"/>
              <a:gd name="txB" fmla="*/ 223 h 223"/>
            </a:gdLst>
            <a:ahLst/>
            <a:cxnLst>
              <a:cxn ang="0">
                <a:pos x="51" y="223"/>
              </a:cxn>
              <a:cxn ang="0">
                <a:pos x="502" y="90"/>
              </a:cxn>
              <a:cxn ang="0">
                <a:pos x="229" y="0"/>
              </a:cxn>
              <a:cxn ang="0">
                <a:pos x="6" y="26"/>
              </a:cxn>
              <a:cxn ang="0">
                <a:pos x="0" y="211"/>
              </a:cxn>
              <a:cxn ang="0">
                <a:pos x="51" y="223"/>
              </a:cxn>
            </a:cxnLst>
            <a:rect l="txL" t="txT" r="txR" b="txB"/>
            <a:pathLst>
              <a:path w="502" h="223">
                <a:moveTo>
                  <a:pt x="51" y="223"/>
                </a:moveTo>
                <a:lnTo>
                  <a:pt x="502" y="90"/>
                </a:lnTo>
                <a:lnTo>
                  <a:pt x="229" y="0"/>
                </a:lnTo>
                <a:lnTo>
                  <a:pt x="6" y="26"/>
                </a:lnTo>
                <a:lnTo>
                  <a:pt x="0" y="211"/>
                </a:lnTo>
                <a:lnTo>
                  <a:pt x="51" y="22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64" name="Freeform 68"/>
          <p:cNvSpPr/>
          <p:nvPr>
            <p:custDataLst>
              <p:tags r:id="rId65"/>
            </p:custDataLst>
          </p:nvPr>
        </p:nvSpPr>
        <p:spPr>
          <a:xfrm>
            <a:off x="8980805" y="2930525"/>
            <a:ext cx="60325" cy="241300"/>
          </a:xfrm>
          <a:custGeom>
            <a:avLst/>
            <a:gdLst>
              <a:gd name="txL" fmla="*/ 0 w 267"/>
              <a:gd name="txT" fmla="*/ 0 h 1064"/>
              <a:gd name="txR" fmla="*/ 267 w 267"/>
              <a:gd name="txB" fmla="*/ 1064 h 1064"/>
            </a:gdLst>
            <a:ahLst/>
            <a:cxnLst>
              <a:cxn ang="0">
                <a:pos x="267" y="26"/>
              </a:cxn>
              <a:cxn ang="0">
                <a:pos x="266" y="24"/>
              </a:cxn>
              <a:cxn ang="0">
                <a:pos x="262" y="22"/>
              </a:cxn>
              <a:cxn ang="0">
                <a:pos x="254" y="20"/>
              </a:cxn>
              <a:cxn ang="0">
                <a:pos x="244" y="16"/>
              </a:cxn>
              <a:cxn ang="0">
                <a:pos x="232" y="12"/>
              </a:cxn>
              <a:cxn ang="0">
                <a:pos x="218" y="8"/>
              </a:cxn>
              <a:cxn ang="0">
                <a:pos x="202" y="5"/>
              </a:cxn>
              <a:cxn ang="0">
                <a:pos x="184" y="1"/>
              </a:cxn>
              <a:cxn ang="0">
                <a:pos x="164" y="0"/>
              </a:cxn>
              <a:cxn ang="0">
                <a:pos x="143" y="0"/>
              </a:cxn>
              <a:cxn ang="0">
                <a:pos x="121" y="3"/>
              </a:cxn>
              <a:cxn ang="0">
                <a:pos x="98" y="6"/>
              </a:cxn>
              <a:cxn ang="0">
                <a:pos x="74" y="13"/>
              </a:cxn>
              <a:cxn ang="0">
                <a:pos x="50" y="22"/>
              </a:cxn>
              <a:cxn ang="0">
                <a:pos x="25" y="35"/>
              </a:cxn>
              <a:cxn ang="0">
                <a:pos x="0" y="51"/>
              </a:cxn>
              <a:cxn ang="0">
                <a:pos x="0" y="1064"/>
              </a:cxn>
              <a:cxn ang="0">
                <a:pos x="1" y="1064"/>
              </a:cxn>
              <a:cxn ang="0">
                <a:pos x="7" y="1064"/>
              </a:cxn>
              <a:cxn ang="0">
                <a:pos x="15" y="1063"/>
              </a:cxn>
              <a:cxn ang="0">
                <a:pos x="25" y="1062"/>
              </a:cxn>
              <a:cxn ang="0">
                <a:pos x="37" y="1060"/>
              </a:cxn>
              <a:cxn ang="0">
                <a:pos x="52" y="1057"/>
              </a:cxn>
              <a:cxn ang="0">
                <a:pos x="69" y="1054"/>
              </a:cxn>
              <a:cxn ang="0">
                <a:pos x="88" y="1049"/>
              </a:cxn>
              <a:cxn ang="0">
                <a:pos x="108" y="1044"/>
              </a:cxn>
              <a:cxn ang="0">
                <a:pos x="129" y="1037"/>
              </a:cxn>
              <a:cxn ang="0">
                <a:pos x="152" y="1029"/>
              </a:cxn>
              <a:cxn ang="0">
                <a:pos x="175" y="1018"/>
              </a:cxn>
              <a:cxn ang="0">
                <a:pos x="198" y="1007"/>
              </a:cxn>
              <a:cxn ang="0">
                <a:pos x="222" y="994"/>
              </a:cxn>
              <a:cxn ang="0">
                <a:pos x="244" y="979"/>
              </a:cxn>
              <a:cxn ang="0">
                <a:pos x="267" y="962"/>
              </a:cxn>
              <a:cxn ang="0">
                <a:pos x="267" y="26"/>
              </a:cxn>
            </a:cxnLst>
            <a:rect l="txL" t="txT" r="txR" b="txB"/>
            <a:pathLst>
              <a:path w="267" h="1064">
                <a:moveTo>
                  <a:pt x="267" y="26"/>
                </a:moveTo>
                <a:lnTo>
                  <a:pt x="266" y="24"/>
                </a:lnTo>
                <a:lnTo>
                  <a:pt x="262" y="22"/>
                </a:lnTo>
                <a:lnTo>
                  <a:pt x="254" y="20"/>
                </a:lnTo>
                <a:lnTo>
                  <a:pt x="244" y="16"/>
                </a:lnTo>
                <a:lnTo>
                  <a:pt x="232" y="12"/>
                </a:lnTo>
                <a:lnTo>
                  <a:pt x="218" y="8"/>
                </a:lnTo>
                <a:lnTo>
                  <a:pt x="202" y="5"/>
                </a:lnTo>
                <a:lnTo>
                  <a:pt x="184" y="1"/>
                </a:lnTo>
                <a:lnTo>
                  <a:pt x="164" y="0"/>
                </a:lnTo>
                <a:lnTo>
                  <a:pt x="143" y="0"/>
                </a:lnTo>
                <a:lnTo>
                  <a:pt x="121" y="3"/>
                </a:lnTo>
                <a:lnTo>
                  <a:pt x="98" y="6"/>
                </a:lnTo>
                <a:lnTo>
                  <a:pt x="74" y="13"/>
                </a:lnTo>
                <a:lnTo>
                  <a:pt x="50" y="22"/>
                </a:lnTo>
                <a:lnTo>
                  <a:pt x="25" y="35"/>
                </a:lnTo>
                <a:lnTo>
                  <a:pt x="0" y="51"/>
                </a:lnTo>
                <a:lnTo>
                  <a:pt x="0" y="1064"/>
                </a:lnTo>
                <a:lnTo>
                  <a:pt x="1" y="1064"/>
                </a:lnTo>
                <a:lnTo>
                  <a:pt x="7" y="1064"/>
                </a:lnTo>
                <a:lnTo>
                  <a:pt x="15" y="1063"/>
                </a:lnTo>
                <a:lnTo>
                  <a:pt x="25" y="1062"/>
                </a:lnTo>
                <a:lnTo>
                  <a:pt x="37" y="1060"/>
                </a:lnTo>
                <a:lnTo>
                  <a:pt x="52" y="1057"/>
                </a:lnTo>
                <a:lnTo>
                  <a:pt x="69" y="1054"/>
                </a:lnTo>
                <a:lnTo>
                  <a:pt x="88" y="1049"/>
                </a:lnTo>
                <a:lnTo>
                  <a:pt x="108" y="1044"/>
                </a:lnTo>
                <a:lnTo>
                  <a:pt x="129" y="1037"/>
                </a:lnTo>
                <a:lnTo>
                  <a:pt x="152" y="1029"/>
                </a:lnTo>
                <a:lnTo>
                  <a:pt x="175" y="1018"/>
                </a:lnTo>
                <a:lnTo>
                  <a:pt x="198" y="1007"/>
                </a:lnTo>
                <a:lnTo>
                  <a:pt x="222" y="994"/>
                </a:lnTo>
                <a:lnTo>
                  <a:pt x="244" y="979"/>
                </a:lnTo>
                <a:lnTo>
                  <a:pt x="267" y="962"/>
                </a:lnTo>
                <a:lnTo>
                  <a:pt x="267" y="2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65" name="Freeform 69"/>
          <p:cNvSpPr/>
          <p:nvPr>
            <p:custDataLst>
              <p:tags r:id="rId66"/>
            </p:custDataLst>
          </p:nvPr>
        </p:nvSpPr>
        <p:spPr>
          <a:xfrm>
            <a:off x="8982075" y="2933700"/>
            <a:ext cx="52705" cy="203200"/>
          </a:xfrm>
          <a:custGeom>
            <a:avLst/>
            <a:gdLst>
              <a:gd name="txL" fmla="*/ 0 w 228"/>
              <a:gd name="txT" fmla="*/ 0 h 898"/>
              <a:gd name="txR" fmla="*/ 228 w 228"/>
              <a:gd name="txB" fmla="*/ 898 h 898"/>
            </a:gdLst>
            <a:ahLst/>
            <a:cxnLst>
              <a:cxn ang="0">
                <a:pos x="228" y="21"/>
              </a:cxn>
              <a:cxn ang="0">
                <a:pos x="227" y="20"/>
              </a:cxn>
              <a:cxn ang="0">
                <a:pos x="224" y="19"/>
              </a:cxn>
              <a:cxn ang="0">
                <a:pos x="217" y="17"/>
              </a:cxn>
              <a:cxn ang="0">
                <a:pos x="209" y="13"/>
              </a:cxn>
              <a:cxn ang="0">
                <a:pos x="199" y="10"/>
              </a:cxn>
              <a:cxn ang="0">
                <a:pos x="186" y="6"/>
              </a:cxn>
              <a:cxn ang="0">
                <a:pos x="172" y="4"/>
              </a:cxn>
              <a:cxn ang="0">
                <a:pos x="157" y="2"/>
              </a:cxn>
              <a:cxn ang="0">
                <a:pos x="140" y="0"/>
              </a:cxn>
              <a:cxn ang="0">
                <a:pos x="122" y="0"/>
              </a:cxn>
              <a:cxn ang="0">
                <a:pos x="104" y="2"/>
              </a:cxn>
              <a:cxn ang="0">
                <a:pos x="83" y="5"/>
              </a:cxn>
              <a:cxn ang="0">
                <a:pos x="64" y="11"/>
              </a:cxn>
              <a:cxn ang="0">
                <a:pos x="42" y="19"/>
              </a:cxn>
              <a:cxn ang="0">
                <a:pos x="21" y="29"/>
              </a:cxn>
              <a:cxn ang="0">
                <a:pos x="0" y="43"/>
              </a:cxn>
              <a:cxn ang="0">
                <a:pos x="0" y="898"/>
              </a:cxn>
              <a:cxn ang="0">
                <a:pos x="1" y="898"/>
              </a:cxn>
              <a:cxn ang="0">
                <a:pos x="5" y="898"/>
              </a:cxn>
              <a:cxn ang="0">
                <a:pos x="12" y="897"/>
              </a:cxn>
              <a:cxn ang="0">
                <a:pos x="21" y="896"/>
              </a:cxn>
              <a:cxn ang="0">
                <a:pos x="32" y="894"/>
              </a:cxn>
              <a:cxn ang="0">
                <a:pos x="45" y="892"/>
              </a:cxn>
              <a:cxn ang="0">
                <a:pos x="59" y="889"/>
              </a:cxn>
              <a:cxn ang="0">
                <a:pos x="75" y="884"/>
              </a:cxn>
              <a:cxn ang="0">
                <a:pos x="92" y="879"/>
              </a:cxn>
              <a:cxn ang="0">
                <a:pos x="111" y="874"/>
              </a:cxn>
              <a:cxn ang="0">
                <a:pos x="130" y="867"/>
              </a:cxn>
              <a:cxn ang="0">
                <a:pos x="149" y="858"/>
              </a:cxn>
              <a:cxn ang="0">
                <a:pos x="169" y="848"/>
              </a:cxn>
              <a:cxn ang="0">
                <a:pos x="190" y="837"/>
              </a:cxn>
              <a:cxn ang="0">
                <a:pos x="209" y="824"/>
              </a:cxn>
              <a:cxn ang="0">
                <a:pos x="228" y="809"/>
              </a:cxn>
              <a:cxn ang="0">
                <a:pos x="228" y="21"/>
              </a:cxn>
            </a:cxnLst>
            <a:rect l="txL" t="txT" r="txR" b="txB"/>
            <a:pathLst>
              <a:path w="228" h="898">
                <a:moveTo>
                  <a:pt x="228" y="21"/>
                </a:moveTo>
                <a:lnTo>
                  <a:pt x="227" y="20"/>
                </a:lnTo>
                <a:lnTo>
                  <a:pt x="224" y="19"/>
                </a:lnTo>
                <a:lnTo>
                  <a:pt x="217" y="17"/>
                </a:lnTo>
                <a:lnTo>
                  <a:pt x="209" y="13"/>
                </a:lnTo>
                <a:lnTo>
                  <a:pt x="199" y="10"/>
                </a:lnTo>
                <a:lnTo>
                  <a:pt x="186" y="6"/>
                </a:lnTo>
                <a:lnTo>
                  <a:pt x="172" y="4"/>
                </a:lnTo>
                <a:lnTo>
                  <a:pt x="157" y="2"/>
                </a:lnTo>
                <a:lnTo>
                  <a:pt x="140" y="0"/>
                </a:lnTo>
                <a:lnTo>
                  <a:pt x="122" y="0"/>
                </a:lnTo>
                <a:lnTo>
                  <a:pt x="104" y="2"/>
                </a:lnTo>
                <a:lnTo>
                  <a:pt x="83" y="5"/>
                </a:lnTo>
                <a:lnTo>
                  <a:pt x="64" y="11"/>
                </a:lnTo>
                <a:lnTo>
                  <a:pt x="42" y="19"/>
                </a:lnTo>
                <a:lnTo>
                  <a:pt x="21" y="29"/>
                </a:lnTo>
                <a:lnTo>
                  <a:pt x="0" y="43"/>
                </a:lnTo>
                <a:lnTo>
                  <a:pt x="0" y="898"/>
                </a:lnTo>
                <a:lnTo>
                  <a:pt x="1" y="898"/>
                </a:lnTo>
                <a:lnTo>
                  <a:pt x="5" y="898"/>
                </a:lnTo>
                <a:lnTo>
                  <a:pt x="12" y="897"/>
                </a:lnTo>
                <a:lnTo>
                  <a:pt x="21" y="896"/>
                </a:lnTo>
                <a:lnTo>
                  <a:pt x="32" y="894"/>
                </a:lnTo>
                <a:lnTo>
                  <a:pt x="45" y="892"/>
                </a:lnTo>
                <a:lnTo>
                  <a:pt x="59" y="889"/>
                </a:lnTo>
                <a:lnTo>
                  <a:pt x="75" y="884"/>
                </a:lnTo>
                <a:lnTo>
                  <a:pt x="92" y="879"/>
                </a:lnTo>
                <a:lnTo>
                  <a:pt x="111" y="874"/>
                </a:lnTo>
                <a:lnTo>
                  <a:pt x="130" y="867"/>
                </a:lnTo>
                <a:lnTo>
                  <a:pt x="149" y="858"/>
                </a:lnTo>
                <a:lnTo>
                  <a:pt x="169" y="848"/>
                </a:lnTo>
                <a:lnTo>
                  <a:pt x="190" y="837"/>
                </a:lnTo>
                <a:lnTo>
                  <a:pt x="209" y="824"/>
                </a:lnTo>
                <a:lnTo>
                  <a:pt x="228" y="809"/>
                </a:lnTo>
                <a:lnTo>
                  <a:pt x="228" y="21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66" name="Freeform 70"/>
          <p:cNvSpPr/>
          <p:nvPr>
            <p:custDataLst>
              <p:tags r:id="rId67"/>
            </p:custDataLst>
          </p:nvPr>
        </p:nvSpPr>
        <p:spPr>
          <a:xfrm>
            <a:off x="8983980" y="2935605"/>
            <a:ext cx="43180" cy="165100"/>
          </a:xfrm>
          <a:custGeom>
            <a:avLst/>
            <a:gdLst>
              <a:gd name="txL" fmla="*/ 0 w 192"/>
              <a:gd name="txT" fmla="*/ 0 h 729"/>
              <a:gd name="txR" fmla="*/ 192 w 192"/>
              <a:gd name="txB" fmla="*/ 729 h 729"/>
            </a:gdLst>
            <a:ahLst/>
            <a:cxnLst>
              <a:cxn ang="0">
                <a:pos x="192" y="17"/>
              </a:cxn>
              <a:cxn ang="0">
                <a:pos x="191" y="17"/>
              </a:cxn>
              <a:cxn ang="0">
                <a:pos x="187" y="15"/>
              </a:cxn>
              <a:cxn ang="0">
                <a:pos x="183" y="12"/>
              </a:cxn>
              <a:cxn ang="0">
                <a:pos x="176" y="10"/>
              </a:cxn>
              <a:cxn ang="0">
                <a:pos x="167" y="8"/>
              </a:cxn>
              <a:cxn ang="0">
                <a:pos x="156" y="4"/>
              </a:cxn>
              <a:cxn ang="0">
                <a:pos x="145" y="2"/>
              </a:cxn>
              <a:cxn ang="0">
                <a:pos x="132" y="0"/>
              </a:cxn>
              <a:cxn ang="0">
                <a:pos x="117" y="0"/>
              </a:cxn>
              <a:cxn ang="0">
                <a:pos x="102" y="0"/>
              </a:cxn>
              <a:cxn ang="0">
                <a:pos x="86" y="1"/>
              </a:cxn>
              <a:cxn ang="0">
                <a:pos x="70" y="3"/>
              </a:cxn>
              <a:cxn ang="0">
                <a:pos x="53" y="8"/>
              </a:cxn>
              <a:cxn ang="0">
                <a:pos x="35" y="15"/>
              </a:cxn>
              <a:cxn ang="0">
                <a:pos x="18" y="24"/>
              </a:cxn>
              <a:cxn ang="0">
                <a:pos x="0" y="35"/>
              </a:cxn>
              <a:cxn ang="0">
                <a:pos x="0" y="729"/>
              </a:cxn>
              <a:cxn ang="0">
                <a:pos x="1" y="729"/>
              </a:cxn>
              <a:cxn ang="0">
                <a:pos x="4" y="729"/>
              </a:cxn>
              <a:cxn ang="0">
                <a:pos x="10" y="728"/>
              </a:cxn>
              <a:cxn ang="0">
                <a:pos x="18" y="727"/>
              </a:cxn>
              <a:cxn ang="0">
                <a:pos x="27" y="726"/>
              </a:cxn>
              <a:cxn ang="0">
                <a:pos x="37" y="725"/>
              </a:cxn>
              <a:cxn ang="0">
                <a:pos x="50" y="721"/>
              </a:cxn>
              <a:cxn ang="0">
                <a:pos x="64" y="719"/>
              </a:cxn>
              <a:cxn ang="0">
                <a:pos x="77" y="714"/>
              </a:cxn>
              <a:cxn ang="0">
                <a:pos x="92" y="710"/>
              </a:cxn>
              <a:cxn ang="0">
                <a:pos x="108" y="704"/>
              </a:cxn>
              <a:cxn ang="0">
                <a:pos x="125" y="697"/>
              </a:cxn>
              <a:cxn ang="0">
                <a:pos x="141" y="689"/>
              </a:cxn>
              <a:cxn ang="0">
                <a:pos x="159" y="680"/>
              </a:cxn>
              <a:cxn ang="0">
                <a:pos x="176" y="668"/>
              </a:cxn>
              <a:cxn ang="0">
                <a:pos x="192" y="657"/>
              </a:cxn>
              <a:cxn ang="0">
                <a:pos x="192" y="17"/>
              </a:cxn>
            </a:cxnLst>
            <a:rect l="txL" t="txT" r="txR" b="txB"/>
            <a:pathLst>
              <a:path w="192" h="729">
                <a:moveTo>
                  <a:pt x="192" y="17"/>
                </a:moveTo>
                <a:lnTo>
                  <a:pt x="191" y="17"/>
                </a:lnTo>
                <a:lnTo>
                  <a:pt x="187" y="15"/>
                </a:lnTo>
                <a:lnTo>
                  <a:pt x="183" y="12"/>
                </a:lnTo>
                <a:lnTo>
                  <a:pt x="176" y="10"/>
                </a:lnTo>
                <a:lnTo>
                  <a:pt x="167" y="8"/>
                </a:lnTo>
                <a:lnTo>
                  <a:pt x="156" y="4"/>
                </a:lnTo>
                <a:lnTo>
                  <a:pt x="145" y="2"/>
                </a:lnTo>
                <a:lnTo>
                  <a:pt x="132" y="0"/>
                </a:lnTo>
                <a:lnTo>
                  <a:pt x="117" y="0"/>
                </a:lnTo>
                <a:lnTo>
                  <a:pt x="102" y="0"/>
                </a:lnTo>
                <a:lnTo>
                  <a:pt x="86" y="1"/>
                </a:lnTo>
                <a:lnTo>
                  <a:pt x="70" y="3"/>
                </a:lnTo>
                <a:lnTo>
                  <a:pt x="53" y="8"/>
                </a:lnTo>
                <a:lnTo>
                  <a:pt x="35" y="15"/>
                </a:lnTo>
                <a:lnTo>
                  <a:pt x="18" y="24"/>
                </a:lnTo>
                <a:lnTo>
                  <a:pt x="0" y="35"/>
                </a:lnTo>
                <a:lnTo>
                  <a:pt x="0" y="729"/>
                </a:lnTo>
                <a:lnTo>
                  <a:pt x="1" y="729"/>
                </a:lnTo>
                <a:lnTo>
                  <a:pt x="4" y="729"/>
                </a:lnTo>
                <a:lnTo>
                  <a:pt x="10" y="728"/>
                </a:lnTo>
                <a:lnTo>
                  <a:pt x="18" y="727"/>
                </a:lnTo>
                <a:lnTo>
                  <a:pt x="27" y="726"/>
                </a:lnTo>
                <a:lnTo>
                  <a:pt x="37" y="725"/>
                </a:lnTo>
                <a:lnTo>
                  <a:pt x="50" y="721"/>
                </a:lnTo>
                <a:lnTo>
                  <a:pt x="64" y="719"/>
                </a:lnTo>
                <a:lnTo>
                  <a:pt x="77" y="714"/>
                </a:lnTo>
                <a:lnTo>
                  <a:pt x="92" y="710"/>
                </a:lnTo>
                <a:lnTo>
                  <a:pt x="108" y="704"/>
                </a:lnTo>
                <a:lnTo>
                  <a:pt x="125" y="697"/>
                </a:lnTo>
                <a:lnTo>
                  <a:pt x="141" y="689"/>
                </a:lnTo>
                <a:lnTo>
                  <a:pt x="159" y="680"/>
                </a:lnTo>
                <a:lnTo>
                  <a:pt x="176" y="668"/>
                </a:lnTo>
                <a:lnTo>
                  <a:pt x="192" y="657"/>
                </a:lnTo>
                <a:lnTo>
                  <a:pt x="192" y="1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67" name="Freeform 71"/>
          <p:cNvSpPr/>
          <p:nvPr>
            <p:custDataLst>
              <p:tags r:id="rId68"/>
            </p:custDataLst>
          </p:nvPr>
        </p:nvSpPr>
        <p:spPr>
          <a:xfrm>
            <a:off x="8985250" y="2936875"/>
            <a:ext cx="34925" cy="128905"/>
          </a:xfrm>
          <a:custGeom>
            <a:avLst/>
            <a:gdLst>
              <a:gd name="txL" fmla="*/ 0 w 156"/>
              <a:gd name="txT" fmla="*/ 0 h 564"/>
              <a:gd name="txR" fmla="*/ 156 w 156"/>
              <a:gd name="txB" fmla="*/ 564 h 564"/>
            </a:gdLst>
            <a:ahLst/>
            <a:cxnLst>
              <a:cxn ang="0">
                <a:pos x="156" y="15"/>
              </a:cxn>
              <a:cxn ang="0">
                <a:pos x="153" y="14"/>
              </a:cxn>
              <a:cxn ang="0">
                <a:pos x="142" y="9"/>
              </a:cxn>
              <a:cxn ang="0">
                <a:pos x="127" y="4"/>
              </a:cxn>
              <a:cxn ang="0">
                <a:pos x="108" y="1"/>
              </a:cxn>
              <a:cxn ang="0">
                <a:pos x="84" y="0"/>
              </a:cxn>
              <a:cxn ang="0">
                <a:pos x="58" y="3"/>
              </a:cxn>
              <a:cxn ang="0">
                <a:pos x="29" y="12"/>
              </a:cxn>
              <a:cxn ang="0">
                <a:pos x="0" y="28"/>
              </a:cxn>
              <a:cxn ang="0">
                <a:pos x="0" y="564"/>
              </a:cxn>
              <a:cxn ang="0">
                <a:pos x="4" y="564"/>
              </a:cxn>
              <a:cxn ang="0">
                <a:pos x="15" y="563"/>
              </a:cxn>
              <a:cxn ang="0">
                <a:pos x="31" y="560"/>
              </a:cxn>
              <a:cxn ang="0">
                <a:pos x="52" y="555"/>
              </a:cxn>
              <a:cxn ang="0">
                <a:pos x="76" y="548"/>
              </a:cxn>
              <a:cxn ang="0">
                <a:pos x="102" y="537"/>
              </a:cxn>
              <a:cxn ang="0">
                <a:pos x="128" y="524"/>
              </a:cxn>
              <a:cxn ang="0">
                <a:pos x="156" y="505"/>
              </a:cxn>
              <a:cxn ang="0">
                <a:pos x="156" y="15"/>
              </a:cxn>
            </a:cxnLst>
            <a:rect l="txL" t="txT" r="txR" b="txB"/>
            <a:pathLst>
              <a:path w="156" h="564">
                <a:moveTo>
                  <a:pt x="156" y="15"/>
                </a:moveTo>
                <a:lnTo>
                  <a:pt x="153" y="14"/>
                </a:lnTo>
                <a:lnTo>
                  <a:pt x="142" y="9"/>
                </a:lnTo>
                <a:lnTo>
                  <a:pt x="127" y="4"/>
                </a:lnTo>
                <a:lnTo>
                  <a:pt x="108" y="1"/>
                </a:lnTo>
                <a:lnTo>
                  <a:pt x="84" y="0"/>
                </a:lnTo>
                <a:lnTo>
                  <a:pt x="58" y="3"/>
                </a:lnTo>
                <a:lnTo>
                  <a:pt x="29" y="12"/>
                </a:lnTo>
                <a:lnTo>
                  <a:pt x="0" y="28"/>
                </a:lnTo>
                <a:lnTo>
                  <a:pt x="0" y="564"/>
                </a:lnTo>
                <a:lnTo>
                  <a:pt x="4" y="564"/>
                </a:lnTo>
                <a:lnTo>
                  <a:pt x="15" y="563"/>
                </a:lnTo>
                <a:lnTo>
                  <a:pt x="31" y="560"/>
                </a:lnTo>
                <a:lnTo>
                  <a:pt x="52" y="555"/>
                </a:lnTo>
                <a:lnTo>
                  <a:pt x="76" y="548"/>
                </a:lnTo>
                <a:lnTo>
                  <a:pt x="102" y="537"/>
                </a:lnTo>
                <a:lnTo>
                  <a:pt x="128" y="524"/>
                </a:lnTo>
                <a:lnTo>
                  <a:pt x="156" y="505"/>
                </a:lnTo>
                <a:lnTo>
                  <a:pt x="156" y="15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68" name="Freeform 72"/>
          <p:cNvSpPr/>
          <p:nvPr>
            <p:custDataLst>
              <p:tags r:id="rId69"/>
            </p:custDataLst>
          </p:nvPr>
        </p:nvSpPr>
        <p:spPr>
          <a:xfrm>
            <a:off x="8987155" y="2940050"/>
            <a:ext cx="27305" cy="88900"/>
          </a:xfrm>
          <a:custGeom>
            <a:avLst/>
            <a:gdLst>
              <a:gd name="txL" fmla="*/ 0 w 117"/>
              <a:gd name="txT" fmla="*/ 0 h 396"/>
              <a:gd name="txR" fmla="*/ 117 w 117"/>
              <a:gd name="txB" fmla="*/ 396 h 396"/>
            </a:gdLst>
            <a:ahLst/>
            <a:cxnLst>
              <a:cxn ang="0">
                <a:pos x="117" y="10"/>
              </a:cxn>
              <a:cxn ang="0">
                <a:pos x="115" y="9"/>
              </a:cxn>
              <a:cxn ang="0">
                <a:pos x="107" y="6"/>
              </a:cxn>
              <a:cxn ang="0">
                <a:pos x="95" y="2"/>
              </a:cxn>
              <a:cxn ang="0">
                <a:pos x="80" y="0"/>
              </a:cxn>
              <a:cxn ang="0">
                <a:pos x="63" y="0"/>
              </a:cxn>
              <a:cxn ang="0">
                <a:pos x="43" y="2"/>
              </a:cxn>
              <a:cxn ang="0">
                <a:pos x="22" y="9"/>
              </a:cxn>
              <a:cxn ang="0">
                <a:pos x="0" y="22"/>
              </a:cxn>
              <a:cxn ang="0">
                <a:pos x="0" y="396"/>
              </a:cxn>
              <a:cxn ang="0">
                <a:pos x="3" y="396"/>
              </a:cxn>
              <a:cxn ang="0">
                <a:pos x="11" y="395"/>
              </a:cxn>
              <a:cxn ang="0">
                <a:pos x="23" y="393"/>
              </a:cxn>
              <a:cxn ang="0">
                <a:pos x="39" y="389"/>
              </a:cxn>
              <a:cxn ang="0">
                <a:pos x="58" y="385"/>
              </a:cxn>
              <a:cxn ang="0">
                <a:pos x="77" y="377"/>
              </a:cxn>
              <a:cxn ang="0">
                <a:pos x="96" y="365"/>
              </a:cxn>
              <a:cxn ang="0">
                <a:pos x="117" y="351"/>
              </a:cxn>
              <a:cxn ang="0">
                <a:pos x="117" y="10"/>
              </a:cxn>
            </a:cxnLst>
            <a:rect l="txL" t="txT" r="txR" b="txB"/>
            <a:pathLst>
              <a:path w="117" h="396">
                <a:moveTo>
                  <a:pt x="117" y="10"/>
                </a:moveTo>
                <a:lnTo>
                  <a:pt x="115" y="9"/>
                </a:lnTo>
                <a:lnTo>
                  <a:pt x="107" y="6"/>
                </a:lnTo>
                <a:lnTo>
                  <a:pt x="95" y="2"/>
                </a:lnTo>
                <a:lnTo>
                  <a:pt x="80" y="0"/>
                </a:lnTo>
                <a:lnTo>
                  <a:pt x="63" y="0"/>
                </a:lnTo>
                <a:lnTo>
                  <a:pt x="43" y="2"/>
                </a:lnTo>
                <a:lnTo>
                  <a:pt x="22" y="9"/>
                </a:lnTo>
                <a:lnTo>
                  <a:pt x="0" y="22"/>
                </a:lnTo>
                <a:lnTo>
                  <a:pt x="0" y="396"/>
                </a:lnTo>
                <a:lnTo>
                  <a:pt x="3" y="396"/>
                </a:lnTo>
                <a:lnTo>
                  <a:pt x="11" y="395"/>
                </a:lnTo>
                <a:lnTo>
                  <a:pt x="23" y="393"/>
                </a:lnTo>
                <a:lnTo>
                  <a:pt x="39" y="389"/>
                </a:lnTo>
                <a:lnTo>
                  <a:pt x="58" y="385"/>
                </a:lnTo>
                <a:lnTo>
                  <a:pt x="77" y="377"/>
                </a:lnTo>
                <a:lnTo>
                  <a:pt x="96" y="365"/>
                </a:lnTo>
                <a:lnTo>
                  <a:pt x="117" y="351"/>
                </a:lnTo>
                <a:lnTo>
                  <a:pt x="117" y="10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69" name="Freeform 73"/>
          <p:cNvSpPr/>
          <p:nvPr>
            <p:custDataLst>
              <p:tags r:id="rId70"/>
            </p:custDataLst>
          </p:nvPr>
        </p:nvSpPr>
        <p:spPr>
          <a:xfrm>
            <a:off x="8988425" y="2941955"/>
            <a:ext cx="17780" cy="52705"/>
          </a:xfrm>
          <a:custGeom>
            <a:avLst/>
            <a:gdLst>
              <a:gd name="txL" fmla="*/ 0 w 80"/>
              <a:gd name="txT" fmla="*/ 0 h 230"/>
              <a:gd name="txR" fmla="*/ 80 w 80"/>
              <a:gd name="txB" fmla="*/ 230 h 230"/>
            </a:gdLst>
            <a:ahLst/>
            <a:cxnLst>
              <a:cxn ang="0">
                <a:pos x="80" y="7"/>
              </a:cxn>
              <a:cxn ang="0">
                <a:pos x="78" y="6"/>
              </a:cxn>
              <a:cxn ang="0">
                <a:pos x="73" y="5"/>
              </a:cxn>
              <a:cxn ang="0">
                <a:pos x="65" y="2"/>
              </a:cxn>
              <a:cxn ang="0">
                <a:pos x="55" y="0"/>
              </a:cxn>
              <a:cxn ang="0">
                <a:pos x="44" y="0"/>
              </a:cxn>
              <a:cxn ang="0">
                <a:pos x="30" y="1"/>
              </a:cxn>
              <a:cxn ang="0">
                <a:pos x="15" y="7"/>
              </a:cxn>
              <a:cxn ang="0">
                <a:pos x="0" y="15"/>
              </a:cxn>
              <a:cxn ang="0">
                <a:pos x="0" y="230"/>
              </a:cxn>
              <a:cxn ang="0">
                <a:pos x="3" y="230"/>
              </a:cxn>
              <a:cxn ang="0">
                <a:pos x="7" y="229"/>
              </a:cxn>
              <a:cxn ang="0">
                <a:pos x="16" y="228"/>
              </a:cxn>
              <a:cxn ang="0">
                <a:pos x="27" y="225"/>
              </a:cxn>
              <a:cxn ang="0">
                <a:pos x="39" y="222"/>
              </a:cxn>
              <a:cxn ang="0">
                <a:pos x="53" y="216"/>
              </a:cxn>
              <a:cxn ang="0">
                <a:pos x="67" y="208"/>
              </a:cxn>
              <a:cxn ang="0">
                <a:pos x="80" y="199"/>
              </a:cxn>
              <a:cxn ang="0">
                <a:pos x="80" y="7"/>
              </a:cxn>
            </a:cxnLst>
            <a:rect l="txL" t="txT" r="txR" b="txB"/>
            <a:pathLst>
              <a:path w="80" h="230">
                <a:moveTo>
                  <a:pt x="80" y="7"/>
                </a:moveTo>
                <a:lnTo>
                  <a:pt x="78" y="6"/>
                </a:lnTo>
                <a:lnTo>
                  <a:pt x="73" y="5"/>
                </a:lnTo>
                <a:lnTo>
                  <a:pt x="65" y="2"/>
                </a:lnTo>
                <a:lnTo>
                  <a:pt x="55" y="0"/>
                </a:lnTo>
                <a:lnTo>
                  <a:pt x="44" y="0"/>
                </a:lnTo>
                <a:lnTo>
                  <a:pt x="30" y="1"/>
                </a:lnTo>
                <a:lnTo>
                  <a:pt x="15" y="7"/>
                </a:lnTo>
                <a:lnTo>
                  <a:pt x="0" y="15"/>
                </a:lnTo>
                <a:lnTo>
                  <a:pt x="0" y="230"/>
                </a:lnTo>
                <a:lnTo>
                  <a:pt x="3" y="230"/>
                </a:lnTo>
                <a:lnTo>
                  <a:pt x="7" y="229"/>
                </a:lnTo>
                <a:lnTo>
                  <a:pt x="16" y="228"/>
                </a:lnTo>
                <a:lnTo>
                  <a:pt x="27" y="225"/>
                </a:lnTo>
                <a:lnTo>
                  <a:pt x="39" y="222"/>
                </a:lnTo>
                <a:lnTo>
                  <a:pt x="53" y="216"/>
                </a:lnTo>
                <a:lnTo>
                  <a:pt x="67" y="208"/>
                </a:lnTo>
                <a:lnTo>
                  <a:pt x="80" y="199"/>
                </a:lnTo>
                <a:lnTo>
                  <a:pt x="80" y="7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70" name="Freeform 74"/>
          <p:cNvSpPr/>
          <p:nvPr>
            <p:custDataLst>
              <p:tags r:id="rId71"/>
            </p:custDataLst>
          </p:nvPr>
        </p:nvSpPr>
        <p:spPr>
          <a:xfrm>
            <a:off x="9207500" y="3091180"/>
            <a:ext cx="25400" cy="27305"/>
          </a:xfrm>
          <a:custGeom>
            <a:avLst/>
            <a:gdLst>
              <a:gd name="txL" fmla="*/ 0 w 117"/>
              <a:gd name="txT" fmla="*/ 0 h 117"/>
              <a:gd name="txR" fmla="*/ 117 w 117"/>
              <a:gd name="txB" fmla="*/ 117 h 117"/>
            </a:gdLst>
            <a:ahLst/>
            <a:cxnLst>
              <a:cxn ang="0">
                <a:pos x="58" y="117"/>
              </a:cxn>
              <a:cxn ang="0">
                <a:pos x="70" y="116"/>
              </a:cxn>
              <a:cxn ang="0">
                <a:pos x="81" y="112"/>
              </a:cxn>
              <a:cxn ang="0">
                <a:pos x="90" y="106"/>
              </a:cxn>
              <a:cxn ang="0">
                <a:pos x="100" y="100"/>
              </a:cxn>
              <a:cxn ang="0">
                <a:pos x="106" y="90"/>
              </a:cxn>
              <a:cxn ang="0">
                <a:pos x="112" y="81"/>
              </a:cxn>
              <a:cxn ang="0">
                <a:pos x="116" y="70"/>
              </a:cxn>
              <a:cxn ang="0">
                <a:pos x="117" y="58"/>
              </a:cxn>
              <a:cxn ang="0">
                <a:pos x="116" y="46"/>
              </a:cxn>
              <a:cxn ang="0">
                <a:pos x="112" y="35"/>
              </a:cxn>
              <a:cxn ang="0">
                <a:pos x="106" y="25"/>
              </a:cxn>
              <a:cxn ang="0">
                <a:pos x="100" y="17"/>
              </a:cxn>
              <a:cxn ang="0">
                <a:pos x="90" y="9"/>
              </a:cxn>
              <a:cxn ang="0">
                <a:pos x="81" y="4"/>
              </a:cxn>
              <a:cxn ang="0">
                <a:pos x="70" y="1"/>
              </a:cxn>
              <a:cxn ang="0">
                <a:pos x="58" y="0"/>
              </a:cxn>
              <a:cxn ang="0">
                <a:pos x="47" y="1"/>
              </a:cxn>
              <a:cxn ang="0">
                <a:pos x="36" y="4"/>
              </a:cxn>
              <a:cxn ang="0">
                <a:pos x="26" y="9"/>
              </a:cxn>
              <a:cxn ang="0">
                <a:pos x="17" y="17"/>
              </a:cxn>
              <a:cxn ang="0">
                <a:pos x="10" y="25"/>
              </a:cxn>
              <a:cxn ang="0">
                <a:pos x="5" y="35"/>
              </a:cxn>
              <a:cxn ang="0">
                <a:pos x="1" y="46"/>
              </a:cxn>
              <a:cxn ang="0">
                <a:pos x="0" y="58"/>
              </a:cxn>
              <a:cxn ang="0">
                <a:pos x="1" y="70"/>
              </a:cxn>
              <a:cxn ang="0">
                <a:pos x="5" y="81"/>
              </a:cxn>
              <a:cxn ang="0">
                <a:pos x="10" y="90"/>
              </a:cxn>
              <a:cxn ang="0">
                <a:pos x="17" y="100"/>
              </a:cxn>
              <a:cxn ang="0">
                <a:pos x="26" y="106"/>
              </a:cxn>
              <a:cxn ang="0">
                <a:pos x="36" y="112"/>
              </a:cxn>
              <a:cxn ang="0">
                <a:pos x="47" y="116"/>
              </a:cxn>
              <a:cxn ang="0">
                <a:pos x="58" y="117"/>
              </a:cxn>
            </a:cxnLst>
            <a:rect l="txL" t="txT" r="txR" b="txB"/>
            <a:pathLst>
              <a:path w="117" h="117">
                <a:moveTo>
                  <a:pt x="58" y="117"/>
                </a:moveTo>
                <a:lnTo>
                  <a:pt x="70" y="116"/>
                </a:lnTo>
                <a:lnTo>
                  <a:pt x="81" y="112"/>
                </a:lnTo>
                <a:lnTo>
                  <a:pt x="90" y="106"/>
                </a:lnTo>
                <a:lnTo>
                  <a:pt x="100" y="100"/>
                </a:lnTo>
                <a:lnTo>
                  <a:pt x="106" y="90"/>
                </a:lnTo>
                <a:lnTo>
                  <a:pt x="112" y="81"/>
                </a:lnTo>
                <a:lnTo>
                  <a:pt x="116" y="70"/>
                </a:lnTo>
                <a:lnTo>
                  <a:pt x="117" y="58"/>
                </a:lnTo>
                <a:lnTo>
                  <a:pt x="116" y="46"/>
                </a:lnTo>
                <a:lnTo>
                  <a:pt x="112" y="35"/>
                </a:lnTo>
                <a:lnTo>
                  <a:pt x="106" y="25"/>
                </a:lnTo>
                <a:lnTo>
                  <a:pt x="100" y="17"/>
                </a:lnTo>
                <a:lnTo>
                  <a:pt x="90" y="9"/>
                </a:lnTo>
                <a:lnTo>
                  <a:pt x="81" y="4"/>
                </a:lnTo>
                <a:lnTo>
                  <a:pt x="70" y="1"/>
                </a:lnTo>
                <a:lnTo>
                  <a:pt x="58" y="0"/>
                </a:lnTo>
                <a:lnTo>
                  <a:pt x="47" y="1"/>
                </a:lnTo>
                <a:lnTo>
                  <a:pt x="36" y="4"/>
                </a:lnTo>
                <a:lnTo>
                  <a:pt x="26" y="9"/>
                </a:lnTo>
                <a:lnTo>
                  <a:pt x="17" y="17"/>
                </a:lnTo>
                <a:lnTo>
                  <a:pt x="10" y="25"/>
                </a:lnTo>
                <a:lnTo>
                  <a:pt x="5" y="35"/>
                </a:lnTo>
                <a:lnTo>
                  <a:pt x="1" y="46"/>
                </a:lnTo>
                <a:lnTo>
                  <a:pt x="0" y="58"/>
                </a:lnTo>
                <a:lnTo>
                  <a:pt x="1" y="70"/>
                </a:lnTo>
                <a:lnTo>
                  <a:pt x="5" y="81"/>
                </a:lnTo>
                <a:lnTo>
                  <a:pt x="10" y="90"/>
                </a:lnTo>
                <a:lnTo>
                  <a:pt x="17" y="100"/>
                </a:lnTo>
                <a:lnTo>
                  <a:pt x="26" y="106"/>
                </a:lnTo>
                <a:lnTo>
                  <a:pt x="36" y="112"/>
                </a:lnTo>
                <a:lnTo>
                  <a:pt x="47" y="116"/>
                </a:lnTo>
                <a:lnTo>
                  <a:pt x="58" y="117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71" name="Freeform 75"/>
          <p:cNvSpPr/>
          <p:nvPr>
            <p:custDataLst>
              <p:tags r:id="rId72"/>
            </p:custDataLst>
          </p:nvPr>
        </p:nvSpPr>
        <p:spPr>
          <a:xfrm>
            <a:off x="9124950" y="3091180"/>
            <a:ext cx="14605" cy="14605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0" y="56"/>
              </a:cxn>
              <a:cxn ang="0">
                <a:pos x="50" y="49"/>
              </a:cxn>
              <a:cxn ang="0">
                <a:pos x="56" y="40"/>
              </a:cxn>
              <a:cxn ang="0">
                <a:pos x="58" y="29"/>
              </a:cxn>
              <a:cxn ang="0">
                <a:pos x="56" y="17"/>
              </a:cxn>
              <a:cxn ang="0">
                <a:pos x="50" y="8"/>
              </a:cxn>
              <a:cxn ang="0">
                <a:pos x="40" y="2"/>
              </a:cxn>
              <a:cxn ang="0">
                <a:pos x="29" y="0"/>
              </a:cxn>
              <a:cxn ang="0">
                <a:pos x="17" y="2"/>
              </a:cxn>
              <a:cxn ang="0">
                <a:pos x="8" y="8"/>
              </a:cxn>
              <a:cxn ang="0">
                <a:pos x="2" y="17"/>
              </a:cxn>
              <a:cxn ang="0">
                <a:pos x="0" y="29"/>
              </a:cxn>
              <a:cxn ang="0">
                <a:pos x="2" y="40"/>
              </a:cxn>
              <a:cxn ang="0">
                <a:pos x="8" y="49"/>
              </a:cxn>
              <a:cxn ang="0">
                <a:pos x="17" y="56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0" y="56"/>
                </a:lnTo>
                <a:lnTo>
                  <a:pt x="50" y="49"/>
                </a:lnTo>
                <a:lnTo>
                  <a:pt x="56" y="40"/>
                </a:lnTo>
                <a:lnTo>
                  <a:pt x="58" y="29"/>
                </a:lnTo>
                <a:lnTo>
                  <a:pt x="56" y="17"/>
                </a:lnTo>
                <a:lnTo>
                  <a:pt x="50" y="8"/>
                </a:lnTo>
                <a:lnTo>
                  <a:pt x="40" y="2"/>
                </a:lnTo>
                <a:lnTo>
                  <a:pt x="29" y="0"/>
                </a:lnTo>
                <a:lnTo>
                  <a:pt x="17" y="2"/>
                </a:lnTo>
                <a:lnTo>
                  <a:pt x="8" y="8"/>
                </a:lnTo>
                <a:lnTo>
                  <a:pt x="2" y="17"/>
                </a:lnTo>
                <a:lnTo>
                  <a:pt x="0" y="29"/>
                </a:lnTo>
                <a:lnTo>
                  <a:pt x="2" y="40"/>
                </a:lnTo>
                <a:lnTo>
                  <a:pt x="8" y="49"/>
                </a:lnTo>
                <a:lnTo>
                  <a:pt x="17" y="56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72" name="Freeform 76"/>
          <p:cNvSpPr/>
          <p:nvPr>
            <p:custDataLst>
              <p:tags r:id="rId73"/>
            </p:custDataLst>
          </p:nvPr>
        </p:nvSpPr>
        <p:spPr>
          <a:xfrm>
            <a:off x="9149080" y="3092450"/>
            <a:ext cx="12700" cy="12700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1" y="57"/>
              </a:cxn>
              <a:cxn ang="0">
                <a:pos x="50" y="51"/>
              </a:cxn>
              <a:cxn ang="0">
                <a:pos x="56" y="42"/>
              </a:cxn>
              <a:cxn ang="0">
                <a:pos x="58" y="30"/>
              </a:cxn>
              <a:cxn ang="0">
                <a:pos x="56" y="19"/>
              </a:cxn>
              <a:cxn ang="0">
                <a:pos x="50" y="9"/>
              </a:cxn>
              <a:cxn ang="0">
                <a:pos x="41" y="3"/>
              </a:cxn>
              <a:cxn ang="0">
                <a:pos x="29" y="0"/>
              </a:cxn>
              <a:cxn ang="0">
                <a:pos x="18" y="3"/>
              </a:cxn>
              <a:cxn ang="0">
                <a:pos x="9" y="9"/>
              </a:cxn>
              <a:cxn ang="0">
                <a:pos x="2" y="19"/>
              </a:cxn>
              <a:cxn ang="0">
                <a:pos x="0" y="30"/>
              </a:cxn>
              <a:cxn ang="0">
                <a:pos x="2" y="42"/>
              </a:cxn>
              <a:cxn ang="0">
                <a:pos x="9" y="51"/>
              </a:cxn>
              <a:cxn ang="0">
                <a:pos x="18" y="57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1" y="57"/>
                </a:lnTo>
                <a:lnTo>
                  <a:pt x="50" y="51"/>
                </a:lnTo>
                <a:lnTo>
                  <a:pt x="56" y="42"/>
                </a:lnTo>
                <a:lnTo>
                  <a:pt x="58" y="30"/>
                </a:lnTo>
                <a:lnTo>
                  <a:pt x="56" y="19"/>
                </a:lnTo>
                <a:lnTo>
                  <a:pt x="50" y="9"/>
                </a:lnTo>
                <a:lnTo>
                  <a:pt x="41" y="3"/>
                </a:lnTo>
                <a:lnTo>
                  <a:pt x="29" y="0"/>
                </a:lnTo>
                <a:lnTo>
                  <a:pt x="18" y="3"/>
                </a:lnTo>
                <a:lnTo>
                  <a:pt x="9" y="9"/>
                </a:lnTo>
                <a:lnTo>
                  <a:pt x="2" y="19"/>
                </a:lnTo>
                <a:lnTo>
                  <a:pt x="0" y="30"/>
                </a:lnTo>
                <a:lnTo>
                  <a:pt x="2" y="42"/>
                </a:lnTo>
                <a:lnTo>
                  <a:pt x="9" y="51"/>
                </a:lnTo>
                <a:lnTo>
                  <a:pt x="18" y="57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73" name="Freeform 77"/>
          <p:cNvSpPr/>
          <p:nvPr>
            <p:custDataLst>
              <p:tags r:id="rId74"/>
            </p:custDataLst>
          </p:nvPr>
        </p:nvSpPr>
        <p:spPr>
          <a:xfrm>
            <a:off x="9060180" y="2910205"/>
            <a:ext cx="36830" cy="180975"/>
          </a:xfrm>
          <a:custGeom>
            <a:avLst/>
            <a:gdLst>
              <a:gd name="txL" fmla="*/ 0 w 166"/>
              <a:gd name="txT" fmla="*/ 0 h 800"/>
              <a:gd name="txR" fmla="*/ 166 w 166"/>
              <a:gd name="txB" fmla="*/ 800 h 800"/>
            </a:gdLst>
            <a:ahLst/>
            <a:cxnLst>
              <a:cxn ang="0">
                <a:pos x="52" y="16"/>
              </a:cxn>
              <a:cxn ang="0">
                <a:pos x="47" y="32"/>
              </a:cxn>
              <a:cxn ang="0">
                <a:pos x="36" y="77"/>
              </a:cxn>
              <a:cxn ang="0">
                <a:pos x="21" y="148"/>
              </a:cxn>
              <a:cxn ang="0">
                <a:pos x="8" y="244"/>
              </a:cxn>
              <a:cxn ang="0">
                <a:pos x="0" y="359"/>
              </a:cxn>
              <a:cxn ang="0">
                <a:pos x="2" y="492"/>
              </a:cxn>
              <a:cxn ang="0">
                <a:pos x="15" y="640"/>
              </a:cxn>
              <a:cxn ang="0">
                <a:pos x="46" y="800"/>
              </a:cxn>
              <a:cxn ang="0">
                <a:pos x="161" y="794"/>
              </a:cxn>
              <a:cxn ang="0">
                <a:pos x="156" y="770"/>
              </a:cxn>
              <a:cxn ang="0">
                <a:pos x="145" y="706"/>
              </a:cxn>
              <a:cxn ang="0">
                <a:pos x="131" y="610"/>
              </a:cxn>
              <a:cxn ang="0">
                <a:pos x="118" y="493"/>
              </a:cxn>
              <a:cxn ang="0">
                <a:pos x="111" y="364"/>
              </a:cxn>
              <a:cxn ang="0">
                <a:pos x="115" y="235"/>
              </a:cxn>
              <a:cxn ang="0">
                <a:pos x="132" y="113"/>
              </a:cxn>
              <a:cxn ang="0">
                <a:pos x="166" y="9"/>
              </a:cxn>
              <a:cxn ang="0">
                <a:pos x="166" y="8"/>
              </a:cxn>
              <a:cxn ang="0">
                <a:pos x="166" y="6"/>
              </a:cxn>
              <a:cxn ang="0">
                <a:pos x="164" y="4"/>
              </a:cxn>
              <a:cxn ang="0">
                <a:pos x="157" y="0"/>
              </a:cxn>
              <a:cxn ang="0">
                <a:pos x="143" y="0"/>
              </a:cxn>
              <a:cxn ang="0">
                <a:pos x="123" y="1"/>
              </a:cxn>
              <a:cxn ang="0">
                <a:pos x="93" y="7"/>
              </a:cxn>
              <a:cxn ang="0">
                <a:pos x="52" y="16"/>
              </a:cxn>
            </a:cxnLst>
            <a:rect l="txL" t="txT" r="txR" b="txB"/>
            <a:pathLst>
              <a:path w="166" h="800">
                <a:moveTo>
                  <a:pt x="52" y="16"/>
                </a:moveTo>
                <a:lnTo>
                  <a:pt x="47" y="32"/>
                </a:lnTo>
                <a:lnTo>
                  <a:pt x="36" y="77"/>
                </a:lnTo>
                <a:lnTo>
                  <a:pt x="21" y="148"/>
                </a:lnTo>
                <a:lnTo>
                  <a:pt x="8" y="244"/>
                </a:lnTo>
                <a:lnTo>
                  <a:pt x="0" y="359"/>
                </a:lnTo>
                <a:lnTo>
                  <a:pt x="2" y="492"/>
                </a:lnTo>
                <a:lnTo>
                  <a:pt x="15" y="640"/>
                </a:lnTo>
                <a:lnTo>
                  <a:pt x="46" y="800"/>
                </a:lnTo>
                <a:lnTo>
                  <a:pt x="161" y="794"/>
                </a:lnTo>
                <a:lnTo>
                  <a:pt x="156" y="770"/>
                </a:lnTo>
                <a:lnTo>
                  <a:pt x="145" y="706"/>
                </a:lnTo>
                <a:lnTo>
                  <a:pt x="131" y="610"/>
                </a:lnTo>
                <a:lnTo>
                  <a:pt x="118" y="493"/>
                </a:lnTo>
                <a:lnTo>
                  <a:pt x="111" y="364"/>
                </a:lnTo>
                <a:lnTo>
                  <a:pt x="115" y="235"/>
                </a:lnTo>
                <a:lnTo>
                  <a:pt x="132" y="113"/>
                </a:lnTo>
                <a:lnTo>
                  <a:pt x="166" y="9"/>
                </a:lnTo>
                <a:lnTo>
                  <a:pt x="166" y="8"/>
                </a:lnTo>
                <a:lnTo>
                  <a:pt x="166" y="6"/>
                </a:lnTo>
                <a:lnTo>
                  <a:pt x="164" y="4"/>
                </a:lnTo>
                <a:lnTo>
                  <a:pt x="157" y="0"/>
                </a:lnTo>
                <a:lnTo>
                  <a:pt x="143" y="0"/>
                </a:lnTo>
                <a:lnTo>
                  <a:pt x="123" y="1"/>
                </a:lnTo>
                <a:lnTo>
                  <a:pt x="93" y="7"/>
                </a:lnTo>
                <a:lnTo>
                  <a:pt x="52" y="1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74" name="Freeform 78"/>
          <p:cNvSpPr/>
          <p:nvPr>
            <p:custDataLst>
              <p:tags r:id="rId75"/>
            </p:custDataLst>
          </p:nvPr>
        </p:nvSpPr>
        <p:spPr>
          <a:xfrm>
            <a:off x="9253855" y="2887980"/>
            <a:ext cx="50800" cy="203200"/>
          </a:xfrm>
          <a:custGeom>
            <a:avLst/>
            <a:gdLst>
              <a:gd name="txL" fmla="*/ 0 w 225"/>
              <a:gd name="txT" fmla="*/ 0 h 893"/>
              <a:gd name="txR" fmla="*/ 225 w 225"/>
              <a:gd name="txB" fmla="*/ 893 h 893"/>
            </a:gdLst>
            <a:ahLst/>
            <a:cxnLst>
              <a:cxn ang="0">
                <a:pos x="225" y="6"/>
              </a:cxn>
              <a:cxn ang="0">
                <a:pos x="219" y="12"/>
              </a:cxn>
              <a:cxn ang="0">
                <a:pos x="204" y="35"/>
              </a:cxn>
              <a:cxn ang="0">
                <a:pos x="185" y="82"/>
              </a:cxn>
              <a:cxn ang="0">
                <a:pos x="165" y="158"/>
              </a:cxn>
              <a:cxn ang="0">
                <a:pos x="149" y="270"/>
              </a:cxn>
              <a:cxn ang="0">
                <a:pos x="141" y="427"/>
              </a:cxn>
              <a:cxn ang="0">
                <a:pos x="146" y="631"/>
              </a:cxn>
              <a:cxn ang="0">
                <a:pos x="168" y="893"/>
              </a:cxn>
              <a:cxn ang="0">
                <a:pos x="41" y="893"/>
              </a:cxn>
              <a:cxn ang="0">
                <a:pos x="36" y="867"/>
              </a:cxn>
              <a:cxn ang="0">
                <a:pos x="26" y="794"/>
              </a:cxn>
              <a:cxn ang="0">
                <a:pos x="13" y="686"/>
              </a:cxn>
              <a:cxn ang="0">
                <a:pos x="3" y="554"/>
              </a:cxn>
              <a:cxn ang="0">
                <a:pos x="0" y="408"/>
              </a:cxn>
              <a:cxn ang="0">
                <a:pos x="6" y="260"/>
              </a:cxn>
              <a:cxn ang="0">
                <a:pos x="30" y="121"/>
              </a:cxn>
              <a:cxn ang="0">
                <a:pos x="73" y="0"/>
              </a:cxn>
              <a:cxn ang="0">
                <a:pos x="225" y="6"/>
              </a:cxn>
            </a:cxnLst>
            <a:rect l="txL" t="txT" r="txR" b="txB"/>
            <a:pathLst>
              <a:path w="225" h="893">
                <a:moveTo>
                  <a:pt x="225" y="6"/>
                </a:moveTo>
                <a:lnTo>
                  <a:pt x="219" y="12"/>
                </a:lnTo>
                <a:lnTo>
                  <a:pt x="204" y="35"/>
                </a:lnTo>
                <a:lnTo>
                  <a:pt x="185" y="82"/>
                </a:lnTo>
                <a:lnTo>
                  <a:pt x="165" y="158"/>
                </a:lnTo>
                <a:lnTo>
                  <a:pt x="149" y="270"/>
                </a:lnTo>
                <a:lnTo>
                  <a:pt x="141" y="427"/>
                </a:lnTo>
                <a:lnTo>
                  <a:pt x="146" y="631"/>
                </a:lnTo>
                <a:lnTo>
                  <a:pt x="168" y="893"/>
                </a:lnTo>
                <a:lnTo>
                  <a:pt x="41" y="893"/>
                </a:lnTo>
                <a:lnTo>
                  <a:pt x="36" y="867"/>
                </a:lnTo>
                <a:lnTo>
                  <a:pt x="26" y="794"/>
                </a:lnTo>
                <a:lnTo>
                  <a:pt x="13" y="686"/>
                </a:lnTo>
                <a:lnTo>
                  <a:pt x="3" y="554"/>
                </a:lnTo>
                <a:lnTo>
                  <a:pt x="0" y="408"/>
                </a:lnTo>
                <a:lnTo>
                  <a:pt x="6" y="260"/>
                </a:lnTo>
                <a:lnTo>
                  <a:pt x="30" y="121"/>
                </a:lnTo>
                <a:lnTo>
                  <a:pt x="73" y="0"/>
                </a:lnTo>
                <a:lnTo>
                  <a:pt x="225" y="6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75" name="Freeform 79"/>
          <p:cNvSpPr/>
          <p:nvPr>
            <p:custDataLst>
              <p:tags r:id="rId76"/>
            </p:custDataLst>
          </p:nvPr>
        </p:nvSpPr>
        <p:spPr>
          <a:xfrm>
            <a:off x="9060180" y="2921000"/>
            <a:ext cx="33655" cy="158750"/>
          </a:xfrm>
          <a:custGeom>
            <a:avLst/>
            <a:gdLst>
              <a:gd name="txL" fmla="*/ 0 w 145"/>
              <a:gd name="txT" fmla="*/ 0 h 699"/>
              <a:gd name="txR" fmla="*/ 145 w 145"/>
              <a:gd name="txB" fmla="*/ 699 h 699"/>
            </a:gdLst>
            <a:ahLst/>
            <a:cxnLst>
              <a:cxn ang="0">
                <a:pos x="46" y="14"/>
              </a:cxn>
              <a:cxn ang="0">
                <a:pos x="41" y="28"/>
              </a:cxn>
              <a:cxn ang="0">
                <a:pos x="32" y="67"/>
              </a:cxn>
              <a:cxn ang="0">
                <a:pos x="20" y="130"/>
              </a:cxn>
              <a:cxn ang="0">
                <a:pos x="7" y="213"/>
              </a:cxn>
              <a:cxn ang="0">
                <a:pos x="0" y="314"/>
              </a:cxn>
              <a:cxn ang="0">
                <a:pos x="1" y="430"/>
              </a:cxn>
              <a:cxn ang="0">
                <a:pos x="13" y="559"/>
              </a:cxn>
              <a:cxn ang="0">
                <a:pos x="40" y="699"/>
              </a:cxn>
              <a:cxn ang="0">
                <a:pos x="140" y="693"/>
              </a:cxn>
              <a:cxn ang="0">
                <a:pos x="135" y="672"/>
              </a:cxn>
              <a:cxn ang="0">
                <a:pos x="126" y="616"/>
              </a:cxn>
              <a:cxn ang="0">
                <a:pos x="113" y="532"/>
              </a:cxn>
              <a:cxn ang="0">
                <a:pos x="103" y="430"/>
              </a:cxn>
              <a:cxn ang="0">
                <a:pos x="97" y="317"/>
              </a:cxn>
              <a:cxn ang="0">
                <a:pos x="100" y="205"/>
              </a:cxn>
              <a:cxn ang="0">
                <a:pos x="115" y="98"/>
              </a:cxn>
              <a:cxn ang="0">
                <a:pos x="145" y="8"/>
              </a:cxn>
              <a:cxn ang="0">
                <a:pos x="145" y="7"/>
              </a:cxn>
              <a:cxn ang="0">
                <a:pos x="145" y="5"/>
              </a:cxn>
              <a:cxn ang="0">
                <a:pos x="143" y="3"/>
              </a:cxn>
              <a:cxn ang="0">
                <a:pos x="137" y="0"/>
              </a:cxn>
              <a:cxn ang="0">
                <a:pos x="126" y="0"/>
              </a:cxn>
              <a:cxn ang="0">
                <a:pos x="108" y="1"/>
              </a:cxn>
              <a:cxn ang="0">
                <a:pos x="81" y="6"/>
              </a:cxn>
              <a:cxn ang="0">
                <a:pos x="46" y="14"/>
              </a:cxn>
            </a:cxnLst>
            <a:rect l="txL" t="txT" r="txR" b="txB"/>
            <a:pathLst>
              <a:path w="145" h="699">
                <a:moveTo>
                  <a:pt x="46" y="14"/>
                </a:moveTo>
                <a:lnTo>
                  <a:pt x="41" y="28"/>
                </a:lnTo>
                <a:lnTo>
                  <a:pt x="32" y="67"/>
                </a:lnTo>
                <a:lnTo>
                  <a:pt x="20" y="130"/>
                </a:lnTo>
                <a:lnTo>
                  <a:pt x="7" y="213"/>
                </a:lnTo>
                <a:lnTo>
                  <a:pt x="0" y="314"/>
                </a:lnTo>
                <a:lnTo>
                  <a:pt x="1" y="430"/>
                </a:lnTo>
                <a:lnTo>
                  <a:pt x="13" y="559"/>
                </a:lnTo>
                <a:lnTo>
                  <a:pt x="40" y="699"/>
                </a:lnTo>
                <a:lnTo>
                  <a:pt x="140" y="693"/>
                </a:lnTo>
                <a:lnTo>
                  <a:pt x="135" y="672"/>
                </a:lnTo>
                <a:lnTo>
                  <a:pt x="126" y="616"/>
                </a:lnTo>
                <a:lnTo>
                  <a:pt x="113" y="532"/>
                </a:lnTo>
                <a:lnTo>
                  <a:pt x="103" y="430"/>
                </a:lnTo>
                <a:lnTo>
                  <a:pt x="97" y="317"/>
                </a:lnTo>
                <a:lnTo>
                  <a:pt x="100" y="205"/>
                </a:lnTo>
                <a:lnTo>
                  <a:pt x="115" y="98"/>
                </a:lnTo>
                <a:lnTo>
                  <a:pt x="145" y="8"/>
                </a:lnTo>
                <a:lnTo>
                  <a:pt x="145" y="7"/>
                </a:lnTo>
                <a:lnTo>
                  <a:pt x="145" y="5"/>
                </a:lnTo>
                <a:lnTo>
                  <a:pt x="143" y="3"/>
                </a:lnTo>
                <a:lnTo>
                  <a:pt x="137" y="0"/>
                </a:lnTo>
                <a:lnTo>
                  <a:pt x="126" y="0"/>
                </a:lnTo>
                <a:lnTo>
                  <a:pt x="108" y="1"/>
                </a:lnTo>
                <a:lnTo>
                  <a:pt x="81" y="6"/>
                </a:lnTo>
                <a:lnTo>
                  <a:pt x="46" y="14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76" name="Freeform 80"/>
          <p:cNvSpPr/>
          <p:nvPr>
            <p:custDataLst>
              <p:tags r:id="rId77"/>
            </p:custDataLst>
          </p:nvPr>
        </p:nvSpPr>
        <p:spPr>
          <a:xfrm>
            <a:off x="9061450" y="2932430"/>
            <a:ext cx="28575" cy="135255"/>
          </a:xfrm>
          <a:custGeom>
            <a:avLst/>
            <a:gdLst>
              <a:gd name="txL" fmla="*/ 0 w 123"/>
              <a:gd name="txT" fmla="*/ 0 h 597"/>
              <a:gd name="txR" fmla="*/ 123 w 123"/>
              <a:gd name="txB" fmla="*/ 597 h 597"/>
            </a:gdLst>
            <a:ahLst/>
            <a:cxnLst>
              <a:cxn ang="0">
                <a:pos x="39" y="12"/>
              </a:cxn>
              <a:cxn ang="0">
                <a:pos x="35" y="23"/>
              </a:cxn>
              <a:cxn ang="0">
                <a:pos x="26" y="57"/>
              </a:cxn>
              <a:cxn ang="0">
                <a:pos x="16" y="111"/>
              </a:cxn>
              <a:cxn ang="0">
                <a:pos x="6" y="181"/>
              </a:cxn>
              <a:cxn ang="0">
                <a:pos x="0" y="267"/>
              </a:cxn>
              <a:cxn ang="0">
                <a:pos x="1" y="367"/>
              </a:cxn>
              <a:cxn ang="0">
                <a:pos x="11" y="477"/>
              </a:cxn>
              <a:cxn ang="0">
                <a:pos x="34" y="597"/>
              </a:cxn>
              <a:cxn ang="0">
                <a:pos x="119" y="591"/>
              </a:cxn>
              <a:cxn ang="0">
                <a:pos x="115" y="574"/>
              </a:cxn>
              <a:cxn ang="0">
                <a:pos x="107" y="526"/>
              </a:cxn>
              <a:cxn ang="0">
                <a:pos x="97" y="454"/>
              </a:cxn>
              <a:cxn ang="0">
                <a:pos x="88" y="367"/>
              </a:cxn>
              <a:cxn ang="0">
                <a:pos x="82" y="272"/>
              </a:cxn>
              <a:cxn ang="0">
                <a:pos x="84" y="175"/>
              </a:cxn>
              <a:cxn ang="0">
                <a:pos x="97" y="84"/>
              </a:cxn>
              <a:cxn ang="0">
                <a:pos x="123" y="7"/>
              </a:cxn>
              <a:cxn ang="0">
                <a:pos x="123" y="6"/>
              </a:cxn>
              <a:cxn ang="0">
                <a:pos x="123" y="5"/>
              </a:cxn>
              <a:cxn ang="0">
                <a:pos x="121" y="3"/>
              </a:cxn>
              <a:cxn ang="0">
                <a:pos x="117" y="0"/>
              </a:cxn>
              <a:cxn ang="0">
                <a:pos x="106" y="0"/>
              </a:cxn>
              <a:cxn ang="0">
                <a:pos x="91" y="2"/>
              </a:cxn>
              <a:cxn ang="0">
                <a:pos x="70" y="5"/>
              </a:cxn>
              <a:cxn ang="0">
                <a:pos x="39" y="12"/>
              </a:cxn>
            </a:cxnLst>
            <a:rect l="txL" t="txT" r="txR" b="txB"/>
            <a:pathLst>
              <a:path w="123" h="597">
                <a:moveTo>
                  <a:pt x="39" y="12"/>
                </a:moveTo>
                <a:lnTo>
                  <a:pt x="35" y="23"/>
                </a:lnTo>
                <a:lnTo>
                  <a:pt x="26" y="57"/>
                </a:lnTo>
                <a:lnTo>
                  <a:pt x="16" y="111"/>
                </a:lnTo>
                <a:lnTo>
                  <a:pt x="6" y="181"/>
                </a:lnTo>
                <a:lnTo>
                  <a:pt x="0" y="267"/>
                </a:lnTo>
                <a:lnTo>
                  <a:pt x="1" y="367"/>
                </a:lnTo>
                <a:lnTo>
                  <a:pt x="11" y="477"/>
                </a:lnTo>
                <a:lnTo>
                  <a:pt x="34" y="597"/>
                </a:lnTo>
                <a:lnTo>
                  <a:pt x="119" y="591"/>
                </a:lnTo>
                <a:lnTo>
                  <a:pt x="115" y="574"/>
                </a:lnTo>
                <a:lnTo>
                  <a:pt x="107" y="526"/>
                </a:lnTo>
                <a:lnTo>
                  <a:pt x="97" y="454"/>
                </a:lnTo>
                <a:lnTo>
                  <a:pt x="88" y="367"/>
                </a:lnTo>
                <a:lnTo>
                  <a:pt x="82" y="272"/>
                </a:lnTo>
                <a:lnTo>
                  <a:pt x="84" y="175"/>
                </a:lnTo>
                <a:lnTo>
                  <a:pt x="97" y="84"/>
                </a:lnTo>
                <a:lnTo>
                  <a:pt x="123" y="7"/>
                </a:lnTo>
                <a:lnTo>
                  <a:pt x="123" y="6"/>
                </a:lnTo>
                <a:lnTo>
                  <a:pt x="123" y="5"/>
                </a:lnTo>
                <a:lnTo>
                  <a:pt x="121" y="3"/>
                </a:lnTo>
                <a:lnTo>
                  <a:pt x="117" y="0"/>
                </a:lnTo>
                <a:lnTo>
                  <a:pt x="106" y="0"/>
                </a:lnTo>
                <a:lnTo>
                  <a:pt x="91" y="2"/>
                </a:lnTo>
                <a:lnTo>
                  <a:pt x="70" y="5"/>
                </a:lnTo>
                <a:lnTo>
                  <a:pt x="39" y="12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77" name="Freeform 81"/>
          <p:cNvSpPr/>
          <p:nvPr>
            <p:custDataLst>
              <p:tags r:id="rId78"/>
            </p:custDataLst>
          </p:nvPr>
        </p:nvSpPr>
        <p:spPr>
          <a:xfrm>
            <a:off x="9063355" y="2941955"/>
            <a:ext cx="24130" cy="113030"/>
          </a:xfrm>
          <a:custGeom>
            <a:avLst/>
            <a:gdLst>
              <a:gd name="txL" fmla="*/ 0 w 103"/>
              <a:gd name="txT" fmla="*/ 0 h 492"/>
              <a:gd name="txR" fmla="*/ 103 w 103"/>
              <a:gd name="txB" fmla="*/ 492 h 492"/>
            </a:gdLst>
            <a:ahLst/>
            <a:cxnLst>
              <a:cxn ang="0">
                <a:pos x="32" y="9"/>
              </a:cxn>
              <a:cxn ang="0">
                <a:pos x="28" y="18"/>
              </a:cxn>
              <a:cxn ang="0">
                <a:pos x="21" y="47"/>
              </a:cxn>
              <a:cxn ang="0">
                <a:pos x="12" y="90"/>
              </a:cxn>
              <a:cxn ang="0">
                <a:pos x="4" y="149"/>
              </a:cxn>
              <a:cxn ang="0">
                <a:pos x="0" y="220"/>
              </a:cxn>
              <a:cxn ang="0">
                <a:pos x="0" y="303"/>
              </a:cxn>
              <a:cxn ang="0">
                <a:pos x="9" y="394"/>
              </a:cxn>
              <a:cxn ang="0">
                <a:pos x="27" y="492"/>
              </a:cxn>
              <a:cxn ang="0">
                <a:pos x="98" y="489"/>
              </a:cxn>
              <a:cxn ang="0">
                <a:pos x="95" y="474"/>
              </a:cxn>
              <a:cxn ang="0">
                <a:pos x="88" y="434"/>
              </a:cxn>
              <a:cxn ang="0">
                <a:pos x="80" y="375"/>
              </a:cxn>
              <a:cxn ang="0">
                <a:pos x="72" y="303"/>
              </a:cxn>
              <a:cxn ang="0">
                <a:pos x="68" y="224"/>
              </a:cxn>
              <a:cxn ang="0">
                <a:pos x="70" y="144"/>
              </a:cxn>
              <a:cxn ang="0">
                <a:pos x="81" y="68"/>
              </a:cxn>
              <a:cxn ang="0">
                <a:pos x="103" y="5"/>
              </a:cxn>
              <a:cxn ang="0">
                <a:pos x="103" y="4"/>
              </a:cxn>
              <a:cxn ang="0">
                <a:pos x="103" y="3"/>
              </a:cxn>
              <a:cxn ang="0">
                <a:pos x="100" y="1"/>
              </a:cxn>
              <a:cxn ang="0">
                <a:pos x="97" y="0"/>
              </a:cxn>
              <a:cxn ang="0">
                <a:pos x="89" y="0"/>
              </a:cxn>
              <a:cxn ang="0">
                <a:pos x="75" y="0"/>
              </a:cxn>
              <a:cxn ang="0">
                <a:pos x="57" y="3"/>
              </a:cxn>
              <a:cxn ang="0">
                <a:pos x="32" y="9"/>
              </a:cxn>
            </a:cxnLst>
            <a:rect l="txL" t="txT" r="txR" b="txB"/>
            <a:pathLst>
              <a:path w="103" h="492">
                <a:moveTo>
                  <a:pt x="32" y="9"/>
                </a:moveTo>
                <a:lnTo>
                  <a:pt x="28" y="18"/>
                </a:lnTo>
                <a:lnTo>
                  <a:pt x="21" y="47"/>
                </a:lnTo>
                <a:lnTo>
                  <a:pt x="12" y="90"/>
                </a:lnTo>
                <a:lnTo>
                  <a:pt x="4" y="149"/>
                </a:lnTo>
                <a:lnTo>
                  <a:pt x="0" y="220"/>
                </a:lnTo>
                <a:lnTo>
                  <a:pt x="0" y="303"/>
                </a:lnTo>
                <a:lnTo>
                  <a:pt x="9" y="394"/>
                </a:lnTo>
                <a:lnTo>
                  <a:pt x="27" y="492"/>
                </a:lnTo>
                <a:lnTo>
                  <a:pt x="98" y="489"/>
                </a:lnTo>
                <a:lnTo>
                  <a:pt x="95" y="474"/>
                </a:lnTo>
                <a:lnTo>
                  <a:pt x="88" y="434"/>
                </a:lnTo>
                <a:lnTo>
                  <a:pt x="80" y="375"/>
                </a:lnTo>
                <a:lnTo>
                  <a:pt x="72" y="303"/>
                </a:lnTo>
                <a:lnTo>
                  <a:pt x="68" y="224"/>
                </a:lnTo>
                <a:lnTo>
                  <a:pt x="70" y="144"/>
                </a:lnTo>
                <a:lnTo>
                  <a:pt x="81" y="68"/>
                </a:lnTo>
                <a:lnTo>
                  <a:pt x="103" y="5"/>
                </a:lnTo>
                <a:lnTo>
                  <a:pt x="103" y="4"/>
                </a:lnTo>
                <a:lnTo>
                  <a:pt x="103" y="3"/>
                </a:lnTo>
                <a:lnTo>
                  <a:pt x="100" y="1"/>
                </a:lnTo>
                <a:lnTo>
                  <a:pt x="97" y="0"/>
                </a:lnTo>
                <a:lnTo>
                  <a:pt x="89" y="0"/>
                </a:lnTo>
                <a:lnTo>
                  <a:pt x="75" y="0"/>
                </a:lnTo>
                <a:lnTo>
                  <a:pt x="57" y="3"/>
                </a:lnTo>
                <a:lnTo>
                  <a:pt x="32" y="9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78" name="Freeform 82"/>
          <p:cNvSpPr/>
          <p:nvPr>
            <p:custDataLst>
              <p:tags r:id="rId79"/>
            </p:custDataLst>
          </p:nvPr>
        </p:nvSpPr>
        <p:spPr>
          <a:xfrm>
            <a:off x="9064625" y="2952750"/>
            <a:ext cx="19050" cy="88900"/>
          </a:xfrm>
          <a:custGeom>
            <a:avLst/>
            <a:gdLst>
              <a:gd name="txL" fmla="*/ 0 w 82"/>
              <a:gd name="txT" fmla="*/ 0 h 390"/>
              <a:gd name="txR" fmla="*/ 82 w 82"/>
              <a:gd name="txB" fmla="*/ 390 h 390"/>
            </a:gdLst>
            <a:ahLst/>
            <a:cxnLst>
              <a:cxn ang="0">
                <a:pos x="25" y="8"/>
              </a:cxn>
              <a:cxn ang="0">
                <a:pos x="23" y="16"/>
              </a:cxn>
              <a:cxn ang="0">
                <a:pos x="17" y="38"/>
              </a:cxn>
              <a:cxn ang="0">
                <a:pos x="11" y="72"/>
              </a:cxn>
              <a:cxn ang="0">
                <a:pos x="4" y="118"/>
              </a:cxn>
              <a:cxn ang="0">
                <a:pos x="0" y="174"/>
              </a:cxn>
              <a:cxn ang="0">
                <a:pos x="0" y="240"/>
              </a:cxn>
              <a:cxn ang="0">
                <a:pos x="7" y="312"/>
              </a:cxn>
              <a:cxn ang="0">
                <a:pos x="22" y="390"/>
              </a:cxn>
              <a:cxn ang="0">
                <a:pos x="78" y="387"/>
              </a:cxn>
              <a:cxn ang="0">
                <a:pos x="76" y="375"/>
              </a:cxn>
              <a:cxn ang="0">
                <a:pos x="70" y="343"/>
              </a:cxn>
              <a:cxn ang="0">
                <a:pos x="63" y="297"/>
              </a:cxn>
              <a:cxn ang="0">
                <a:pos x="57" y="240"/>
              </a:cxn>
              <a:cxn ang="0">
                <a:pos x="54" y="178"/>
              </a:cxn>
              <a:cxn ang="0">
                <a:pos x="56" y="113"/>
              </a:cxn>
              <a:cxn ang="0">
                <a:pos x="64" y="55"/>
              </a:cxn>
              <a:cxn ang="0">
                <a:pos x="82" y="4"/>
              </a:cxn>
              <a:cxn ang="0">
                <a:pos x="82" y="4"/>
              </a:cxn>
              <a:cxn ang="0">
                <a:pos x="82" y="2"/>
              </a:cxn>
              <a:cxn ang="0">
                <a:pos x="80" y="1"/>
              </a:cxn>
              <a:cxn ang="0">
                <a:pos x="77" y="0"/>
              </a:cxn>
              <a:cxn ang="0">
                <a:pos x="70" y="0"/>
              </a:cxn>
              <a:cxn ang="0">
                <a:pos x="60" y="1"/>
              </a:cxn>
              <a:cxn ang="0">
                <a:pos x="46" y="3"/>
              </a:cxn>
              <a:cxn ang="0">
                <a:pos x="25" y="8"/>
              </a:cxn>
            </a:cxnLst>
            <a:rect l="txL" t="txT" r="txR" b="txB"/>
            <a:pathLst>
              <a:path w="82" h="390">
                <a:moveTo>
                  <a:pt x="25" y="8"/>
                </a:moveTo>
                <a:lnTo>
                  <a:pt x="23" y="16"/>
                </a:lnTo>
                <a:lnTo>
                  <a:pt x="17" y="38"/>
                </a:lnTo>
                <a:lnTo>
                  <a:pt x="11" y="72"/>
                </a:lnTo>
                <a:lnTo>
                  <a:pt x="4" y="118"/>
                </a:lnTo>
                <a:lnTo>
                  <a:pt x="0" y="174"/>
                </a:lnTo>
                <a:lnTo>
                  <a:pt x="0" y="240"/>
                </a:lnTo>
                <a:lnTo>
                  <a:pt x="7" y="312"/>
                </a:lnTo>
                <a:lnTo>
                  <a:pt x="22" y="390"/>
                </a:lnTo>
                <a:lnTo>
                  <a:pt x="78" y="387"/>
                </a:lnTo>
                <a:lnTo>
                  <a:pt x="76" y="375"/>
                </a:lnTo>
                <a:lnTo>
                  <a:pt x="70" y="343"/>
                </a:lnTo>
                <a:lnTo>
                  <a:pt x="63" y="297"/>
                </a:lnTo>
                <a:lnTo>
                  <a:pt x="57" y="240"/>
                </a:lnTo>
                <a:lnTo>
                  <a:pt x="54" y="178"/>
                </a:lnTo>
                <a:lnTo>
                  <a:pt x="56" y="113"/>
                </a:lnTo>
                <a:lnTo>
                  <a:pt x="64" y="55"/>
                </a:lnTo>
                <a:lnTo>
                  <a:pt x="82" y="4"/>
                </a:lnTo>
                <a:lnTo>
                  <a:pt x="82" y="4"/>
                </a:lnTo>
                <a:lnTo>
                  <a:pt x="82" y="2"/>
                </a:lnTo>
                <a:lnTo>
                  <a:pt x="80" y="1"/>
                </a:lnTo>
                <a:lnTo>
                  <a:pt x="77" y="0"/>
                </a:lnTo>
                <a:lnTo>
                  <a:pt x="70" y="0"/>
                </a:lnTo>
                <a:lnTo>
                  <a:pt x="60" y="1"/>
                </a:lnTo>
                <a:lnTo>
                  <a:pt x="46" y="3"/>
                </a:lnTo>
                <a:lnTo>
                  <a:pt x="25" y="8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79" name="Freeform 83"/>
          <p:cNvSpPr/>
          <p:nvPr>
            <p:custDataLst>
              <p:tags r:id="rId80"/>
            </p:custDataLst>
          </p:nvPr>
        </p:nvSpPr>
        <p:spPr>
          <a:xfrm>
            <a:off x="9066530" y="2964180"/>
            <a:ext cx="12700" cy="65405"/>
          </a:xfrm>
          <a:custGeom>
            <a:avLst/>
            <a:gdLst>
              <a:gd name="txL" fmla="*/ 0 w 59"/>
              <a:gd name="txT" fmla="*/ 0 h 288"/>
              <a:gd name="txR" fmla="*/ 59 w 59"/>
              <a:gd name="txB" fmla="*/ 288 h 288"/>
            </a:gdLst>
            <a:ahLst/>
            <a:cxnLst>
              <a:cxn ang="0">
                <a:pos x="18" y="6"/>
              </a:cxn>
              <a:cxn ang="0">
                <a:pos x="17" y="11"/>
              </a:cxn>
              <a:cxn ang="0">
                <a:pos x="13" y="27"/>
              </a:cxn>
              <a:cxn ang="0">
                <a:pos x="7" y="53"/>
              </a:cxn>
              <a:cxn ang="0">
                <a:pos x="2" y="87"/>
              </a:cxn>
              <a:cxn ang="0">
                <a:pos x="0" y="130"/>
              </a:cxn>
              <a:cxn ang="0">
                <a:pos x="0" y="177"/>
              </a:cxn>
              <a:cxn ang="0">
                <a:pos x="5" y="231"/>
              </a:cxn>
              <a:cxn ang="0">
                <a:pos x="16" y="288"/>
              </a:cxn>
              <a:cxn ang="0">
                <a:pos x="57" y="286"/>
              </a:cxn>
              <a:cxn ang="0">
                <a:pos x="56" y="278"/>
              </a:cxn>
              <a:cxn ang="0">
                <a:pos x="51" y="254"/>
              </a:cxn>
              <a:cxn ang="0">
                <a:pos x="47" y="219"/>
              </a:cxn>
              <a:cxn ang="0">
                <a:pos x="42" y="177"/>
              </a:cxn>
              <a:cxn ang="0">
                <a:pos x="40" y="131"/>
              </a:cxn>
              <a:cxn ang="0">
                <a:pos x="41" y="84"/>
              </a:cxn>
              <a:cxn ang="0">
                <a:pos x="47" y="40"/>
              </a:cxn>
              <a:cxn ang="0">
                <a:pos x="59" y="3"/>
              </a:cxn>
              <a:cxn ang="0">
                <a:pos x="59" y="3"/>
              </a:cxn>
              <a:cxn ang="0">
                <a:pos x="59" y="2"/>
              </a:cxn>
              <a:cxn ang="0">
                <a:pos x="58" y="1"/>
              </a:cxn>
              <a:cxn ang="0">
                <a:pos x="56" y="0"/>
              </a:cxn>
              <a:cxn ang="0">
                <a:pos x="51" y="0"/>
              </a:cxn>
              <a:cxn ang="0">
                <a:pos x="45" y="0"/>
              </a:cxn>
              <a:cxn ang="0">
                <a:pos x="33" y="2"/>
              </a:cxn>
              <a:cxn ang="0">
                <a:pos x="18" y="6"/>
              </a:cxn>
            </a:cxnLst>
            <a:rect l="txL" t="txT" r="txR" b="txB"/>
            <a:pathLst>
              <a:path w="59" h="288">
                <a:moveTo>
                  <a:pt x="18" y="6"/>
                </a:moveTo>
                <a:lnTo>
                  <a:pt x="17" y="11"/>
                </a:lnTo>
                <a:lnTo>
                  <a:pt x="13" y="27"/>
                </a:lnTo>
                <a:lnTo>
                  <a:pt x="7" y="53"/>
                </a:lnTo>
                <a:lnTo>
                  <a:pt x="2" y="87"/>
                </a:lnTo>
                <a:lnTo>
                  <a:pt x="0" y="130"/>
                </a:lnTo>
                <a:lnTo>
                  <a:pt x="0" y="177"/>
                </a:lnTo>
                <a:lnTo>
                  <a:pt x="5" y="231"/>
                </a:lnTo>
                <a:lnTo>
                  <a:pt x="16" y="288"/>
                </a:lnTo>
                <a:lnTo>
                  <a:pt x="57" y="286"/>
                </a:lnTo>
                <a:lnTo>
                  <a:pt x="56" y="278"/>
                </a:lnTo>
                <a:lnTo>
                  <a:pt x="51" y="254"/>
                </a:lnTo>
                <a:lnTo>
                  <a:pt x="47" y="219"/>
                </a:lnTo>
                <a:lnTo>
                  <a:pt x="42" y="177"/>
                </a:lnTo>
                <a:lnTo>
                  <a:pt x="40" y="131"/>
                </a:lnTo>
                <a:lnTo>
                  <a:pt x="41" y="84"/>
                </a:lnTo>
                <a:lnTo>
                  <a:pt x="47" y="40"/>
                </a:lnTo>
                <a:lnTo>
                  <a:pt x="59" y="3"/>
                </a:lnTo>
                <a:lnTo>
                  <a:pt x="59" y="3"/>
                </a:lnTo>
                <a:lnTo>
                  <a:pt x="59" y="2"/>
                </a:lnTo>
                <a:lnTo>
                  <a:pt x="58" y="1"/>
                </a:lnTo>
                <a:lnTo>
                  <a:pt x="56" y="0"/>
                </a:lnTo>
                <a:lnTo>
                  <a:pt x="51" y="0"/>
                </a:lnTo>
                <a:lnTo>
                  <a:pt x="45" y="0"/>
                </a:lnTo>
                <a:lnTo>
                  <a:pt x="33" y="2"/>
                </a:lnTo>
                <a:lnTo>
                  <a:pt x="18" y="6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80" name="Freeform 84"/>
          <p:cNvSpPr/>
          <p:nvPr>
            <p:custDataLst>
              <p:tags r:id="rId81"/>
            </p:custDataLst>
          </p:nvPr>
        </p:nvSpPr>
        <p:spPr>
          <a:xfrm>
            <a:off x="9255125" y="2900680"/>
            <a:ext cx="44450" cy="176530"/>
          </a:xfrm>
          <a:custGeom>
            <a:avLst/>
            <a:gdLst>
              <a:gd name="txL" fmla="*/ 0 w 198"/>
              <a:gd name="txT" fmla="*/ 0 h 779"/>
              <a:gd name="txR" fmla="*/ 198 w 198"/>
              <a:gd name="txB" fmla="*/ 779 h 779"/>
            </a:gdLst>
            <a:ahLst/>
            <a:cxnLst>
              <a:cxn ang="0">
                <a:pos x="198" y="6"/>
              </a:cxn>
              <a:cxn ang="0">
                <a:pos x="194" y="12"/>
              </a:cxn>
              <a:cxn ang="0">
                <a:pos x="180" y="31"/>
              </a:cxn>
              <a:cxn ang="0">
                <a:pos x="163" y="72"/>
              </a:cxn>
              <a:cxn ang="0">
                <a:pos x="146" y="138"/>
              </a:cxn>
              <a:cxn ang="0">
                <a:pos x="132" y="236"/>
              </a:cxn>
              <a:cxn ang="0">
                <a:pos x="125" y="373"/>
              </a:cxn>
              <a:cxn ang="0">
                <a:pos x="130" y="551"/>
              </a:cxn>
              <a:cxn ang="0">
                <a:pos x="148" y="779"/>
              </a:cxn>
              <a:cxn ang="0">
                <a:pos x="37" y="779"/>
              </a:cxn>
              <a:cxn ang="0">
                <a:pos x="34" y="756"/>
              </a:cxn>
              <a:cxn ang="0">
                <a:pos x="23" y="693"/>
              </a:cxn>
              <a:cxn ang="0">
                <a:pos x="13" y="599"/>
              </a:cxn>
              <a:cxn ang="0">
                <a:pos x="4" y="483"/>
              </a:cxn>
              <a:cxn ang="0">
                <a:pos x="0" y="357"/>
              </a:cxn>
              <a:cxn ang="0">
                <a:pos x="7" y="227"/>
              </a:cxn>
              <a:cxn ang="0">
                <a:pos x="27" y="105"/>
              </a:cxn>
              <a:cxn ang="0">
                <a:pos x="65" y="0"/>
              </a:cxn>
              <a:cxn ang="0">
                <a:pos x="198" y="6"/>
              </a:cxn>
            </a:cxnLst>
            <a:rect l="txL" t="txT" r="txR" b="txB"/>
            <a:pathLst>
              <a:path w="198" h="779">
                <a:moveTo>
                  <a:pt x="198" y="6"/>
                </a:moveTo>
                <a:lnTo>
                  <a:pt x="194" y="12"/>
                </a:lnTo>
                <a:lnTo>
                  <a:pt x="180" y="31"/>
                </a:lnTo>
                <a:lnTo>
                  <a:pt x="163" y="72"/>
                </a:lnTo>
                <a:lnTo>
                  <a:pt x="146" y="138"/>
                </a:lnTo>
                <a:lnTo>
                  <a:pt x="132" y="236"/>
                </a:lnTo>
                <a:lnTo>
                  <a:pt x="125" y="373"/>
                </a:lnTo>
                <a:lnTo>
                  <a:pt x="130" y="551"/>
                </a:lnTo>
                <a:lnTo>
                  <a:pt x="148" y="779"/>
                </a:lnTo>
                <a:lnTo>
                  <a:pt x="37" y="779"/>
                </a:lnTo>
                <a:lnTo>
                  <a:pt x="34" y="756"/>
                </a:lnTo>
                <a:lnTo>
                  <a:pt x="23" y="693"/>
                </a:lnTo>
                <a:lnTo>
                  <a:pt x="13" y="599"/>
                </a:lnTo>
                <a:lnTo>
                  <a:pt x="4" y="483"/>
                </a:lnTo>
                <a:lnTo>
                  <a:pt x="0" y="357"/>
                </a:lnTo>
                <a:lnTo>
                  <a:pt x="7" y="227"/>
                </a:lnTo>
                <a:lnTo>
                  <a:pt x="27" y="105"/>
                </a:lnTo>
                <a:lnTo>
                  <a:pt x="65" y="0"/>
                </a:lnTo>
                <a:lnTo>
                  <a:pt x="198" y="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81" name="Freeform 85"/>
          <p:cNvSpPr/>
          <p:nvPr>
            <p:custDataLst>
              <p:tags r:id="rId82"/>
            </p:custDataLst>
          </p:nvPr>
        </p:nvSpPr>
        <p:spPr>
          <a:xfrm>
            <a:off x="9257030" y="2911475"/>
            <a:ext cx="38100" cy="152400"/>
          </a:xfrm>
          <a:custGeom>
            <a:avLst/>
            <a:gdLst>
              <a:gd name="txL" fmla="*/ 0 w 169"/>
              <a:gd name="txT" fmla="*/ 0 h 666"/>
              <a:gd name="txR" fmla="*/ 169 w 169"/>
              <a:gd name="txB" fmla="*/ 666 h 666"/>
            </a:gdLst>
            <a:ahLst/>
            <a:cxnLst>
              <a:cxn ang="0">
                <a:pos x="169" y="5"/>
              </a:cxn>
              <a:cxn ang="0">
                <a:pos x="164" y="10"/>
              </a:cxn>
              <a:cxn ang="0">
                <a:pos x="154" y="27"/>
              </a:cxn>
              <a:cxn ang="0">
                <a:pos x="139" y="61"/>
              </a:cxn>
              <a:cxn ang="0">
                <a:pos x="124" y="118"/>
              </a:cxn>
              <a:cxn ang="0">
                <a:pos x="113" y="201"/>
              </a:cxn>
              <a:cxn ang="0">
                <a:pos x="107" y="318"/>
              </a:cxn>
              <a:cxn ang="0">
                <a:pos x="110" y="470"/>
              </a:cxn>
              <a:cxn ang="0">
                <a:pos x="126" y="666"/>
              </a:cxn>
              <a:cxn ang="0">
                <a:pos x="31" y="666"/>
              </a:cxn>
              <a:cxn ang="0">
                <a:pos x="28" y="646"/>
              </a:cxn>
              <a:cxn ang="0">
                <a:pos x="20" y="592"/>
              </a:cxn>
              <a:cxn ang="0">
                <a:pos x="11" y="512"/>
              </a:cxn>
              <a:cxn ang="0">
                <a:pos x="3" y="413"/>
              </a:cxn>
              <a:cxn ang="0">
                <a:pos x="0" y="305"/>
              </a:cxn>
              <a:cxn ang="0">
                <a:pos x="6" y="195"/>
              </a:cxn>
              <a:cxn ang="0">
                <a:pos x="23" y="90"/>
              </a:cxn>
              <a:cxn ang="0">
                <a:pos x="55" y="0"/>
              </a:cxn>
              <a:cxn ang="0">
                <a:pos x="169" y="5"/>
              </a:cxn>
            </a:cxnLst>
            <a:rect l="txL" t="txT" r="txR" b="txB"/>
            <a:pathLst>
              <a:path w="169" h="666">
                <a:moveTo>
                  <a:pt x="169" y="5"/>
                </a:moveTo>
                <a:lnTo>
                  <a:pt x="164" y="10"/>
                </a:lnTo>
                <a:lnTo>
                  <a:pt x="154" y="27"/>
                </a:lnTo>
                <a:lnTo>
                  <a:pt x="139" y="61"/>
                </a:lnTo>
                <a:lnTo>
                  <a:pt x="124" y="118"/>
                </a:lnTo>
                <a:lnTo>
                  <a:pt x="113" y="201"/>
                </a:lnTo>
                <a:lnTo>
                  <a:pt x="107" y="318"/>
                </a:lnTo>
                <a:lnTo>
                  <a:pt x="110" y="470"/>
                </a:lnTo>
                <a:lnTo>
                  <a:pt x="126" y="666"/>
                </a:lnTo>
                <a:lnTo>
                  <a:pt x="31" y="666"/>
                </a:lnTo>
                <a:lnTo>
                  <a:pt x="28" y="646"/>
                </a:lnTo>
                <a:lnTo>
                  <a:pt x="20" y="592"/>
                </a:lnTo>
                <a:lnTo>
                  <a:pt x="11" y="512"/>
                </a:lnTo>
                <a:lnTo>
                  <a:pt x="3" y="413"/>
                </a:lnTo>
                <a:lnTo>
                  <a:pt x="0" y="305"/>
                </a:lnTo>
                <a:lnTo>
                  <a:pt x="6" y="195"/>
                </a:lnTo>
                <a:lnTo>
                  <a:pt x="23" y="90"/>
                </a:lnTo>
                <a:lnTo>
                  <a:pt x="55" y="0"/>
                </a:lnTo>
                <a:lnTo>
                  <a:pt x="169" y="5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82" name="Freeform 86"/>
          <p:cNvSpPr/>
          <p:nvPr>
            <p:custDataLst>
              <p:tags r:id="rId83"/>
            </p:custDataLst>
          </p:nvPr>
        </p:nvSpPr>
        <p:spPr>
          <a:xfrm>
            <a:off x="9258300" y="2924175"/>
            <a:ext cx="31750" cy="125730"/>
          </a:xfrm>
          <a:custGeom>
            <a:avLst/>
            <a:gdLst>
              <a:gd name="txL" fmla="*/ 0 w 140"/>
              <a:gd name="txT" fmla="*/ 0 h 551"/>
              <a:gd name="txR" fmla="*/ 140 w 140"/>
              <a:gd name="txB" fmla="*/ 551 h 551"/>
            </a:gdLst>
            <a:ahLst/>
            <a:cxnLst>
              <a:cxn ang="0">
                <a:pos x="140" y="5"/>
              </a:cxn>
              <a:cxn ang="0">
                <a:pos x="136" y="8"/>
              </a:cxn>
              <a:cxn ang="0">
                <a:pos x="127" y="23"/>
              </a:cxn>
              <a:cxn ang="0">
                <a:pos x="116" y="51"/>
              </a:cxn>
              <a:cxn ang="0">
                <a:pos x="103" y="98"/>
              </a:cxn>
              <a:cxn ang="0">
                <a:pos x="94" y="167"/>
              </a:cxn>
              <a:cxn ang="0">
                <a:pos x="90" y="264"/>
              </a:cxn>
              <a:cxn ang="0">
                <a:pos x="92" y="390"/>
              </a:cxn>
              <a:cxn ang="0">
                <a:pos x="106" y="551"/>
              </a:cxn>
              <a:cxn ang="0">
                <a:pos x="27" y="551"/>
              </a:cxn>
              <a:cxn ang="0">
                <a:pos x="24" y="535"/>
              </a:cxn>
              <a:cxn ang="0">
                <a:pos x="17" y="490"/>
              </a:cxn>
              <a:cxn ang="0">
                <a:pos x="9" y="423"/>
              </a:cxn>
              <a:cxn ang="0">
                <a:pos x="3" y="342"/>
              </a:cxn>
              <a:cxn ang="0">
                <a:pos x="0" y="252"/>
              </a:cxn>
              <a:cxn ang="0">
                <a:pos x="5" y="161"/>
              </a:cxn>
              <a:cxn ang="0">
                <a:pos x="20" y="75"/>
              </a:cxn>
              <a:cxn ang="0">
                <a:pos x="46" y="0"/>
              </a:cxn>
              <a:cxn ang="0">
                <a:pos x="140" y="5"/>
              </a:cxn>
            </a:cxnLst>
            <a:rect l="txL" t="txT" r="txR" b="txB"/>
            <a:pathLst>
              <a:path w="140" h="551">
                <a:moveTo>
                  <a:pt x="140" y="5"/>
                </a:moveTo>
                <a:lnTo>
                  <a:pt x="136" y="8"/>
                </a:lnTo>
                <a:lnTo>
                  <a:pt x="127" y="23"/>
                </a:lnTo>
                <a:lnTo>
                  <a:pt x="116" y="51"/>
                </a:lnTo>
                <a:lnTo>
                  <a:pt x="103" y="98"/>
                </a:lnTo>
                <a:lnTo>
                  <a:pt x="94" y="167"/>
                </a:lnTo>
                <a:lnTo>
                  <a:pt x="90" y="264"/>
                </a:lnTo>
                <a:lnTo>
                  <a:pt x="92" y="390"/>
                </a:lnTo>
                <a:lnTo>
                  <a:pt x="106" y="551"/>
                </a:lnTo>
                <a:lnTo>
                  <a:pt x="27" y="551"/>
                </a:lnTo>
                <a:lnTo>
                  <a:pt x="24" y="535"/>
                </a:lnTo>
                <a:lnTo>
                  <a:pt x="17" y="490"/>
                </a:lnTo>
                <a:lnTo>
                  <a:pt x="9" y="423"/>
                </a:lnTo>
                <a:lnTo>
                  <a:pt x="3" y="342"/>
                </a:lnTo>
                <a:lnTo>
                  <a:pt x="0" y="252"/>
                </a:lnTo>
                <a:lnTo>
                  <a:pt x="5" y="161"/>
                </a:lnTo>
                <a:lnTo>
                  <a:pt x="20" y="75"/>
                </a:lnTo>
                <a:lnTo>
                  <a:pt x="46" y="0"/>
                </a:lnTo>
                <a:lnTo>
                  <a:pt x="140" y="5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83" name="Freeform 87"/>
          <p:cNvSpPr/>
          <p:nvPr>
            <p:custDataLst>
              <p:tags r:id="rId84"/>
            </p:custDataLst>
          </p:nvPr>
        </p:nvSpPr>
        <p:spPr>
          <a:xfrm>
            <a:off x="9260205" y="2936875"/>
            <a:ext cx="25400" cy="98425"/>
          </a:xfrm>
          <a:custGeom>
            <a:avLst/>
            <a:gdLst>
              <a:gd name="txL" fmla="*/ 0 w 111"/>
              <a:gd name="txT" fmla="*/ 0 h 437"/>
              <a:gd name="txR" fmla="*/ 111 w 111"/>
              <a:gd name="txB" fmla="*/ 437 h 437"/>
            </a:gdLst>
            <a:ahLst/>
            <a:cxnLst>
              <a:cxn ang="0">
                <a:pos x="111" y="4"/>
              </a:cxn>
              <a:cxn ang="0">
                <a:pos x="108" y="7"/>
              </a:cxn>
              <a:cxn ang="0">
                <a:pos x="101" y="18"/>
              </a:cxn>
              <a:cxn ang="0">
                <a:pos x="92" y="41"/>
              </a:cxn>
              <a:cxn ang="0">
                <a:pos x="82" y="77"/>
              </a:cxn>
              <a:cxn ang="0">
                <a:pos x="75" y="133"/>
              </a:cxn>
              <a:cxn ang="0">
                <a:pos x="70" y="208"/>
              </a:cxn>
              <a:cxn ang="0">
                <a:pos x="72" y="309"/>
              </a:cxn>
              <a:cxn ang="0">
                <a:pos x="83" y="437"/>
              </a:cxn>
              <a:cxn ang="0">
                <a:pos x="21" y="437"/>
              </a:cxn>
              <a:cxn ang="0">
                <a:pos x="19" y="424"/>
              </a:cxn>
              <a:cxn ang="0">
                <a:pos x="13" y="389"/>
              </a:cxn>
              <a:cxn ang="0">
                <a:pos x="7" y="336"/>
              </a:cxn>
              <a:cxn ang="0">
                <a:pos x="3" y="272"/>
              </a:cxn>
              <a:cxn ang="0">
                <a:pos x="0" y="200"/>
              </a:cxn>
              <a:cxn ang="0">
                <a:pos x="5" y="128"/>
              </a:cxn>
              <a:cxn ang="0">
                <a:pos x="16" y="59"/>
              </a:cxn>
              <a:cxn ang="0">
                <a:pos x="37" y="0"/>
              </a:cxn>
              <a:cxn ang="0">
                <a:pos x="111" y="4"/>
              </a:cxn>
            </a:cxnLst>
            <a:rect l="txL" t="txT" r="txR" b="txB"/>
            <a:pathLst>
              <a:path w="111" h="437">
                <a:moveTo>
                  <a:pt x="111" y="4"/>
                </a:moveTo>
                <a:lnTo>
                  <a:pt x="108" y="7"/>
                </a:lnTo>
                <a:lnTo>
                  <a:pt x="101" y="18"/>
                </a:lnTo>
                <a:lnTo>
                  <a:pt x="92" y="41"/>
                </a:lnTo>
                <a:lnTo>
                  <a:pt x="82" y="77"/>
                </a:lnTo>
                <a:lnTo>
                  <a:pt x="75" y="133"/>
                </a:lnTo>
                <a:lnTo>
                  <a:pt x="70" y="208"/>
                </a:lnTo>
                <a:lnTo>
                  <a:pt x="72" y="309"/>
                </a:lnTo>
                <a:lnTo>
                  <a:pt x="83" y="437"/>
                </a:lnTo>
                <a:lnTo>
                  <a:pt x="21" y="437"/>
                </a:lnTo>
                <a:lnTo>
                  <a:pt x="19" y="424"/>
                </a:lnTo>
                <a:lnTo>
                  <a:pt x="13" y="389"/>
                </a:lnTo>
                <a:lnTo>
                  <a:pt x="7" y="336"/>
                </a:lnTo>
                <a:lnTo>
                  <a:pt x="3" y="272"/>
                </a:lnTo>
                <a:lnTo>
                  <a:pt x="0" y="200"/>
                </a:lnTo>
                <a:lnTo>
                  <a:pt x="5" y="128"/>
                </a:lnTo>
                <a:lnTo>
                  <a:pt x="16" y="59"/>
                </a:lnTo>
                <a:lnTo>
                  <a:pt x="37" y="0"/>
                </a:lnTo>
                <a:lnTo>
                  <a:pt x="111" y="4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84" name="Freeform 88"/>
          <p:cNvSpPr/>
          <p:nvPr>
            <p:custDataLst>
              <p:tags r:id="rId85"/>
            </p:custDataLst>
          </p:nvPr>
        </p:nvSpPr>
        <p:spPr>
          <a:xfrm>
            <a:off x="9261475" y="2949575"/>
            <a:ext cx="19050" cy="73025"/>
          </a:xfrm>
          <a:custGeom>
            <a:avLst/>
            <a:gdLst>
              <a:gd name="txL" fmla="*/ 0 w 82"/>
              <a:gd name="txT" fmla="*/ 0 h 322"/>
              <a:gd name="txR" fmla="*/ 82 w 82"/>
              <a:gd name="txB" fmla="*/ 322 h 322"/>
            </a:gdLst>
            <a:ahLst/>
            <a:cxnLst>
              <a:cxn ang="0">
                <a:pos x="82" y="3"/>
              </a:cxn>
              <a:cxn ang="0">
                <a:pos x="79" y="5"/>
              </a:cxn>
              <a:cxn ang="0">
                <a:pos x="75" y="13"/>
              </a:cxn>
              <a:cxn ang="0">
                <a:pos x="67" y="30"/>
              </a:cxn>
              <a:cxn ang="0">
                <a:pos x="60" y="57"/>
              </a:cxn>
              <a:cxn ang="0">
                <a:pos x="54" y="98"/>
              </a:cxn>
              <a:cxn ang="0">
                <a:pos x="52" y="154"/>
              </a:cxn>
              <a:cxn ang="0">
                <a:pos x="53" y="228"/>
              </a:cxn>
              <a:cxn ang="0">
                <a:pos x="61" y="322"/>
              </a:cxn>
              <a:cxn ang="0">
                <a:pos x="15" y="322"/>
              </a:cxn>
              <a:cxn ang="0">
                <a:pos x="14" y="313"/>
              </a:cxn>
              <a:cxn ang="0">
                <a:pos x="9" y="287"/>
              </a:cxn>
              <a:cxn ang="0">
                <a:pos x="5" y="247"/>
              </a:cxn>
              <a:cxn ang="0">
                <a:pos x="1" y="200"/>
              </a:cxn>
              <a:cxn ang="0">
                <a:pos x="0" y="147"/>
              </a:cxn>
              <a:cxn ang="0">
                <a:pos x="3" y="95"/>
              </a:cxn>
              <a:cxn ang="0">
                <a:pos x="11" y="44"/>
              </a:cxn>
              <a:cxn ang="0">
                <a:pos x="27" y="0"/>
              </a:cxn>
              <a:cxn ang="0">
                <a:pos x="82" y="3"/>
              </a:cxn>
            </a:cxnLst>
            <a:rect l="txL" t="txT" r="txR" b="txB"/>
            <a:pathLst>
              <a:path w="82" h="322">
                <a:moveTo>
                  <a:pt x="82" y="3"/>
                </a:moveTo>
                <a:lnTo>
                  <a:pt x="79" y="5"/>
                </a:lnTo>
                <a:lnTo>
                  <a:pt x="75" y="13"/>
                </a:lnTo>
                <a:lnTo>
                  <a:pt x="67" y="30"/>
                </a:lnTo>
                <a:lnTo>
                  <a:pt x="60" y="57"/>
                </a:lnTo>
                <a:lnTo>
                  <a:pt x="54" y="98"/>
                </a:lnTo>
                <a:lnTo>
                  <a:pt x="52" y="154"/>
                </a:lnTo>
                <a:lnTo>
                  <a:pt x="53" y="228"/>
                </a:lnTo>
                <a:lnTo>
                  <a:pt x="61" y="322"/>
                </a:lnTo>
                <a:lnTo>
                  <a:pt x="15" y="322"/>
                </a:lnTo>
                <a:lnTo>
                  <a:pt x="14" y="313"/>
                </a:lnTo>
                <a:lnTo>
                  <a:pt x="9" y="287"/>
                </a:lnTo>
                <a:lnTo>
                  <a:pt x="5" y="247"/>
                </a:lnTo>
                <a:lnTo>
                  <a:pt x="1" y="200"/>
                </a:lnTo>
                <a:lnTo>
                  <a:pt x="0" y="147"/>
                </a:lnTo>
                <a:lnTo>
                  <a:pt x="3" y="95"/>
                </a:lnTo>
                <a:lnTo>
                  <a:pt x="11" y="44"/>
                </a:lnTo>
                <a:lnTo>
                  <a:pt x="27" y="0"/>
                </a:lnTo>
                <a:lnTo>
                  <a:pt x="82" y="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85" name="Rectangle 89"/>
          <p:cNvSpPr/>
          <p:nvPr>
            <p:custDataLst>
              <p:tags r:id="rId86"/>
            </p:custDataLst>
          </p:nvPr>
        </p:nvSpPr>
        <p:spPr>
          <a:xfrm>
            <a:off x="9020175" y="2930525"/>
            <a:ext cx="6350" cy="231775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86" name="Freeform 90"/>
          <p:cNvSpPr/>
          <p:nvPr>
            <p:custDataLst>
              <p:tags r:id="rId87"/>
            </p:custDataLst>
          </p:nvPr>
        </p:nvSpPr>
        <p:spPr>
          <a:xfrm>
            <a:off x="9102725" y="2927350"/>
            <a:ext cx="90805" cy="106680"/>
          </a:xfrm>
          <a:custGeom>
            <a:avLst/>
            <a:gdLst>
              <a:gd name="txL" fmla="*/ 0 w 398"/>
              <a:gd name="txT" fmla="*/ 0 h 469"/>
              <a:gd name="txR" fmla="*/ 398 w 398"/>
              <a:gd name="txB" fmla="*/ 469 h 469"/>
            </a:gdLst>
            <a:ahLst/>
            <a:cxnLst>
              <a:cxn ang="0">
                <a:pos x="37" y="44"/>
              </a:cxn>
              <a:cxn ang="0">
                <a:pos x="33" y="53"/>
              </a:cxn>
              <a:cxn ang="0">
                <a:pos x="27" y="79"/>
              </a:cxn>
              <a:cxn ang="0">
                <a:pos x="17" y="120"/>
              </a:cxn>
              <a:cxn ang="0">
                <a:pos x="8" y="174"/>
              </a:cxn>
              <a:cxn ang="0">
                <a:pos x="1" y="238"/>
              </a:cxn>
              <a:cxn ang="0">
                <a:pos x="0" y="309"/>
              </a:cxn>
              <a:cxn ang="0">
                <a:pos x="7" y="387"/>
              </a:cxn>
              <a:cxn ang="0">
                <a:pos x="24" y="469"/>
              </a:cxn>
              <a:cxn ang="0">
                <a:pos x="24" y="466"/>
              </a:cxn>
              <a:cxn ang="0">
                <a:pos x="24" y="455"/>
              </a:cxn>
              <a:cxn ang="0">
                <a:pos x="24" y="438"/>
              </a:cxn>
              <a:cxn ang="0">
                <a:pos x="24" y="417"/>
              </a:cxn>
              <a:cxn ang="0">
                <a:pos x="27" y="391"/>
              </a:cxn>
              <a:cxn ang="0">
                <a:pos x="30" y="363"/>
              </a:cxn>
              <a:cxn ang="0">
                <a:pos x="35" y="332"/>
              </a:cxn>
              <a:cxn ang="0">
                <a:pos x="41" y="300"/>
              </a:cxn>
              <a:cxn ang="0">
                <a:pos x="52" y="268"/>
              </a:cxn>
              <a:cxn ang="0">
                <a:pos x="64" y="237"/>
              </a:cxn>
              <a:cxn ang="0">
                <a:pos x="79" y="207"/>
              </a:cxn>
              <a:cxn ang="0">
                <a:pos x="99" y="179"/>
              </a:cxn>
              <a:cxn ang="0">
                <a:pos x="123" y="155"/>
              </a:cxn>
              <a:cxn ang="0">
                <a:pos x="150" y="136"/>
              </a:cxn>
              <a:cxn ang="0">
                <a:pos x="183" y="122"/>
              </a:cxn>
              <a:cxn ang="0">
                <a:pos x="221" y="114"/>
              </a:cxn>
              <a:cxn ang="0">
                <a:pos x="223" y="112"/>
              </a:cxn>
              <a:cxn ang="0">
                <a:pos x="230" y="107"/>
              </a:cxn>
              <a:cxn ang="0">
                <a:pos x="242" y="99"/>
              </a:cxn>
              <a:cxn ang="0">
                <a:pos x="260" y="88"/>
              </a:cxn>
              <a:cxn ang="0">
                <a:pos x="284" y="74"/>
              </a:cxn>
              <a:cxn ang="0">
                <a:pos x="315" y="58"/>
              </a:cxn>
              <a:cxn ang="0">
                <a:pos x="352" y="39"/>
              </a:cxn>
              <a:cxn ang="0">
                <a:pos x="398" y="19"/>
              </a:cxn>
              <a:cxn ang="0">
                <a:pos x="396" y="17"/>
              </a:cxn>
              <a:cxn ang="0">
                <a:pos x="389" y="16"/>
              </a:cxn>
              <a:cxn ang="0">
                <a:pos x="379" y="14"/>
              </a:cxn>
              <a:cxn ang="0">
                <a:pos x="364" y="12"/>
              </a:cxn>
              <a:cxn ang="0">
                <a:pos x="347" y="8"/>
              </a:cxn>
              <a:cxn ang="0">
                <a:pos x="326" y="6"/>
              </a:cxn>
              <a:cxn ang="0">
                <a:pos x="302" y="4"/>
              </a:cxn>
              <a:cxn ang="0">
                <a:pos x="277" y="1"/>
              </a:cxn>
              <a:cxn ang="0">
                <a:pos x="250" y="0"/>
              </a:cxn>
              <a:cxn ang="0">
                <a:pos x="221" y="1"/>
              </a:cxn>
              <a:cxn ang="0">
                <a:pos x="191" y="3"/>
              </a:cxn>
              <a:cxn ang="0">
                <a:pos x="160" y="6"/>
              </a:cxn>
              <a:cxn ang="0">
                <a:pos x="129" y="12"/>
              </a:cxn>
              <a:cxn ang="0">
                <a:pos x="97" y="20"/>
              </a:cxn>
              <a:cxn ang="0">
                <a:pos x="67" y="30"/>
              </a:cxn>
              <a:cxn ang="0">
                <a:pos x="37" y="44"/>
              </a:cxn>
            </a:cxnLst>
            <a:rect l="txL" t="txT" r="txR" b="txB"/>
            <a:pathLst>
              <a:path w="398" h="469">
                <a:moveTo>
                  <a:pt x="37" y="44"/>
                </a:moveTo>
                <a:lnTo>
                  <a:pt x="33" y="53"/>
                </a:lnTo>
                <a:lnTo>
                  <a:pt x="27" y="79"/>
                </a:lnTo>
                <a:lnTo>
                  <a:pt x="17" y="120"/>
                </a:lnTo>
                <a:lnTo>
                  <a:pt x="8" y="174"/>
                </a:lnTo>
                <a:lnTo>
                  <a:pt x="1" y="238"/>
                </a:lnTo>
                <a:lnTo>
                  <a:pt x="0" y="309"/>
                </a:lnTo>
                <a:lnTo>
                  <a:pt x="7" y="387"/>
                </a:lnTo>
                <a:lnTo>
                  <a:pt x="24" y="469"/>
                </a:lnTo>
                <a:lnTo>
                  <a:pt x="24" y="466"/>
                </a:lnTo>
                <a:lnTo>
                  <a:pt x="24" y="455"/>
                </a:lnTo>
                <a:lnTo>
                  <a:pt x="24" y="438"/>
                </a:lnTo>
                <a:lnTo>
                  <a:pt x="24" y="417"/>
                </a:lnTo>
                <a:lnTo>
                  <a:pt x="27" y="391"/>
                </a:lnTo>
                <a:lnTo>
                  <a:pt x="30" y="363"/>
                </a:lnTo>
                <a:lnTo>
                  <a:pt x="35" y="332"/>
                </a:lnTo>
                <a:lnTo>
                  <a:pt x="41" y="300"/>
                </a:lnTo>
                <a:lnTo>
                  <a:pt x="52" y="268"/>
                </a:lnTo>
                <a:lnTo>
                  <a:pt x="64" y="237"/>
                </a:lnTo>
                <a:lnTo>
                  <a:pt x="79" y="207"/>
                </a:lnTo>
                <a:lnTo>
                  <a:pt x="99" y="179"/>
                </a:lnTo>
                <a:lnTo>
                  <a:pt x="123" y="155"/>
                </a:lnTo>
                <a:lnTo>
                  <a:pt x="150" y="136"/>
                </a:lnTo>
                <a:lnTo>
                  <a:pt x="183" y="122"/>
                </a:lnTo>
                <a:lnTo>
                  <a:pt x="221" y="114"/>
                </a:lnTo>
                <a:lnTo>
                  <a:pt x="223" y="112"/>
                </a:lnTo>
                <a:lnTo>
                  <a:pt x="230" y="107"/>
                </a:lnTo>
                <a:lnTo>
                  <a:pt x="242" y="99"/>
                </a:lnTo>
                <a:lnTo>
                  <a:pt x="260" y="88"/>
                </a:lnTo>
                <a:lnTo>
                  <a:pt x="284" y="74"/>
                </a:lnTo>
                <a:lnTo>
                  <a:pt x="315" y="58"/>
                </a:lnTo>
                <a:lnTo>
                  <a:pt x="352" y="39"/>
                </a:lnTo>
                <a:lnTo>
                  <a:pt x="398" y="19"/>
                </a:lnTo>
                <a:lnTo>
                  <a:pt x="396" y="17"/>
                </a:lnTo>
                <a:lnTo>
                  <a:pt x="389" y="16"/>
                </a:lnTo>
                <a:lnTo>
                  <a:pt x="379" y="14"/>
                </a:lnTo>
                <a:lnTo>
                  <a:pt x="364" y="12"/>
                </a:lnTo>
                <a:lnTo>
                  <a:pt x="347" y="8"/>
                </a:lnTo>
                <a:lnTo>
                  <a:pt x="326" y="6"/>
                </a:lnTo>
                <a:lnTo>
                  <a:pt x="302" y="4"/>
                </a:lnTo>
                <a:lnTo>
                  <a:pt x="277" y="1"/>
                </a:lnTo>
                <a:lnTo>
                  <a:pt x="250" y="0"/>
                </a:lnTo>
                <a:lnTo>
                  <a:pt x="221" y="1"/>
                </a:lnTo>
                <a:lnTo>
                  <a:pt x="191" y="3"/>
                </a:lnTo>
                <a:lnTo>
                  <a:pt x="160" y="6"/>
                </a:lnTo>
                <a:lnTo>
                  <a:pt x="129" y="12"/>
                </a:lnTo>
                <a:lnTo>
                  <a:pt x="97" y="20"/>
                </a:lnTo>
                <a:lnTo>
                  <a:pt x="67" y="30"/>
                </a:lnTo>
                <a:lnTo>
                  <a:pt x="37" y="44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87" name="Freeform 91"/>
          <p:cNvSpPr/>
          <p:nvPr>
            <p:custDataLst>
              <p:tags r:id="rId88"/>
            </p:custDataLst>
          </p:nvPr>
        </p:nvSpPr>
        <p:spPr>
          <a:xfrm>
            <a:off x="8977630" y="3006725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7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1"/>
              </a:cxn>
              <a:cxn ang="0">
                <a:pos x="20" y="34"/>
              </a:cxn>
              <a:cxn ang="0">
                <a:pos x="29" y="27"/>
              </a:cxn>
              <a:cxn ang="0">
                <a:pos x="41" y="20"/>
              </a:cxn>
              <a:cxn ang="0">
                <a:pos x="57" y="13"/>
              </a:cxn>
              <a:cxn ang="0">
                <a:pos x="77" y="7"/>
              </a:cxn>
              <a:cxn ang="0">
                <a:pos x="98" y="3"/>
              </a:cxn>
              <a:cxn ang="0">
                <a:pos x="126" y="0"/>
              </a:cxn>
              <a:cxn ang="0">
                <a:pos x="156" y="0"/>
              </a:cxn>
              <a:cxn ang="0">
                <a:pos x="191" y="3"/>
              </a:cxn>
              <a:cxn ang="0">
                <a:pos x="230" y="8"/>
              </a:cxn>
              <a:cxn ang="0">
                <a:pos x="275" y="18"/>
              </a:cxn>
              <a:cxn ang="0">
                <a:pos x="325" y="31"/>
              </a:cxn>
              <a:cxn ang="0">
                <a:pos x="318" y="51"/>
              </a:cxn>
              <a:cxn ang="0">
                <a:pos x="316" y="50"/>
              </a:cxn>
              <a:cxn ang="0">
                <a:pos x="308" y="47"/>
              </a:cxn>
              <a:cxn ang="0">
                <a:pos x="295" y="44"/>
              </a:cxn>
              <a:cxn ang="0">
                <a:pos x="279" y="39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4"/>
              </a:cxn>
              <a:cxn ang="0">
                <a:pos x="161" y="23"/>
              </a:cxn>
              <a:cxn ang="0">
                <a:pos x="134" y="23"/>
              </a:cxn>
              <a:cxn ang="0">
                <a:pos x="108" y="26"/>
              </a:cxn>
              <a:cxn ang="0">
                <a:pos x="82" y="31"/>
              </a:cxn>
              <a:cxn ang="0">
                <a:pos x="58" y="41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7"/>
              </a:cxn>
            </a:cxnLst>
            <a:rect l="txL" t="txT" r="txR" b="txB"/>
            <a:pathLst>
              <a:path w="325" h="89">
                <a:moveTo>
                  <a:pt x="0" y="57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1"/>
                </a:lnTo>
                <a:lnTo>
                  <a:pt x="20" y="34"/>
                </a:lnTo>
                <a:lnTo>
                  <a:pt x="29" y="27"/>
                </a:lnTo>
                <a:lnTo>
                  <a:pt x="41" y="20"/>
                </a:lnTo>
                <a:lnTo>
                  <a:pt x="57" y="13"/>
                </a:lnTo>
                <a:lnTo>
                  <a:pt x="77" y="7"/>
                </a:lnTo>
                <a:lnTo>
                  <a:pt x="98" y="3"/>
                </a:lnTo>
                <a:lnTo>
                  <a:pt x="126" y="0"/>
                </a:lnTo>
                <a:lnTo>
                  <a:pt x="156" y="0"/>
                </a:lnTo>
                <a:lnTo>
                  <a:pt x="191" y="3"/>
                </a:lnTo>
                <a:lnTo>
                  <a:pt x="230" y="8"/>
                </a:lnTo>
                <a:lnTo>
                  <a:pt x="275" y="18"/>
                </a:lnTo>
                <a:lnTo>
                  <a:pt x="325" y="31"/>
                </a:lnTo>
                <a:lnTo>
                  <a:pt x="318" y="51"/>
                </a:lnTo>
                <a:lnTo>
                  <a:pt x="316" y="50"/>
                </a:lnTo>
                <a:lnTo>
                  <a:pt x="308" y="47"/>
                </a:lnTo>
                <a:lnTo>
                  <a:pt x="295" y="44"/>
                </a:lnTo>
                <a:lnTo>
                  <a:pt x="279" y="39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4"/>
                </a:lnTo>
                <a:lnTo>
                  <a:pt x="161" y="23"/>
                </a:lnTo>
                <a:lnTo>
                  <a:pt x="134" y="23"/>
                </a:lnTo>
                <a:lnTo>
                  <a:pt x="108" y="26"/>
                </a:lnTo>
                <a:lnTo>
                  <a:pt x="82" y="31"/>
                </a:lnTo>
                <a:lnTo>
                  <a:pt x="58" y="41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88" name="Freeform 92"/>
          <p:cNvSpPr/>
          <p:nvPr>
            <p:custDataLst>
              <p:tags r:id="rId89"/>
            </p:custDataLst>
          </p:nvPr>
        </p:nvSpPr>
        <p:spPr>
          <a:xfrm>
            <a:off x="8977630" y="2959100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6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0"/>
              </a:cxn>
              <a:cxn ang="0">
                <a:pos x="20" y="33"/>
              </a:cxn>
              <a:cxn ang="0">
                <a:pos x="29" y="27"/>
              </a:cxn>
              <a:cxn ang="0">
                <a:pos x="41" y="18"/>
              </a:cxn>
              <a:cxn ang="0">
                <a:pos x="57" y="13"/>
              </a:cxn>
              <a:cxn ang="0">
                <a:pos x="77" y="7"/>
              </a:cxn>
              <a:cxn ang="0">
                <a:pos x="98" y="2"/>
              </a:cxn>
              <a:cxn ang="0">
                <a:pos x="126" y="0"/>
              </a:cxn>
              <a:cxn ang="0">
                <a:pos x="156" y="0"/>
              </a:cxn>
              <a:cxn ang="0">
                <a:pos x="191" y="2"/>
              </a:cxn>
              <a:cxn ang="0">
                <a:pos x="230" y="8"/>
              </a:cxn>
              <a:cxn ang="0">
                <a:pos x="275" y="17"/>
              </a:cxn>
              <a:cxn ang="0">
                <a:pos x="325" y="31"/>
              </a:cxn>
              <a:cxn ang="0">
                <a:pos x="318" y="49"/>
              </a:cxn>
              <a:cxn ang="0">
                <a:pos x="316" y="48"/>
              </a:cxn>
              <a:cxn ang="0">
                <a:pos x="308" y="46"/>
              </a:cxn>
              <a:cxn ang="0">
                <a:pos x="295" y="43"/>
              </a:cxn>
              <a:cxn ang="0">
                <a:pos x="279" y="38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3"/>
              </a:cxn>
              <a:cxn ang="0">
                <a:pos x="161" y="22"/>
              </a:cxn>
              <a:cxn ang="0">
                <a:pos x="134" y="23"/>
              </a:cxn>
              <a:cxn ang="0">
                <a:pos x="108" y="25"/>
              </a:cxn>
              <a:cxn ang="0">
                <a:pos x="82" y="31"/>
              </a:cxn>
              <a:cxn ang="0">
                <a:pos x="58" y="40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6"/>
              </a:cxn>
            </a:cxnLst>
            <a:rect l="txL" t="txT" r="txR" b="txB"/>
            <a:pathLst>
              <a:path w="325" h="89">
                <a:moveTo>
                  <a:pt x="0" y="56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0"/>
                </a:lnTo>
                <a:lnTo>
                  <a:pt x="20" y="33"/>
                </a:lnTo>
                <a:lnTo>
                  <a:pt x="29" y="27"/>
                </a:lnTo>
                <a:lnTo>
                  <a:pt x="41" y="18"/>
                </a:lnTo>
                <a:lnTo>
                  <a:pt x="57" y="13"/>
                </a:lnTo>
                <a:lnTo>
                  <a:pt x="77" y="7"/>
                </a:lnTo>
                <a:lnTo>
                  <a:pt x="98" y="2"/>
                </a:lnTo>
                <a:lnTo>
                  <a:pt x="126" y="0"/>
                </a:lnTo>
                <a:lnTo>
                  <a:pt x="156" y="0"/>
                </a:lnTo>
                <a:lnTo>
                  <a:pt x="191" y="2"/>
                </a:lnTo>
                <a:lnTo>
                  <a:pt x="230" y="8"/>
                </a:lnTo>
                <a:lnTo>
                  <a:pt x="275" y="17"/>
                </a:lnTo>
                <a:lnTo>
                  <a:pt x="325" y="31"/>
                </a:lnTo>
                <a:lnTo>
                  <a:pt x="318" y="49"/>
                </a:lnTo>
                <a:lnTo>
                  <a:pt x="316" y="48"/>
                </a:lnTo>
                <a:lnTo>
                  <a:pt x="308" y="46"/>
                </a:lnTo>
                <a:lnTo>
                  <a:pt x="295" y="43"/>
                </a:lnTo>
                <a:lnTo>
                  <a:pt x="279" y="38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3"/>
                </a:lnTo>
                <a:lnTo>
                  <a:pt x="161" y="22"/>
                </a:lnTo>
                <a:lnTo>
                  <a:pt x="134" y="23"/>
                </a:lnTo>
                <a:lnTo>
                  <a:pt x="108" y="25"/>
                </a:lnTo>
                <a:lnTo>
                  <a:pt x="82" y="31"/>
                </a:lnTo>
                <a:lnTo>
                  <a:pt x="58" y="40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6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89" name="Freeform 93"/>
          <p:cNvSpPr/>
          <p:nvPr>
            <p:custDataLst>
              <p:tags r:id="rId90"/>
            </p:custDataLst>
          </p:nvPr>
        </p:nvSpPr>
        <p:spPr>
          <a:xfrm>
            <a:off x="9047480" y="2935605"/>
            <a:ext cx="119380" cy="220980"/>
          </a:xfrm>
          <a:custGeom>
            <a:avLst/>
            <a:gdLst>
              <a:gd name="txL" fmla="*/ 0 w 528"/>
              <a:gd name="txT" fmla="*/ 0 h 975"/>
              <a:gd name="txR" fmla="*/ 528 w 528"/>
              <a:gd name="txB" fmla="*/ 975 h 975"/>
            </a:gdLst>
            <a:ahLst/>
            <a:cxnLst>
              <a:cxn ang="0">
                <a:pos x="0" y="0"/>
              </a:cxn>
              <a:cxn ang="0">
                <a:pos x="0" y="943"/>
              </a:cxn>
              <a:cxn ang="0">
                <a:pos x="159" y="975"/>
              </a:cxn>
              <a:cxn ang="0">
                <a:pos x="152" y="848"/>
              </a:cxn>
              <a:cxn ang="0">
                <a:pos x="528" y="905"/>
              </a:cxn>
              <a:cxn ang="0">
                <a:pos x="521" y="855"/>
              </a:cxn>
              <a:cxn ang="0">
                <a:pos x="261" y="822"/>
              </a:cxn>
              <a:cxn ang="0">
                <a:pos x="254" y="713"/>
              </a:cxn>
              <a:cxn ang="0">
                <a:pos x="77" y="713"/>
              </a:cxn>
              <a:cxn ang="0">
                <a:pos x="72" y="699"/>
              </a:cxn>
              <a:cxn ang="0">
                <a:pos x="60" y="659"/>
              </a:cxn>
              <a:cxn ang="0">
                <a:pos x="44" y="595"/>
              </a:cxn>
              <a:cxn ang="0">
                <a:pos x="28" y="511"/>
              </a:cxn>
              <a:cxn ang="0">
                <a:pos x="16" y="410"/>
              </a:cxn>
              <a:cxn ang="0">
                <a:pos x="12" y="294"/>
              </a:cxn>
              <a:cxn ang="0">
                <a:pos x="21" y="167"/>
              </a:cxn>
              <a:cxn ang="0">
                <a:pos x="45" y="32"/>
              </a:cxn>
              <a:cxn ang="0">
                <a:pos x="0" y="0"/>
              </a:cxn>
            </a:cxnLst>
            <a:rect l="txL" t="txT" r="txR" b="txB"/>
            <a:pathLst>
              <a:path w="528" h="975">
                <a:moveTo>
                  <a:pt x="0" y="0"/>
                </a:moveTo>
                <a:lnTo>
                  <a:pt x="0" y="943"/>
                </a:lnTo>
                <a:lnTo>
                  <a:pt x="159" y="975"/>
                </a:lnTo>
                <a:lnTo>
                  <a:pt x="152" y="848"/>
                </a:lnTo>
                <a:lnTo>
                  <a:pt x="528" y="905"/>
                </a:lnTo>
                <a:lnTo>
                  <a:pt x="521" y="855"/>
                </a:lnTo>
                <a:lnTo>
                  <a:pt x="261" y="822"/>
                </a:lnTo>
                <a:lnTo>
                  <a:pt x="254" y="713"/>
                </a:lnTo>
                <a:lnTo>
                  <a:pt x="77" y="713"/>
                </a:lnTo>
                <a:lnTo>
                  <a:pt x="72" y="699"/>
                </a:lnTo>
                <a:lnTo>
                  <a:pt x="60" y="659"/>
                </a:lnTo>
                <a:lnTo>
                  <a:pt x="44" y="595"/>
                </a:lnTo>
                <a:lnTo>
                  <a:pt x="28" y="511"/>
                </a:lnTo>
                <a:lnTo>
                  <a:pt x="16" y="410"/>
                </a:lnTo>
                <a:lnTo>
                  <a:pt x="12" y="294"/>
                </a:lnTo>
                <a:lnTo>
                  <a:pt x="21" y="167"/>
                </a:lnTo>
                <a:lnTo>
                  <a:pt x="45" y="32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90" name="Freeform 94"/>
          <p:cNvSpPr/>
          <p:nvPr>
            <p:custDataLst>
              <p:tags r:id="rId91"/>
            </p:custDataLst>
          </p:nvPr>
        </p:nvSpPr>
        <p:spPr>
          <a:xfrm>
            <a:off x="9105900" y="2884805"/>
            <a:ext cx="154305" cy="30480"/>
          </a:xfrm>
          <a:custGeom>
            <a:avLst/>
            <a:gdLst>
              <a:gd name="txL" fmla="*/ 0 w 678"/>
              <a:gd name="txT" fmla="*/ 0 h 133"/>
              <a:gd name="txR" fmla="*/ 678 w 678"/>
              <a:gd name="txB" fmla="*/ 133 h 133"/>
            </a:gdLst>
            <a:ahLst/>
            <a:cxnLst>
              <a:cxn ang="0">
                <a:pos x="0" y="133"/>
              </a:cxn>
              <a:cxn ang="0">
                <a:pos x="4" y="132"/>
              </a:cxn>
              <a:cxn ang="0">
                <a:pos x="15" y="127"/>
              </a:cxn>
              <a:cxn ang="0">
                <a:pos x="32" y="122"/>
              </a:cxn>
              <a:cxn ang="0">
                <a:pos x="56" y="114"/>
              </a:cxn>
              <a:cxn ang="0">
                <a:pos x="86" y="104"/>
              </a:cxn>
              <a:cxn ang="0">
                <a:pos x="120" y="95"/>
              </a:cxn>
              <a:cxn ang="0">
                <a:pos x="160" y="86"/>
              </a:cxn>
              <a:cxn ang="0">
                <a:pos x="204" y="78"/>
              </a:cxn>
              <a:cxn ang="0">
                <a:pos x="252" y="70"/>
              </a:cxn>
              <a:cxn ang="0">
                <a:pos x="303" y="64"/>
              </a:cxn>
              <a:cxn ang="0">
                <a:pos x="358" y="60"/>
              </a:cxn>
              <a:cxn ang="0">
                <a:pos x="414" y="58"/>
              </a:cxn>
              <a:cxn ang="0">
                <a:pos x="474" y="60"/>
              </a:cxn>
              <a:cxn ang="0">
                <a:pos x="534" y="65"/>
              </a:cxn>
              <a:cxn ang="0">
                <a:pos x="596" y="74"/>
              </a:cxn>
              <a:cxn ang="0">
                <a:pos x="659" y="88"/>
              </a:cxn>
              <a:cxn ang="0">
                <a:pos x="678" y="0"/>
              </a:cxn>
              <a:cxn ang="0">
                <a:pos x="674" y="0"/>
              </a:cxn>
              <a:cxn ang="0">
                <a:pos x="659" y="0"/>
              </a:cxn>
              <a:cxn ang="0">
                <a:pos x="636" y="0"/>
              </a:cxn>
              <a:cxn ang="0">
                <a:pos x="606" y="1"/>
              </a:cxn>
              <a:cxn ang="0">
                <a:pos x="570" y="2"/>
              </a:cxn>
              <a:cxn ang="0">
                <a:pos x="527" y="3"/>
              </a:cxn>
              <a:cxn ang="0">
                <a:pos x="480" y="7"/>
              </a:cxn>
              <a:cxn ang="0">
                <a:pos x="430" y="9"/>
              </a:cxn>
              <a:cxn ang="0">
                <a:pos x="376" y="14"/>
              </a:cxn>
              <a:cxn ang="0">
                <a:pos x="320" y="18"/>
              </a:cxn>
              <a:cxn ang="0">
                <a:pos x="264" y="24"/>
              </a:cxn>
              <a:cxn ang="0">
                <a:pos x="208" y="32"/>
              </a:cxn>
              <a:cxn ang="0">
                <a:pos x="152" y="40"/>
              </a:cxn>
              <a:cxn ang="0">
                <a:pos x="98" y="50"/>
              </a:cxn>
              <a:cxn ang="0">
                <a:pos x="47" y="62"/>
              </a:cxn>
              <a:cxn ang="0">
                <a:pos x="0" y="76"/>
              </a:cxn>
              <a:cxn ang="0">
                <a:pos x="0" y="133"/>
              </a:cxn>
            </a:cxnLst>
            <a:rect l="txL" t="txT" r="txR" b="txB"/>
            <a:pathLst>
              <a:path w="678" h="133">
                <a:moveTo>
                  <a:pt x="0" y="133"/>
                </a:moveTo>
                <a:lnTo>
                  <a:pt x="4" y="132"/>
                </a:lnTo>
                <a:lnTo>
                  <a:pt x="15" y="127"/>
                </a:lnTo>
                <a:lnTo>
                  <a:pt x="32" y="122"/>
                </a:lnTo>
                <a:lnTo>
                  <a:pt x="56" y="114"/>
                </a:lnTo>
                <a:lnTo>
                  <a:pt x="86" y="104"/>
                </a:lnTo>
                <a:lnTo>
                  <a:pt x="120" y="95"/>
                </a:lnTo>
                <a:lnTo>
                  <a:pt x="160" y="86"/>
                </a:lnTo>
                <a:lnTo>
                  <a:pt x="204" y="78"/>
                </a:lnTo>
                <a:lnTo>
                  <a:pt x="252" y="70"/>
                </a:lnTo>
                <a:lnTo>
                  <a:pt x="303" y="64"/>
                </a:lnTo>
                <a:lnTo>
                  <a:pt x="358" y="60"/>
                </a:lnTo>
                <a:lnTo>
                  <a:pt x="414" y="58"/>
                </a:lnTo>
                <a:lnTo>
                  <a:pt x="474" y="60"/>
                </a:lnTo>
                <a:lnTo>
                  <a:pt x="534" y="65"/>
                </a:lnTo>
                <a:lnTo>
                  <a:pt x="596" y="74"/>
                </a:lnTo>
                <a:lnTo>
                  <a:pt x="659" y="88"/>
                </a:lnTo>
                <a:lnTo>
                  <a:pt x="678" y="0"/>
                </a:lnTo>
                <a:lnTo>
                  <a:pt x="674" y="0"/>
                </a:lnTo>
                <a:lnTo>
                  <a:pt x="659" y="0"/>
                </a:lnTo>
                <a:lnTo>
                  <a:pt x="636" y="0"/>
                </a:lnTo>
                <a:lnTo>
                  <a:pt x="606" y="1"/>
                </a:lnTo>
                <a:lnTo>
                  <a:pt x="570" y="2"/>
                </a:lnTo>
                <a:lnTo>
                  <a:pt x="527" y="3"/>
                </a:lnTo>
                <a:lnTo>
                  <a:pt x="480" y="7"/>
                </a:lnTo>
                <a:lnTo>
                  <a:pt x="430" y="9"/>
                </a:lnTo>
                <a:lnTo>
                  <a:pt x="376" y="14"/>
                </a:lnTo>
                <a:lnTo>
                  <a:pt x="320" y="18"/>
                </a:lnTo>
                <a:lnTo>
                  <a:pt x="264" y="24"/>
                </a:lnTo>
                <a:lnTo>
                  <a:pt x="208" y="32"/>
                </a:lnTo>
                <a:lnTo>
                  <a:pt x="152" y="40"/>
                </a:lnTo>
                <a:lnTo>
                  <a:pt x="98" y="50"/>
                </a:lnTo>
                <a:lnTo>
                  <a:pt x="47" y="62"/>
                </a:lnTo>
                <a:lnTo>
                  <a:pt x="0" y="76"/>
                </a:lnTo>
                <a:lnTo>
                  <a:pt x="0" y="13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91" name="Freeform 95"/>
          <p:cNvSpPr/>
          <p:nvPr>
            <p:custDataLst>
              <p:tags r:id="rId92"/>
            </p:custDataLst>
          </p:nvPr>
        </p:nvSpPr>
        <p:spPr>
          <a:xfrm>
            <a:off x="9015730" y="3162300"/>
            <a:ext cx="259080" cy="85725"/>
          </a:xfrm>
          <a:custGeom>
            <a:avLst/>
            <a:gdLst>
              <a:gd name="txL" fmla="*/ 0 w 1142"/>
              <a:gd name="txT" fmla="*/ 0 h 379"/>
              <a:gd name="txR" fmla="*/ 1142 w 1142"/>
              <a:gd name="txB" fmla="*/ 379 h 379"/>
            </a:gdLst>
            <a:ahLst/>
            <a:cxnLst>
              <a:cxn ang="0">
                <a:pos x="482" y="367"/>
              </a:cxn>
              <a:cxn ang="0">
                <a:pos x="485" y="366"/>
              </a:cxn>
              <a:cxn ang="0">
                <a:pos x="492" y="363"/>
              </a:cxn>
              <a:cxn ang="0">
                <a:pos x="502" y="359"/>
              </a:cxn>
              <a:cxn ang="0">
                <a:pos x="516" y="353"/>
              </a:cxn>
              <a:cxn ang="0">
                <a:pos x="533" y="346"/>
              </a:cxn>
              <a:cxn ang="0">
                <a:pos x="551" y="338"/>
              </a:cxn>
              <a:cxn ang="0">
                <a:pos x="572" y="328"/>
              </a:cxn>
              <a:cxn ang="0">
                <a:pos x="593" y="317"/>
              </a:cxn>
              <a:cxn ang="0">
                <a:pos x="616" y="306"/>
              </a:cxn>
              <a:cxn ang="0">
                <a:pos x="638" y="292"/>
              </a:cxn>
              <a:cxn ang="0">
                <a:pos x="660" y="279"/>
              </a:cxn>
              <a:cxn ang="0">
                <a:pos x="680" y="264"/>
              </a:cxn>
              <a:cxn ang="0">
                <a:pos x="700" y="249"/>
              </a:cxn>
              <a:cxn ang="0">
                <a:pos x="717" y="233"/>
              </a:cxn>
              <a:cxn ang="0">
                <a:pos x="732" y="217"/>
              </a:cxn>
              <a:cxn ang="0">
                <a:pos x="743" y="201"/>
              </a:cxn>
              <a:cxn ang="0">
                <a:pos x="0" y="20"/>
              </a:cxn>
              <a:cxn ang="0">
                <a:pos x="57" y="0"/>
              </a:cxn>
              <a:cxn ang="0">
                <a:pos x="1142" y="267"/>
              </a:cxn>
              <a:cxn ang="0">
                <a:pos x="1098" y="292"/>
              </a:cxn>
              <a:cxn ang="0">
                <a:pos x="784" y="212"/>
              </a:cxn>
              <a:cxn ang="0">
                <a:pos x="783" y="213"/>
              </a:cxn>
              <a:cxn ang="0">
                <a:pos x="781" y="216"/>
              </a:cxn>
              <a:cxn ang="0">
                <a:pos x="776" y="221"/>
              </a:cxn>
              <a:cxn ang="0">
                <a:pos x="769" y="228"/>
              </a:cxn>
              <a:cxn ang="0">
                <a:pos x="761" y="237"/>
              </a:cxn>
              <a:cxn ang="0">
                <a:pos x="750" y="246"/>
              </a:cxn>
              <a:cxn ang="0">
                <a:pos x="737" y="258"/>
              </a:cxn>
              <a:cxn ang="0">
                <a:pos x="721" y="269"/>
              </a:cxn>
              <a:cxn ang="0">
                <a:pos x="703" y="282"/>
              </a:cxn>
              <a:cxn ang="0">
                <a:pos x="684" y="295"/>
              </a:cxn>
              <a:cxn ang="0">
                <a:pos x="660" y="309"/>
              </a:cxn>
              <a:cxn ang="0">
                <a:pos x="635" y="323"/>
              </a:cxn>
              <a:cxn ang="0">
                <a:pos x="606" y="338"/>
              </a:cxn>
              <a:cxn ang="0">
                <a:pos x="574" y="352"/>
              </a:cxn>
              <a:cxn ang="0">
                <a:pos x="540" y="366"/>
              </a:cxn>
              <a:cxn ang="0">
                <a:pos x="502" y="379"/>
              </a:cxn>
              <a:cxn ang="0">
                <a:pos x="482" y="367"/>
              </a:cxn>
            </a:cxnLst>
            <a:rect l="txL" t="txT" r="txR" b="txB"/>
            <a:pathLst>
              <a:path w="1142" h="379">
                <a:moveTo>
                  <a:pt x="482" y="367"/>
                </a:moveTo>
                <a:lnTo>
                  <a:pt x="485" y="366"/>
                </a:lnTo>
                <a:lnTo>
                  <a:pt x="492" y="363"/>
                </a:lnTo>
                <a:lnTo>
                  <a:pt x="502" y="359"/>
                </a:lnTo>
                <a:lnTo>
                  <a:pt x="516" y="353"/>
                </a:lnTo>
                <a:lnTo>
                  <a:pt x="533" y="346"/>
                </a:lnTo>
                <a:lnTo>
                  <a:pt x="551" y="338"/>
                </a:lnTo>
                <a:lnTo>
                  <a:pt x="572" y="328"/>
                </a:lnTo>
                <a:lnTo>
                  <a:pt x="593" y="317"/>
                </a:lnTo>
                <a:lnTo>
                  <a:pt x="616" y="306"/>
                </a:lnTo>
                <a:lnTo>
                  <a:pt x="638" y="292"/>
                </a:lnTo>
                <a:lnTo>
                  <a:pt x="660" y="279"/>
                </a:lnTo>
                <a:lnTo>
                  <a:pt x="680" y="264"/>
                </a:lnTo>
                <a:lnTo>
                  <a:pt x="700" y="249"/>
                </a:lnTo>
                <a:lnTo>
                  <a:pt x="717" y="233"/>
                </a:lnTo>
                <a:lnTo>
                  <a:pt x="732" y="217"/>
                </a:lnTo>
                <a:lnTo>
                  <a:pt x="743" y="201"/>
                </a:lnTo>
                <a:lnTo>
                  <a:pt x="0" y="20"/>
                </a:lnTo>
                <a:lnTo>
                  <a:pt x="57" y="0"/>
                </a:lnTo>
                <a:lnTo>
                  <a:pt x="1142" y="267"/>
                </a:lnTo>
                <a:lnTo>
                  <a:pt x="1098" y="292"/>
                </a:lnTo>
                <a:lnTo>
                  <a:pt x="784" y="212"/>
                </a:lnTo>
                <a:lnTo>
                  <a:pt x="783" y="213"/>
                </a:lnTo>
                <a:lnTo>
                  <a:pt x="781" y="216"/>
                </a:lnTo>
                <a:lnTo>
                  <a:pt x="776" y="221"/>
                </a:lnTo>
                <a:lnTo>
                  <a:pt x="769" y="228"/>
                </a:lnTo>
                <a:lnTo>
                  <a:pt x="761" y="237"/>
                </a:lnTo>
                <a:lnTo>
                  <a:pt x="750" y="246"/>
                </a:lnTo>
                <a:lnTo>
                  <a:pt x="737" y="258"/>
                </a:lnTo>
                <a:lnTo>
                  <a:pt x="721" y="269"/>
                </a:lnTo>
                <a:lnTo>
                  <a:pt x="703" y="282"/>
                </a:lnTo>
                <a:lnTo>
                  <a:pt x="684" y="295"/>
                </a:lnTo>
                <a:lnTo>
                  <a:pt x="660" y="309"/>
                </a:lnTo>
                <a:lnTo>
                  <a:pt x="635" y="323"/>
                </a:lnTo>
                <a:lnTo>
                  <a:pt x="606" y="338"/>
                </a:lnTo>
                <a:lnTo>
                  <a:pt x="574" y="352"/>
                </a:lnTo>
                <a:lnTo>
                  <a:pt x="540" y="366"/>
                </a:lnTo>
                <a:lnTo>
                  <a:pt x="502" y="379"/>
                </a:lnTo>
                <a:lnTo>
                  <a:pt x="482" y="36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92" name="Freeform 96"/>
          <p:cNvSpPr/>
          <p:nvPr>
            <p:custDataLst>
              <p:tags r:id="rId93"/>
            </p:custDataLst>
          </p:nvPr>
        </p:nvSpPr>
        <p:spPr>
          <a:xfrm>
            <a:off x="8961755" y="3184525"/>
            <a:ext cx="265430" cy="76200"/>
          </a:xfrm>
          <a:custGeom>
            <a:avLst/>
            <a:gdLst>
              <a:gd name="txL" fmla="*/ 0 w 1163"/>
              <a:gd name="txT" fmla="*/ 0 h 340"/>
              <a:gd name="txR" fmla="*/ 1163 w 1163"/>
              <a:gd name="txB" fmla="*/ 340 h 340"/>
            </a:gdLst>
            <a:ahLst/>
            <a:cxnLst>
              <a:cxn ang="0">
                <a:pos x="0" y="0"/>
              </a:cxn>
              <a:cxn ang="0">
                <a:pos x="1137" y="340"/>
              </a:cxn>
              <a:cxn ang="0">
                <a:pos x="1163" y="340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63" h="340">
                <a:moveTo>
                  <a:pt x="0" y="0"/>
                </a:moveTo>
                <a:lnTo>
                  <a:pt x="1137" y="340"/>
                </a:lnTo>
                <a:lnTo>
                  <a:pt x="1163" y="340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93" name="Freeform 97"/>
          <p:cNvSpPr/>
          <p:nvPr>
            <p:custDataLst>
              <p:tags r:id="rId94"/>
            </p:custDataLst>
          </p:nvPr>
        </p:nvSpPr>
        <p:spPr>
          <a:xfrm>
            <a:off x="9006205" y="3173730"/>
            <a:ext cx="260350" cy="69850"/>
          </a:xfrm>
          <a:custGeom>
            <a:avLst/>
            <a:gdLst>
              <a:gd name="txL" fmla="*/ 0 w 1149"/>
              <a:gd name="txT" fmla="*/ 0 h 303"/>
              <a:gd name="txR" fmla="*/ 1149 w 1149"/>
              <a:gd name="txB" fmla="*/ 303 h 303"/>
            </a:gdLst>
            <a:ahLst/>
            <a:cxnLst>
              <a:cxn ang="0">
                <a:pos x="0" y="1"/>
              </a:cxn>
              <a:cxn ang="0">
                <a:pos x="1124" y="303"/>
              </a:cxn>
              <a:cxn ang="0">
                <a:pos x="1149" y="302"/>
              </a:cxn>
              <a:cxn ang="0">
                <a:pos x="34" y="0"/>
              </a:cxn>
              <a:cxn ang="0">
                <a:pos x="0" y="1"/>
              </a:cxn>
            </a:cxnLst>
            <a:rect l="txL" t="txT" r="txR" b="txB"/>
            <a:pathLst>
              <a:path w="1149" h="303">
                <a:moveTo>
                  <a:pt x="0" y="1"/>
                </a:moveTo>
                <a:lnTo>
                  <a:pt x="1124" y="303"/>
                </a:lnTo>
                <a:lnTo>
                  <a:pt x="1149" y="302"/>
                </a:lnTo>
                <a:lnTo>
                  <a:pt x="34" y="0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94" name="Freeform 98"/>
          <p:cNvSpPr/>
          <p:nvPr>
            <p:custDataLst>
              <p:tags r:id="rId95"/>
            </p:custDataLst>
          </p:nvPr>
        </p:nvSpPr>
        <p:spPr>
          <a:xfrm>
            <a:off x="8985250" y="3178175"/>
            <a:ext cx="262255" cy="76200"/>
          </a:xfrm>
          <a:custGeom>
            <a:avLst/>
            <a:gdLst>
              <a:gd name="txL" fmla="*/ 0 w 1155"/>
              <a:gd name="txT" fmla="*/ 0 h 336"/>
              <a:gd name="txR" fmla="*/ 1155 w 1155"/>
              <a:gd name="txB" fmla="*/ 336 h 336"/>
            </a:gdLst>
            <a:ahLst/>
            <a:cxnLst>
              <a:cxn ang="0">
                <a:pos x="0" y="0"/>
              </a:cxn>
              <a:cxn ang="0">
                <a:pos x="1134" y="336"/>
              </a:cxn>
              <a:cxn ang="0">
                <a:pos x="1155" y="328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55" h="336">
                <a:moveTo>
                  <a:pt x="0" y="0"/>
                </a:moveTo>
                <a:lnTo>
                  <a:pt x="1134" y="336"/>
                </a:lnTo>
                <a:lnTo>
                  <a:pt x="1155" y="328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15" name="AutoShape 100"/>
          <p:cNvSpPr>
            <a:spLocks noChangeAspect="1" noTextEdit="1"/>
          </p:cNvSpPr>
          <p:nvPr>
            <p:custDataLst>
              <p:tags r:id="rId96"/>
            </p:custDataLst>
          </p:nvPr>
        </p:nvSpPr>
        <p:spPr>
          <a:xfrm>
            <a:off x="9723755" y="3736975"/>
            <a:ext cx="495300" cy="4127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16" name="Freeform 101"/>
          <p:cNvSpPr/>
          <p:nvPr>
            <p:custDataLst>
              <p:tags r:id="rId97"/>
            </p:custDataLst>
          </p:nvPr>
        </p:nvSpPr>
        <p:spPr>
          <a:xfrm>
            <a:off x="9714230" y="3733800"/>
            <a:ext cx="487680" cy="409575"/>
          </a:xfrm>
          <a:custGeom>
            <a:avLst/>
            <a:gdLst>
              <a:gd name="txL" fmla="*/ 0 w 2150"/>
              <a:gd name="txT" fmla="*/ 0 h 1804"/>
              <a:gd name="txR" fmla="*/ 2150 w 2150"/>
              <a:gd name="txB" fmla="*/ 1804 h 1804"/>
            </a:gdLst>
            <a:ahLst/>
            <a:cxnLst>
              <a:cxn ang="0">
                <a:pos x="606" y="129"/>
              </a:cxn>
              <a:cxn ang="0">
                <a:pos x="611" y="128"/>
              </a:cxn>
              <a:cxn ang="0">
                <a:pos x="623" y="123"/>
              </a:cxn>
              <a:cxn ang="0">
                <a:pos x="645" y="115"/>
              </a:cxn>
              <a:cxn ang="0">
                <a:pos x="676" y="107"/>
              </a:cxn>
              <a:cxn ang="0">
                <a:pos x="715" y="95"/>
              </a:cxn>
              <a:cxn ang="0">
                <a:pos x="763" y="84"/>
              </a:cxn>
              <a:cxn ang="0">
                <a:pos x="820" y="71"/>
              </a:cxn>
              <a:cxn ang="0">
                <a:pos x="886" y="59"/>
              </a:cxn>
              <a:cxn ang="0">
                <a:pos x="961" y="46"/>
              </a:cxn>
              <a:cxn ang="0">
                <a:pos x="1044" y="35"/>
              </a:cxn>
              <a:cxn ang="0">
                <a:pos x="1138" y="23"/>
              </a:cxn>
              <a:cxn ang="0">
                <a:pos x="1240" y="14"/>
              </a:cxn>
              <a:cxn ang="0">
                <a:pos x="1350" y="7"/>
              </a:cxn>
              <a:cxn ang="0">
                <a:pos x="1470" y="1"/>
              </a:cxn>
              <a:cxn ang="0">
                <a:pos x="1601" y="0"/>
              </a:cxn>
              <a:cxn ang="0">
                <a:pos x="1739" y="1"/>
              </a:cxn>
              <a:cxn ang="0">
                <a:pos x="1799" y="248"/>
              </a:cxn>
              <a:cxn ang="0">
                <a:pos x="1820" y="259"/>
              </a:cxn>
              <a:cxn ang="0">
                <a:pos x="1868" y="292"/>
              </a:cxn>
              <a:cxn ang="0">
                <a:pos x="1920" y="351"/>
              </a:cxn>
              <a:cxn ang="0">
                <a:pos x="1951" y="436"/>
              </a:cxn>
              <a:cxn ang="0">
                <a:pos x="2078" y="1009"/>
              </a:cxn>
              <a:cxn ang="0">
                <a:pos x="2129" y="1247"/>
              </a:cxn>
              <a:cxn ang="0">
                <a:pos x="2137" y="1264"/>
              </a:cxn>
              <a:cxn ang="0">
                <a:pos x="2149" y="1310"/>
              </a:cxn>
              <a:cxn ang="0">
                <a:pos x="2147" y="1380"/>
              </a:cxn>
              <a:cxn ang="0">
                <a:pos x="2117" y="1468"/>
              </a:cxn>
              <a:cxn ang="0">
                <a:pos x="0" y="1413"/>
              </a:cxn>
              <a:cxn ang="0">
                <a:pos x="212" y="1302"/>
              </a:cxn>
              <a:cxn ang="0">
                <a:pos x="213" y="247"/>
              </a:cxn>
              <a:cxn ang="0">
                <a:pos x="223" y="240"/>
              </a:cxn>
              <a:cxn ang="0">
                <a:pos x="245" y="228"/>
              </a:cxn>
              <a:cxn ang="0">
                <a:pos x="276" y="214"/>
              </a:cxn>
              <a:cxn ang="0">
                <a:pos x="316" y="201"/>
              </a:cxn>
              <a:cxn ang="0">
                <a:pos x="366" y="194"/>
              </a:cxn>
              <a:cxn ang="0">
                <a:pos x="424" y="193"/>
              </a:cxn>
              <a:cxn ang="0">
                <a:pos x="493" y="203"/>
              </a:cxn>
              <a:cxn ang="0">
                <a:pos x="582" y="239"/>
              </a:cxn>
            </a:cxnLst>
            <a:rect l="txL" t="txT" r="txR" b="txB"/>
            <a:pathLst>
              <a:path w="2150" h="1804">
                <a:moveTo>
                  <a:pt x="582" y="239"/>
                </a:moveTo>
                <a:lnTo>
                  <a:pt x="606" y="129"/>
                </a:lnTo>
                <a:lnTo>
                  <a:pt x="607" y="129"/>
                </a:lnTo>
                <a:lnTo>
                  <a:pt x="611" y="128"/>
                </a:lnTo>
                <a:lnTo>
                  <a:pt x="616" y="125"/>
                </a:lnTo>
                <a:lnTo>
                  <a:pt x="623" y="123"/>
                </a:lnTo>
                <a:lnTo>
                  <a:pt x="633" y="120"/>
                </a:lnTo>
                <a:lnTo>
                  <a:pt x="645" y="115"/>
                </a:lnTo>
                <a:lnTo>
                  <a:pt x="659" y="112"/>
                </a:lnTo>
                <a:lnTo>
                  <a:pt x="676" y="107"/>
                </a:lnTo>
                <a:lnTo>
                  <a:pt x="694" y="101"/>
                </a:lnTo>
                <a:lnTo>
                  <a:pt x="715" y="95"/>
                </a:lnTo>
                <a:lnTo>
                  <a:pt x="738" y="90"/>
                </a:lnTo>
                <a:lnTo>
                  <a:pt x="763" y="84"/>
                </a:lnTo>
                <a:lnTo>
                  <a:pt x="790" y="78"/>
                </a:lnTo>
                <a:lnTo>
                  <a:pt x="820" y="71"/>
                </a:lnTo>
                <a:lnTo>
                  <a:pt x="852" y="64"/>
                </a:lnTo>
                <a:lnTo>
                  <a:pt x="886" y="59"/>
                </a:lnTo>
                <a:lnTo>
                  <a:pt x="922" y="52"/>
                </a:lnTo>
                <a:lnTo>
                  <a:pt x="961" y="46"/>
                </a:lnTo>
                <a:lnTo>
                  <a:pt x="1002" y="40"/>
                </a:lnTo>
                <a:lnTo>
                  <a:pt x="1044" y="35"/>
                </a:lnTo>
                <a:lnTo>
                  <a:pt x="1090" y="29"/>
                </a:lnTo>
                <a:lnTo>
                  <a:pt x="1138" y="23"/>
                </a:lnTo>
                <a:lnTo>
                  <a:pt x="1187" y="18"/>
                </a:lnTo>
                <a:lnTo>
                  <a:pt x="1240" y="14"/>
                </a:lnTo>
                <a:lnTo>
                  <a:pt x="1294" y="10"/>
                </a:lnTo>
                <a:lnTo>
                  <a:pt x="1350" y="7"/>
                </a:lnTo>
                <a:lnTo>
                  <a:pt x="1410" y="4"/>
                </a:lnTo>
                <a:lnTo>
                  <a:pt x="1470" y="1"/>
                </a:lnTo>
                <a:lnTo>
                  <a:pt x="1535" y="0"/>
                </a:lnTo>
                <a:lnTo>
                  <a:pt x="1601" y="0"/>
                </a:lnTo>
                <a:lnTo>
                  <a:pt x="1668" y="0"/>
                </a:lnTo>
                <a:lnTo>
                  <a:pt x="1739" y="1"/>
                </a:lnTo>
                <a:lnTo>
                  <a:pt x="1816" y="44"/>
                </a:lnTo>
                <a:lnTo>
                  <a:pt x="1799" y="248"/>
                </a:lnTo>
                <a:lnTo>
                  <a:pt x="1804" y="251"/>
                </a:lnTo>
                <a:lnTo>
                  <a:pt x="1820" y="259"/>
                </a:lnTo>
                <a:lnTo>
                  <a:pt x="1842" y="272"/>
                </a:lnTo>
                <a:lnTo>
                  <a:pt x="1868" y="292"/>
                </a:lnTo>
                <a:lnTo>
                  <a:pt x="1896" y="318"/>
                </a:lnTo>
                <a:lnTo>
                  <a:pt x="1920" y="351"/>
                </a:lnTo>
                <a:lnTo>
                  <a:pt x="1939" y="390"/>
                </a:lnTo>
                <a:lnTo>
                  <a:pt x="1951" y="436"/>
                </a:lnTo>
                <a:lnTo>
                  <a:pt x="2125" y="593"/>
                </a:lnTo>
                <a:lnTo>
                  <a:pt x="2078" y="1009"/>
                </a:lnTo>
                <a:lnTo>
                  <a:pt x="1799" y="1149"/>
                </a:lnTo>
                <a:lnTo>
                  <a:pt x="2129" y="1247"/>
                </a:lnTo>
                <a:lnTo>
                  <a:pt x="2131" y="1251"/>
                </a:lnTo>
                <a:lnTo>
                  <a:pt x="2137" y="1264"/>
                </a:lnTo>
                <a:lnTo>
                  <a:pt x="2143" y="1284"/>
                </a:lnTo>
                <a:lnTo>
                  <a:pt x="2149" y="1310"/>
                </a:lnTo>
                <a:lnTo>
                  <a:pt x="2150" y="1342"/>
                </a:lnTo>
                <a:lnTo>
                  <a:pt x="2147" y="1380"/>
                </a:lnTo>
                <a:lnTo>
                  <a:pt x="2136" y="1423"/>
                </a:lnTo>
                <a:lnTo>
                  <a:pt x="2117" y="1468"/>
                </a:lnTo>
                <a:lnTo>
                  <a:pt x="1244" y="1804"/>
                </a:lnTo>
                <a:lnTo>
                  <a:pt x="0" y="1413"/>
                </a:lnTo>
                <a:lnTo>
                  <a:pt x="22" y="1367"/>
                </a:lnTo>
                <a:lnTo>
                  <a:pt x="212" y="1302"/>
                </a:lnTo>
                <a:lnTo>
                  <a:pt x="212" y="248"/>
                </a:lnTo>
                <a:lnTo>
                  <a:pt x="213" y="247"/>
                </a:lnTo>
                <a:lnTo>
                  <a:pt x="217" y="244"/>
                </a:lnTo>
                <a:lnTo>
                  <a:pt x="223" y="240"/>
                </a:lnTo>
                <a:lnTo>
                  <a:pt x="232" y="234"/>
                </a:lnTo>
                <a:lnTo>
                  <a:pt x="245" y="228"/>
                </a:lnTo>
                <a:lnTo>
                  <a:pt x="258" y="221"/>
                </a:lnTo>
                <a:lnTo>
                  <a:pt x="276" y="214"/>
                </a:lnTo>
                <a:lnTo>
                  <a:pt x="294" y="207"/>
                </a:lnTo>
                <a:lnTo>
                  <a:pt x="316" y="201"/>
                </a:lnTo>
                <a:lnTo>
                  <a:pt x="340" y="197"/>
                </a:lnTo>
                <a:lnTo>
                  <a:pt x="366" y="194"/>
                </a:lnTo>
                <a:lnTo>
                  <a:pt x="393" y="192"/>
                </a:lnTo>
                <a:lnTo>
                  <a:pt x="424" y="193"/>
                </a:lnTo>
                <a:lnTo>
                  <a:pt x="457" y="197"/>
                </a:lnTo>
                <a:lnTo>
                  <a:pt x="493" y="203"/>
                </a:lnTo>
                <a:lnTo>
                  <a:pt x="529" y="214"/>
                </a:lnTo>
                <a:lnTo>
                  <a:pt x="582" y="239"/>
                </a:lnTo>
                <a:close/>
              </a:path>
            </a:pathLst>
          </a:custGeom>
          <a:solidFill>
            <a:srgbClr val="FF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17" name="Freeform 102"/>
          <p:cNvSpPr/>
          <p:nvPr>
            <p:custDataLst>
              <p:tags r:id="rId98"/>
            </p:custDataLst>
          </p:nvPr>
        </p:nvSpPr>
        <p:spPr>
          <a:xfrm>
            <a:off x="9893300" y="3771900"/>
            <a:ext cx="155575" cy="177800"/>
          </a:xfrm>
          <a:custGeom>
            <a:avLst/>
            <a:gdLst>
              <a:gd name="txL" fmla="*/ 0 w 690"/>
              <a:gd name="txT" fmla="*/ 0 h 782"/>
              <a:gd name="txR" fmla="*/ 690 w 690"/>
              <a:gd name="txB" fmla="*/ 782 h 782"/>
            </a:gdLst>
            <a:ahLst/>
            <a:cxnLst>
              <a:cxn ang="0">
                <a:pos x="684" y="29"/>
              </a:cxn>
              <a:cxn ang="0">
                <a:pos x="681" y="28"/>
              </a:cxn>
              <a:cxn ang="0">
                <a:pos x="670" y="25"/>
              </a:cxn>
              <a:cxn ang="0">
                <a:pos x="652" y="21"/>
              </a:cxn>
              <a:cxn ang="0">
                <a:pos x="628" y="16"/>
              </a:cxn>
              <a:cxn ang="0">
                <a:pos x="600" y="11"/>
              </a:cxn>
              <a:cxn ang="0">
                <a:pos x="566" y="7"/>
              </a:cxn>
              <a:cxn ang="0">
                <a:pos x="527" y="3"/>
              </a:cxn>
              <a:cxn ang="0">
                <a:pos x="483" y="1"/>
              </a:cxn>
              <a:cxn ang="0">
                <a:pos x="436" y="0"/>
              </a:cxn>
              <a:cxn ang="0">
                <a:pos x="386" y="2"/>
              </a:cxn>
              <a:cxn ang="0">
                <a:pos x="333" y="7"/>
              </a:cxn>
              <a:cxn ang="0">
                <a:pos x="277" y="16"/>
              </a:cxn>
              <a:cxn ang="0">
                <a:pos x="221" y="28"/>
              </a:cxn>
              <a:cxn ang="0">
                <a:pos x="163" y="45"/>
              </a:cxn>
              <a:cxn ang="0">
                <a:pos x="104" y="65"/>
              </a:cxn>
              <a:cxn ang="0">
                <a:pos x="44" y="93"/>
              </a:cxn>
              <a:cxn ang="0">
                <a:pos x="40" y="108"/>
              </a:cxn>
              <a:cxn ang="0">
                <a:pos x="29" y="150"/>
              </a:cxn>
              <a:cxn ang="0">
                <a:pos x="17" y="216"/>
              </a:cxn>
              <a:cxn ang="0">
                <a:pos x="5" y="301"/>
              </a:cxn>
              <a:cxn ang="0">
                <a:pos x="0" y="402"/>
              </a:cxn>
              <a:cxn ang="0">
                <a:pos x="4" y="516"/>
              </a:cxn>
              <a:cxn ang="0">
                <a:pos x="21" y="638"/>
              </a:cxn>
              <a:cxn ang="0">
                <a:pos x="57" y="763"/>
              </a:cxn>
              <a:cxn ang="0">
                <a:pos x="60" y="763"/>
              </a:cxn>
              <a:cxn ang="0">
                <a:pos x="69" y="762"/>
              </a:cxn>
              <a:cxn ang="0">
                <a:pos x="84" y="759"/>
              </a:cxn>
              <a:cxn ang="0">
                <a:pos x="105" y="758"/>
              </a:cxn>
              <a:cxn ang="0">
                <a:pos x="131" y="756"/>
              </a:cxn>
              <a:cxn ang="0">
                <a:pos x="162" y="754"/>
              </a:cxn>
              <a:cxn ang="0">
                <a:pos x="198" y="753"/>
              </a:cxn>
              <a:cxn ang="0">
                <a:pos x="239" y="751"/>
              </a:cxn>
              <a:cxn ang="0">
                <a:pos x="283" y="750"/>
              </a:cxn>
              <a:cxn ang="0">
                <a:pos x="331" y="751"/>
              </a:cxn>
              <a:cxn ang="0">
                <a:pos x="384" y="753"/>
              </a:cxn>
              <a:cxn ang="0">
                <a:pos x="440" y="755"/>
              </a:cxn>
              <a:cxn ang="0">
                <a:pos x="498" y="759"/>
              </a:cxn>
              <a:cxn ang="0">
                <a:pos x="560" y="765"/>
              </a:cxn>
              <a:cxn ang="0">
                <a:pos x="624" y="773"/>
              </a:cxn>
              <a:cxn ang="0">
                <a:pos x="690" y="782"/>
              </a:cxn>
              <a:cxn ang="0">
                <a:pos x="687" y="759"/>
              </a:cxn>
              <a:cxn ang="0">
                <a:pos x="680" y="697"/>
              </a:cxn>
              <a:cxn ang="0">
                <a:pos x="670" y="604"/>
              </a:cxn>
              <a:cxn ang="0">
                <a:pos x="662" y="492"/>
              </a:cxn>
              <a:cxn ang="0">
                <a:pos x="656" y="368"/>
              </a:cxn>
              <a:cxn ang="0">
                <a:pos x="656" y="244"/>
              </a:cxn>
              <a:cxn ang="0">
                <a:pos x="665" y="128"/>
              </a:cxn>
              <a:cxn ang="0">
                <a:pos x="684" y="29"/>
              </a:cxn>
            </a:cxnLst>
            <a:rect l="txL" t="txT" r="txR" b="txB"/>
            <a:pathLst>
              <a:path w="690" h="782">
                <a:moveTo>
                  <a:pt x="684" y="29"/>
                </a:moveTo>
                <a:lnTo>
                  <a:pt x="681" y="28"/>
                </a:lnTo>
                <a:lnTo>
                  <a:pt x="670" y="25"/>
                </a:lnTo>
                <a:lnTo>
                  <a:pt x="652" y="21"/>
                </a:lnTo>
                <a:lnTo>
                  <a:pt x="628" y="16"/>
                </a:lnTo>
                <a:lnTo>
                  <a:pt x="600" y="11"/>
                </a:lnTo>
                <a:lnTo>
                  <a:pt x="566" y="7"/>
                </a:lnTo>
                <a:lnTo>
                  <a:pt x="527" y="3"/>
                </a:lnTo>
                <a:lnTo>
                  <a:pt x="483" y="1"/>
                </a:lnTo>
                <a:lnTo>
                  <a:pt x="436" y="0"/>
                </a:lnTo>
                <a:lnTo>
                  <a:pt x="386" y="2"/>
                </a:lnTo>
                <a:lnTo>
                  <a:pt x="333" y="7"/>
                </a:lnTo>
                <a:lnTo>
                  <a:pt x="277" y="16"/>
                </a:lnTo>
                <a:lnTo>
                  <a:pt x="221" y="28"/>
                </a:lnTo>
                <a:lnTo>
                  <a:pt x="163" y="45"/>
                </a:lnTo>
                <a:lnTo>
                  <a:pt x="104" y="65"/>
                </a:lnTo>
                <a:lnTo>
                  <a:pt x="44" y="93"/>
                </a:lnTo>
                <a:lnTo>
                  <a:pt x="40" y="108"/>
                </a:lnTo>
                <a:lnTo>
                  <a:pt x="29" y="150"/>
                </a:lnTo>
                <a:lnTo>
                  <a:pt x="17" y="216"/>
                </a:lnTo>
                <a:lnTo>
                  <a:pt x="5" y="301"/>
                </a:lnTo>
                <a:lnTo>
                  <a:pt x="0" y="402"/>
                </a:lnTo>
                <a:lnTo>
                  <a:pt x="4" y="516"/>
                </a:lnTo>
                <a:lnTo>
                  <a:pt x="21" y="638"/>
                </a:lnTo>
                <a:lnTo>
                  <a:pt x="57" y="763"/>
                </a:lnTo>
                <a:lnTo>
                  <a:pt x="60" y="763"/>
                </a:lnTo>
                <a:lnTo>
                  <a:pt x="69" y="762"/>
                </a:lnTo>
                <a:lnTo>
                  <a:pt x="84" y="759"/>
                </a:lnTo>
                <a:lnTo>
                  <a:pt x="105" y="758"/>
                </a:lnTo>
                <a:lnTo>
                  <a:pt x="131" y="756"/>
                </a:lnTo>
                <a:lnTo>
                  <a:pt x="162" y="754"/>
                </a:lnTo>
                <a:lnTo>
                  <a:pt x="198" y="753"/>
                </a:lnTo>
                <a:lnTo>
                  <a:pt x="239" y="751"/>
                </a:lnTo>
                <a:lnTo>
                  <a:pt x="283" y="750"/>
                </a:lnTo>
                <a:lnTo>
                  <a:pt x="331" y="751"/>
                </a:lnTo>
                <a:lnTo>
                  <a:pt x="384" y="753"/>
                </a:lnTo>
                <a:lnTo>
                  <a:pt x="440" y="755"/>
                </a:lnTo>
                <a:lnTo>
                  <a:pt x="498" y="759"/>
                </a:lnTo>
                <a:lnTo>
                  <a:pt x="560" y="765"/>
                </a:lnTo>
                <a:lnTo>
                  <a:pt x="624" y="773"/>
                </a:lnTo>
                <a:lnTo>
                  <a:pt x="690" y="782"/>
                </a:lnTo>
                <a:lnTo>
                  <a:pt x="687" y="759"/>
                </a:lnTo>
                <a:lnTo>
                  <a:pt x="680" y="697"/>
                </a:lnTo>
                <a:lnTo>
                  <a:pt x="670" y="604"/>
                </a:lnTo>
                <a:lnTo>
                  <a:pt x="662" y="492"/>
                </a:lnTo>
                <a:lnTo>
                  <a:pt x="656" y="368"/>
                </a:lnTo>
                <a:lnTo>
                  <a:pt x="656" y="244"/>
                </a:lnTo>
                <a:lnTo>
                  <a:pt x="665" y="128"/>
                </a:lnTo>
                <a:lnTo>
                  <a:pt x="684" y="29"/>
                </a:lnTo>
                <a:close/>
              </a:path>
            </a:pathLst>
          </a:custGeom>
          <a:solidFill>
            <a:srgbClr val="FF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18" name="Freeform 103"/>
          <p:cNvSpPr/>
          <p:nvPr>
            <p:custDataLst>
              <p:tags r:id="rId99"/>
            </p:custDataLst>
          </p:nvPr>
        </p:nvSpPr>
        <p:spPr>
          <a:xfrm>
            <a:off x="9909175" y="3821430"/>
            <a:ext cx="259080" cy="176530"/>
          </a:xfrm>
          <a:custGeom>
            <a:avLst/>
            <a:gdLst>
              <a:gd name="txL" fmla="*/ 0 w 1139"/>
              <a:gd name="txT" fmla="*/ 0 h 778"/>
              <a:gd name="txR" fmla="*/ 1139 w 1139"/>
              <a:gd name="txB" fmla="*/ 778 h 778"/>
            </a:gdLst>
            <a:ahLst/>
            <a:cxnLst>
              <a:cxn ang="0">
                <a:pos x="7" y="587"/>
              </a:cxn>
              <a:cxn ang="0">
                <a:pos x="0" y="682"/>
              </a:cxn>
              <a:cxn ang="0">
                <a:pos x="742" y="778"/>
              </a:cxn>
              <a:cxn ang="0">
                <a:pos x="748" y="775"/>
              </a:cxn>
              <a:cxn ang="0">
                <a:pos x="763" y="767"/>
              </a:cxn>
              <a:cxn ang="0">
                <a:pos x="787" y="755"/>
              </a:cxn>
              <a:cxn ang="0">
                <a:pos x="816" y="737"/>
              </a:cxn>
              <a:cxn ang="0">
                <a:pos x="852" y="714"/>
              </a:cxn>
              <a:cxn ang="0">
                <a:pos x="891" y="686"/>
              </a:cxn>
              <a:cxn ang="0">
                <a:pos x="932" y="652"/>
              </a:cxn>
              <a:cxn ang="0">
                <a:pos x="973" y="613"/>
              </a:cxn>
              <a:cxn ang="0">
                <a:pos x="1013" y="570"/>
              </a:cxn>
              <a:cxn ang="0">
                <a:pos x="1051" y="521"/>
              </a:cxn>
              <a:cxn ang="0">
                <a:pos x="1083" y="466"/>
              </a:cxn>
              <a:cxn ang="0">
                <a:pos x="1109" y="406"/>
              </a:cxn>
              <a:cxn ang="0">
                <a:pos x="1129" y="342"/>
              </a:cxn>
              <a:cxn ang="0">
                <a:pos x="1139" y="271"/>
              </a:cxn>
              <a:cxn ang="0">
                <a:pos x="1138" y="196"/>
              </a:cxn>
              <a:cxn ang="0">
                <a:pos x="1124" y="115"/>
              </a:cxn>
              <a:cxn ang="0">
                <a:pos x="1122" y="110"/>
              </a:cxn>
              <a:cxn ang="0">
                <a:pos x="1115" y="97"/>
              </a:cxn>
              <a:cxn ang="0">
                <a:pos x="1102" y="80"/>
              </a:cxn>
              <a:cxn ang="0">
                <a:pos x="1086" y="59"/>
              </a:cxn>
              <a:cxn ang="0">
                <a:pos x="1066" y="39"/>
              </a:cxn>
              <a:cxn ang="0">
                <a:pos x="1041" y="20"/>
              </a:cxn>
              <a:cxn ang="0">
                <a:pos x="1011" y="7"/>
              </a:cxn>
              <a:cxn ang="0">
                <a:pos x="978" y="0"/>
              </a:cxn>
              <a:cxn ang="0">
                <a:pos x="982" y="12"/>
              </a:cxn>
              <a:cxn ang="0">
                <a:pos x="994" y="46"/>
              </a:cxn>
              <a:cxn ang="0">
                <a:pos x="1007" y="100"/>
              </a:cxn>
              <a:cxn ang="0">
                <a:pos x="1019" y="169"/>
              </a:cxn>
              <a:cxn ang="0">
                <a:pos x="1022" y="252"/>
              </a:cxn>
              <a:cxn ang="0">
                <a:pos x="1013" y="344"/>
              </a:cxn>
              <a:cxn ang="0">
                <a:pos x="987" y="444"/>
              </a:cxn>
              <a:cxn ang="0">
                <a:pos x="940" y="549"/>
              </a:cxn>
              <a:cxn ang="0">
                <a:pos x="939" y="550"/>
              </a:cxn>
              <a:cxn ang="0">
                <a:pos x="934" y="553"/>
              </a:cxn>
              <a:cxn ang="0">
                <a:pos x="927" y="559"/>
              </a:cxn>
              <a:cxn ang="0">
                <a:pos x="917" y="567"/>
              </a:cxn>
              <a:cxn ang="0">
                <a:pos x="904" y="575"/>
              </a:cxn>
              <a:cxn ang="0">
                <a:pos x="890" y="585"/>
              </a:cxn>
              <a:cxn ang="0">
                <a:pos x="871" y="594"/>
              </a:cxn>
              <a:cxn ang="0">
                <a:pos x="851" y="603"/>
              </a:cxn>
              <a:cxn ang="0">
                <a:pos x="828" y="611"/>
              </a:cxn>
              <a:cxn ang="0">
                <a:pos x="802" y="619"/>
              </a:cxn>
              <a:cxn ang="0">
                <a:pos x="773" y="625"/>
              </a:cxn>
              <a:cxn ang="0">
                <a:pos x="741" y="629"/>
              </a:cxn>
              <a:cxn ang="0">
                <a:pos x="708" y="630"/>
              </a:cxn>
              <a:cxn ang="0">
                <a:pos x="671" y="629"/>
              </a:cxn>
              <a:cxn ang="0">
                <a:pos x="631" y="626"/>
              </a:cxn>
              <a:cxn ang="0">
                <a:pos x="590" y="618"/>
              </a:cxn>
              <a:cxn ang="0">
                <a:pos x="590" y="720"/>
              </a:cxn>
              <a:cxn ang="0">
                <a:pos x="26" y="663"/>
              </a:cxn>
              <a:cxn ang="0">
                <a:pos x="7" y="587"/>
              </a:cxn>
            </a:cxnLst>
            <a:rect l="txL" t="txT" r="txR" b="txB"/>
            <a:pathLst>
              <a:path w="1139" h="778">
                <a:moveTo>
                  <a:pt x="7" y="587"/>
                </a:moveTo>
                <a:lnTo>
                  <a:pt x="0" y="682"/>
                </a:lnTo>
                <a:lnTo>
                  <a:pt x="742" y="778"/>
                </a:lnTo>
                <a:lnTo>
                  <a:pt x="748" y="775"/>
                </a:lnTo>
                <a:lnTo>
                  <a:pt x="763" y="767"/>
                </a:lnTo>
                <a:lnTo>
                  <a:pt x="787" y="755"/>
                </a:lnTo>
                <a:lnTo>
                  <a:pt x="816" y="737"/>
                </a:lnTo>
                <a:lnTo>
                  <a:pt x="852" y="714"/>
                </a:lnTo>
                <a:lnTo>
                  <a:pt x="891" y="686"/>
                </a:lnTo>
                <a:lnTo>
                  <a:pt x="932" y="652"/>
                </a:lnTo>
                <a:lnTo>
                  <a:pt x="973" y="613"/>
                </a:lnTo>
                <a:lnTo>
                  <a:pt x="1013" y="570"/>
                </a:lnTo>
                <a:lnTo>
                  <a:pt x="1051" y="521"/>
                </a:lnTo>
                <a:lnTo>
                  <a:pt x="1083" y="466"/>
                </a:lnTo>
                <a:lnTo>
                  <a:pt x="1109" y="406"/>
                </a:lnTo>
                <a:lnTo>
                  <a:pt x="1129" y="342"/>
                </a:lnTo>
                <a:lnTo>
                  <a:pt x="1139" y="271"/>
                </a:lnTo>
                <a:lnTo>
                  <a:pt x="1138" y="196"/>
                </a:lnTo>
                <a:lnTo>
                  <a:pt x="1124" y="115"/>
                </a:lnTo>
                <a:lnTo>
                  <a:pt x="1122" y="110"/>
                </a:lnTo>
                <a:lnTo>
                  <a:pt x="1115" y="97"/>
                </a:lnTo>
                <a:lnTo>
                  <a:pt x="1102" y="80"/>
                </a:lnTo>
                <a:lnTo>
                  <a:pt x="1086" y="59"/>
                </a:lnTo>
                <a:lnTo>
                  <a:pt x="1066" y="39"/>
                </a:lnTo>
                <a:lnTo>
                  <a:pt x="1041" y="20"/>
                </a:lnTo>
                <a:lnTo>
                  <a:pt x="1011" y="7"/>
                </a:lnTo>
                <a:lnTo>
                  <a:pt x="978" y="0"/>
                </a:lnTo>
                <a:lnTo>
                  <a:pt x="982" y="12"/>
                </a:lnTo>
                <a:lnTo>
                  <a:pt x="994" y="46"/>
                </a:lnTo>
                <a:lnTo>
                  <a:pt x="1007" y="100"/>
                </a:lnTo>
                <a:lnTo>
                  <a:pt x="1019" y="169"/>
                </a:lnTo>
                <a:lnTo>
                  <a:pt x="1022" y="252"/>
                </a:lnTo>
                <a:lnTo>
                  <a:pt x="1013" y="344"/>
                </a:lnTo>
                <a:lnTo>
                  <a:pt x="987" y="444"/>
                </a:lnTo>
                <a:lnTo>
                  <a:pt x="940" y="549"/>
                </a:lnTo>
                <a:lnTo>
                  <a:pt x="939" y="550"/>
                </a:lnTo>
                <a:lnTo>
                  <a:pt x="934" y="553"/>
                </a:lnTo>
                <a:lnTo>
                  <a:pt x="927" y="559"/>
                </a:lnTo>
                <a:lnTo>
                  <a:pt x="917" y="567"/>
                </a:lnTo>
                <a:lnTo>
                  <a:pt x="904" y="575"/>
                </a:lnTo>
                <a:lnTo>
                  <a:pt x="890" y="585"/>
                </a:lnTo>
                <a:lnTo>
                  <a:pt x="871" y="594"/>
                </a:lnTo>
                <a:lnTo>
                  <a:pt x="851" y="603"/>
                </a:lnTo>
                <a:lnTo>
                  <a:pt x="828" y="611"/>
                </a:lnTo>
                <a:lnTo>
                  <a:pt x="802" y="619"/>
                </a:lnTo>
                <a:lnTo>
                  <a:pt x="773" y="625"/>
                </a:lnTo>
                <a:lnTo>
                  <a:pt x="741" y="629"/>
                </a:lnTo>
                <a:lnTo>
                  <a:pt x="708" y="630"/>
                </a:lnTo>
                <a:lnTo>
                  <a:pt x="671" y="629"/>
                </a:lnTo>
                <a:lnTo>
                  <a:pt x="631" y="626"/>
                </a:lnTo>
                <a:lnTo>
                  <a:pt x="590" y="618"/>
                </a:lnTo>
                <a:lnTo>
                  <a:pt x="590" y="720"/>
                </a:lnTo>
                <a:lnTo>
                  <a:pt x="26" y="663"/>
                </a:lnTo>
                <a:lnTo>
                  <a:pt x="7" y="58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19" name="Freeform 104"/>
          <p:cNvSpPr/>
          <p:nvPr>
            <p:custDataLst>
              <p:tags r:id="rId100"/>
            </p:custDataLst>
          </p:nvPr>
        </p:nvSpPr>
        <p:spPr>
          <a:xfrm>
            <a:off x="9877425" y="3994150"/>
            <a:ext cx="189230" cy="60325"/>
          </a:xfrm>
          <a:custGeom>
            <a:avLst/>
            <a:gdLst>
              <a:gd name="txL" fmla="*/ 0 w 837"/>
              <a:gd name="txT" fmla="*/ 0 h 269"/>
              <a:gd name="txR" fmla="*/ 837 w 837"/>
              <a:gd name="txB" fmla="*/ 269 h 269"/>
            </a:gdLst>
            <a:ahLst/>
            <a:cxnLst>
              <a:cxn ang="0">
                <a:pos x="837" y="96"/>
              </a:cxn>
              <a:cxn ang="0">
                <a:pos x="12" y="0"/>
              </a:cxn>
              <a:cxn ang="0">
                <a:pos x="0" y="96"/>
              </a:cxn>
              <a:cxn ang="0">
                <a:pos x="812" y="269"/>
              </a:cxn>
              <a:cxn ang="0">
                <a:pos x="837" y="96"/>
              </a:cxn>
            </a:cxnLst>
            <a:rect l="txL" t="txT" r="txR" b="txB"/>
            <a:pathLst>
              <a:path w="837" h="269">
                <a:moveTo>
                  <a:pt x="837" y="96"/>
                </a:moveTo>
                <a:lnTo>
                  <a:pt x="12" y="0"/>
                </a:lnTo>
                <a:lnTo>
                  <a:pt x="0" y="96"/>
                </a:lnTo>
                <a:lnTo>
                  <a:pt x="812" y="269"/>
                </a:lnTo>
                <a:lnTo>
                  <a:pt x="837" y="9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20" name="Freeform 105"/>
          <p:cNvSpPr/>
          <p:nvPr>
            <p:custDataLst>
              <p:tags r:id="rId101"/>
            </p:custDataLst>
          </p:nvPr>
        </p:nvSpPr>
        <p:spPr>
          <a:xfrm>
            <a:off x="9971405" y="4013200"/>
            <a:ext cx="81280" cy="28575"/>
          </a:xfrm>
          <a:custGeom>
            <a:avLst/>
            <a:gdLst>
              <a:gd name="txL" fmla="*/ 0 w 358"/>
              <a:gd name="txT" fmla="*/ 0 h 122"/>
              <a:gd name="txR" fmla="*/ 358 w 358"/>
              <a:gd name="txB" fmla="*/ 122 h 122"/>
            </a:gdLst>
            <a:ahLst/>
            <a:cxnLst>
              <a:cxn ang="0">
                <a:pos x="358" y="53"/>
              </a:cxn>
              <a:cxn ang="0">
                <a:pos x="5" y="0"/>
              </a:cxn>
              <a:cxn ang="0">
                <a:pos x="0" y="51"/>
              </a:cxn>
              <a:cxn ang="0">
                <a:pos x="348" y="122"/>
              </a:cxn>
              <a:cxn ang="0">
                <a:pos x="358" y="53"/>
              </a:cxn>
            </a:cxnLst>
            <a:rect l="txL" t="txT" r="txR" b="txB"/>
            <a:pathLst>
              <a:path w="358" h="122">
                <a:moveTo>
                  <a:pt x="358" y="53"/>
                </a:moveTo>
                <a:lnTo>
                  <a:pt x="5" y="0"/>
                </a:lnTo>
                <a:lnTo>
                  <a:pt x="0" y="51"/>
                </a:lnTo>
                <a:lnTo>
                  <a:pt x="348" y="122"/>
                </a:lnTo>
                <a:lnTo>
                  <a:pt x="358" y="53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21" name="Freeform 106"/>
          <p:cNvSpPr/>
          <p:nvPr>
            <p:custDataLst>
              <p:tags r:id="rId102"/>
            </p:custDataLst>
          </p:nvPr>
        </p:nvSpPr>
        <p:spPr>
          <a:xfrm>
            <a:off x="9888855" y="3999230"/>
            <a:ext cx="53975" cy="20955"/>
          </a:xfrm>
          <a:custGeom>
            <a:avLst/>
            <a:gdLst>
              <a:gd name="txL" fmla="*/ 0 w 239"/>
              <a:gd name="txT" fmla="*/ 0 h 91"/>
              <a:gd name="txR" fmla="*/ 239 w 239"/>
              <a:gd name="txB" fmla="*/ 91 h 91"/>
            </a:gdLst>
            <a:ahLst/>
            <a:cxnLst>
              <a:cxn ang="0">
                <a:pos x="239" y="42"/>
              </a:cxn>
              <a:cxn ang="0">
                <a:pos x="0" y="0"/>
              </a:cxn>
              <a:cxn ang="0">
                <a:pos x="2" y="44"/>
              </a:cxn>
              <a:cxn ang="0">
                <a:pos x="231" y="91"/>
              </a:cxn>
              <a:cxn ang="0">
                <a:pos x="239" y="42"/>
              </a:cxn>
            </a:cxnLst>
            <a:rect l="txL" t="txT" r="txR" b="txB"/>
            <a:pathLst>
              <a:path w="239" h="91">
                <a:moveTo>
                  <a:pt x="239" y="42"/>
                </a:moveTo>
                <a:lnTo>
                  <a:pt x="0" y="0"/>
                </a:lnTo>
                <a:lnTo>
                  <a:pt x="2" y="44"/>
                </a:lnTo>
                <a:lnTo>
                  <a:pt x="231" y="91"/>
                </a:lnTo>
                <a:lnTo>
                  <a:pt x="239" y="42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22" name="Freeform 107"/>
          <p:cNvSpPr/>
          <p:nvPr>
            <p:custDataLst>
              <p:tags r:id="rId103"/>
            </p:custDataLst>
          </p:nvPr>
        </p:nvSpPr>
        <p:spPr>
          <a:xfrm>
            <a:off x="9752330" y="4019550"/>
            <a:ext cx="320675" cy="106680"/>
          </a:xfrm>
          <a:custGeom>
            <a:avLst/>
            <a:gdLst>
              <a:gd name="txL" fmla="*/ 0 w 1409"/>
              <a:gd name="txT" fmla="*/ 0 h 466"/>
              <a:gd name="txR" fmla="*/ 1409 w 1409"/>
              <a:gd name="txB" fmla="*/ 466 h 466"/>
            </a:gdLst>
            <a:ahLst/>
            <a:cxnLst>
              <a:cxn ang="0">
                <a:pos x="0" y="140"/>
              </a:cxn>
              <a:cxn ang="0">
                <a:pos x="4" y="140"/>
              </a:cxn>
              <a:cxn ang="0">
                <a:pos x="12" y="138"/>
              </a:cxn>
              <a:cxn ang="0">
                <a:pos x="27" y="135"/>
              </a:cxn>
              <a:cxn ang="0">
                <a:pos x="45" y="132"/>
              </a:cxn>
              <a:cxn ang="0">
                <a:pos x="67" y="128"/>
              </a:cxn>
              <a:cxn ang="0">
                <a:pos x="92" y="123"/>
              </a:cxn>
              <a:cxn ang="0">
                <a:pos x="120" y="116"/>
              </a:cxn>
              <a:cxn ang="0">
                <a:pos x="150" y="108"/>
              </a:cxn>
              <a:cxn ang="0">
                <a:pos x="181" y="100"/>
              </a:cxn>
              <a:cxn ang="0">
                <a:pos x="212" y="89"/>
              </a:cxn>
              <a:cxn ang="0">
                <a:pos x="243" y="78"/>
              </a:cxn>
              <a:cxn ang="0">
                <a:pos x="273" y="65"/>
              </a:cxn>
              <a:cxn ang="0">
                <a:pos x="303" y="50"/>
              </a:cxn>
              <a:cxn ang="0">
                <a:pos x="330" y="35"/>
              </a:cxn>
              <a:cxn ang="0">
                <a:pos x="355" y="18"/>
              </a:cxn>
              <a:cxn ang="0">
                <a:pos x="375" y="0"/>
              </a:cxn>
              <a:cxn ang="0">
                <a:pos x="1409" y="236"/>
              </a:cxn>
              <a:cxn ang="0">
                <a:pos x="1407" y="239"/>
              </a:cxn>
              <a:cxn ang="0">
                <a:pos x="1401" y="245"/>
              </a:cxn>
              <a:cxn ang="0">
                <a:pos x="1392" y="254"/>
              </a:cxn>
              <a:cxn ang="0">
                <a:pos x="1379" y="265"/>
              </a:cxn>
              <a:cxn ang="0">
                <a:pos x="1363" y="279"/>
              </a:cxn>
              <a:cxn ang="0">
                <a:pos x="1345" y="295"/>
              </a:cxn>
              <a:cxn ang="0">
                <a:pos x="1325" y="313"/>
              </a:cxn>
              <a:cxn ang="0">
                <a:pos x="1303" y="332"/>
              </a:cxn>
              <a:cxn ang="0">
                <a:pos x="1279" y="351"/>
              </a:cxn>
              <a:cxn ang="0">
                <a:pos x="1253" y="371"/>
              </a:cxn>
              <a:cxn ang="0">
                <a:pos x="1227" y="390"/>
              </a:cxn>
              <a:cxn ang="0">
                <a:pos x="1200" y="409"/>
              </a:cxn>
              <a:cxn ang="0">
                <a:pos x="1172" y="426"/>
              </a:cxn>
              <a:cxn ang="0">
                <a:pos x="1145" y="441"/>
              </a:cxn>
              <a:cxn ang="0">
                <a:pos x="1117" y="455"/>
              </a:cxn>
              <a:cxn ang="0">
                <a:pos x="1091" y="466"/>
              </a:cxn>
              <a:cxn ang="0">
                <a:pos x="0" y="140"/>
              </a:cxn>
            </a:cxnLst>
            <a:rect l="txL" t="txT" r="txR" b="txB"/>
            <a:pathLst>
              <a:path w="1409" h="466">
                <a:moveTo>
                  <a:pt x="0" y="140"/>
                </a:moveTo>
                <a:lnTo>
                  <a:pt x="4" y="140"/>
                </a:lnTo>
                <a:lnTo>
                  <a:pt x="12" y="138"/>
                </a:lnTo>
                <a:lnTo>
                  <a:pt x="27" y="135"/>
                </a:lnTo>
                <a:lnTo>
                  <a:pt x="45" y="132"/>
                </a:lnTo>
                <a:lnTo>
                  <a:pt x="67" y="128"/>
                </a:lnTo>
                <a:lnTo>
                  <a:pt x="92" y="123"/>
                </a:lnTo>
                <a:lnTo>
                  <a:pt x="120" y="116"/>
                </a:lnTo>
                <a:lnTo>
                  <a:pt x="150" y="108"/>
                </a:lnTo>
                <a:lnTo>
                  <a:pt x="181" y="100"/>
                </a:lnTo>
                <a:lnTo>
                  <a:pt x="212" y="89"/>
                </a:lnTo>
                <a:lnTo>
                  <a:pt x="243" y="78"/>
                </a:lnTo>
                <a:lnTo>
                  <a:pt x="273" y="65"/>
                </a:lnTo>
                <a:lnTo>
                  <a:pt x="303" y="50"/>
                </a:lnTo>
                <a:lnTo>
                  <a:pt x="330" y="35"/>
                </a:lnTo>
                <a:lnTo>
                  <a:pt x="355" y="18"/>
                </a:lnTo>
                <a:lnTo>
                  <a:pt x="375" y="0"/>
                </a:lnTo>
                <a:lnTo>
                  <a:pt x="1409" y="236"/>
                </a:lnTo>
                <a:lnTo>
                  <a:pt x="1407" y="239"/>
                </a:lnTo>
                <a:lnTo>
                  <a:pt x="1401" y="245"/>
                </a:lnTo>
                <a:lnTo>
                  <a:pt x="1392" y="254"/>
                </a:lnTo>
                <a:lnTo>
                  <a:pt x="1379" y="265"/>
                </a:lnTo>
                <a:lnTo>
                  <a:pt x="1363" y="279"/>
                </a:lnTo>
                <a:lnTo>
                  <a:pt x="1345" y="295"/>
                </a:lnTo>
                <a:lnTo>
                  <a:pt x="1325" y="313"/>
                </a:lnTo>
                <a:lnTo>
                  <a:pt x="1303" y="332"/>
                </a:lnTo>
                <a:lnTo>
                  <a:pt x="1279" y="351"/>
                </a:lnTo>
                <a:lnTo>
                  <a:pt x="1253" y="371"/>
                </a:lnTo>
                <a:lnTo>
                  <a:pt x="1227" y="390"/>
                </a:lnTo>
                <a:lnTo>
                  <a:pt x="1200" y="409"/>
                </a:lnTo>
                <a:lnTo>
                  <a:pt x="1172" y="426"/>
                </a:lnTo>
                <a:lnTo>
                  <a:pt x="1145" y="441"/>
                </a:lnTo>
                <a:lnTo>
                  <a:pt x="1117" y="455"/>
                </a:lnTo>
                <a:lnTo>
                  <a:pt x="1091" y="466"/>
                </a:lnTo>
                <a:lnTo>
                  <a:pt x="0" y="140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23" name="Freeform 108"/>
          <p:cNvSpPr/>
          <p:nvPr>
            <p:custDataLst>
              <p:tags r:id="rId104"/>
            </p:custDataLst>
          </p:nvPr>
        </p:nvSpPr>
        <p:spPr>
          <a:xfrm>
            <a:off x="10071100" y="4008755"/>
            <a:ext cx="114300" cy="50800"/>
          </a:xfrm>
          <a:custGeom>
            <a:avLst/>
            <a:gdLst>
              <a:gd name="txL" fmla="*/ 0 w 502"/>
              <a:gd name="txT" fmla="*/ 0 h 223"/>
              <a:gd name="txR" fmla="*/ 502 w 502"/>
              <a:gd name="txB" fmla="*/ 223 h 223"/>
            </a:gdLst>
            <a:ahLst/>
            <a:cxnLst>
              <a:cxn ang="0">
                <a:pos x="51" y="223"/>
              </a:cxn>
              <a:cxn ang="0">
                <a:pos x="502" y="90"/>
              </a:cxn>
              <a:cxn ang="0">
                <a:pos x="229" y="0"/>
              </a:cxn>
              <a:cxn ang="0">
                <a:pos x="6" y="26"/>
              </a:cxn>
              <a:cxn ang="0">
                <a:pos x="0" y="211"/>
              </a:cxn>
              <a:cxn ang="0">
                <a:pos x="51" y="223"/>
              </a:cxn>
            </a:cxnLst>
            <a:rect l="txL" t="txT" r="txR" b="txB"/>
            <a:pathLst>
              <a:path w="502" h="223">
                <a:moveTo>
                  <a:pt x="51" y="223"/>
                </a:moveTo>
                <a:lnTo>
                  <a:pt x="502" y="90"/>
                </a:lnTo>
                <a:lnTo>
                  <a:pt x="229" y="0"/>
                </a:lnTo>
                <a:lnTo>
                  <a:pt x="6" y="26"/>
                </a:lnTo>
                <a:lnTo>
                  <a:pt x="0" y="211"/>
                </a:lnTo>
                <a:lnTo>
                  <a:pt x="51" y="22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24" name="Freeform 109"/>
          <p:cNvSpPr/>
          <p:nvPr>
            <p:custDataLst>
              <p:tags r:id="rId105"/>
            </p:custDataLst>
          </p:nvPr>
        </p:nvSpPr>
        <p:spPr>
          <a:xfrm>
            <a:off x="9777730" y="3790950"/>
            <a:ext cx="60325" cy="241300"/>
          </a:xfrm>
          <a:custGeom>
            <a:avLst/>
            <a:gdLst>
              <a:gd name="txL" fmla="*/ 0 w 267"/>
              <a:gd name="txT" fmla="*/ 0 h 1064"/>
              <a:gd name="txR" fmla="*/ 267 w 267"/>
              <a:gd name="txB" fmla="*/ 1064 h 1064"/>
            </a:gdLst>
            <a:ahLst/>
            <a:cxnLst>
              <a:cxn ang="0">
                <a:pos x="267" y="26"/>
              </a:cxn>
              <a:cxn ang="0">
                <a:pos x="266" y="24"/>
              </a:cxn>
              <a:cxn ang="0">
                <a:pos x="262" y="22"/>
              </a:cxn>
              <a:cxn ang="0">
                <a:pos x="254" y="20"/>
              </a:cxn>
              <a:cxn ang="0">
                <a:pos x="244" y="16"/>
              </a:cxn>
              <a:cxn ang="0">
                <a:pos x="232" y="12"/>
              </a:cxn>
              <a:cxn ang="0">
                <a:pos x="218" y="8"/>
              </a:cxn>
              <a:cxn ang="0">
                <a:pos x="202" y="5"/>
              </a:cxn>
              <a:cxn ang="0">
                <a:pos x="184" y="1"/>
              </a:cxn>
              <a:cxn ang="0">
                <a:pos x="164" y="0"/>
              </a:cxn>
              <a:cxn ang="0">
                <a:pos x="143" y="0"/>
              </a:cxn>
              <a:cxn ang="0">
                <a:pos x="121" y="3"/>
              </a:cxn>
              <a:cxn ang="0">
                <a:pos x="98" y="6"/>
              </a:cxn>
              <a:cxn ang="0">
                <a:pos x="74" y="13"/>
              </a:cxn>
              <a:cxn ang="0">
                <a:pos x="50" y="22"/>
              </a:cxn>
              <a:cxn ang="0">
                <a:pos x="25" y="35"/>
              </a:cxn>
              <a:cxn ang="0">
                <a:pos x="0" y="51"/>
              </a:cxn>
              <a:cxn ang="0">
                <a:pos x="0" y="1064"/>
              </a:cxn>
              <a:cxn ang="0">
                <a:pos x="1" y="1064"/>
              </a:cxn>
              <a:cxn ang="0">
                <a:pos x="7" y="1064"/>
              </a:cxn>
              <a:cxn ang="0">
                <a:pos x="15" y="1063"/>
              </a:cxn>
              <a:cxn ang="0">
                <a:pos x="25" y="1062"/>
              </a:cxn>
              <a:cxn ang="0">
                <a:pos x="37" y="1060"/>
              </a:cxn>
              <a:cxn ang="0">
                <a:pos x="52" y="1057"/>
              </a:cxn>
              <a:cxn ang="0">
                <a:pos x="69" y="1054"/>
              </a:cxn>
              <a:cxn ang="0">
                <a:pos x="88" y="1049"/>
              </a:cxn>
              <a:cxn ang="0">
                <a:pos x="108" y="1044"/>
              </a:cxn>
              <a:cxn ang="0">
                <a:pos x="129" y="1037"/>
              </a:cxn>
              <a:cxn ang="0">
                <a:pos x="152" y="1029"/>
              </a:cxn>
              <a:cxn ang="0">
                <a:pos x="175" y="1018"/>
              </a:cxn>
              <a:cxn ang="0">
                <a:pos x="198" y="1007"/>
              </a:cxn>
              <a:cxn ang="0">
                <a:pos x="222" y="994"/>
              </a:cxn>
              <a:cxn ang="0">
                <a:pos x="244" y="979"/>
              </a:cxn>
              <a:cxn ang="0">
                <a:pos x="267" y="962"/>
              </a:cxn>
              <a:cxn ang="0">
                <a:pos x="267" y="26"/>
              </a:cxn>
            </a:cxnLst>
            <a:rect l="txL" t="txT" r="txR" b="txB"/>
            <a:pathLst>
              <a:path w="267" h="1064">
                <a:moveTo>
                  <a:pt x="267" y="26"/>
                </a:moveTo>
                <a:lnTo>
                  <a:pt x="266" y="24"/>
                </a:lnTo>
                <a:lnTo>
                  <a:pt x="262" y="22"/>
                </a:lnTo>
                <a:lnTo>
                  <a:pt x="254" y="20"/>
                </a:lnTo>
                <a:lnTo>
                  <a:pt x="244" y="16"/>
                </a:lnTo>
                <a:lnTo>
                  <a:pt x="232" y="12"/>
                </a:lnTo>
                <a:lnTo>
                  <a:pt x="218" y="8"/>
                </a:lnTo>
                <a:lnTo>
                  <a:pt x="202" y="5"/>
                </a:lnTo>
                <a:lnTo>
                  <a:pt x="184" y="1"/>
                </a:lnTo>
                <a:lnTo>
                  <a:pt x="164" y="0"/>
                </a:lnTo>
                <a:lnTo>
                  <a:pt x="143" y="0"/>
                </a:lnTo>
                <a:lnTo>
                  <a:pt x="121" y="3"/>
                </a:lnTo>
                <a:lnTo>
                  <a:pt x="98" y="6"/>
                </a:lnTo>
                <a:lnTo>
                  <a:pt x="74" y="13"/>
                </a:lnTo>
                <a:lnTo>
                  <a:pt x="50" y="22"/>
                </a:lnTo>
                <a:lnTo>
                  <a:pt x="25" y="35"/>
                </a:lnTo>
                <a:lnTo>
                  <a:pt x="0" y="51"/>
                </a:lnTo>
                <a:lnTo>
                  <a:pt x="0" y="1064"/>
                </a:lnTo>
                <a:lnTo>
                  <a:pt x="1" y="1064"/>
                </a:lnTo>
                <a:lnTo>
                  <a:pt x="7" y="1064"/>
                </a:lnTo>
                <a:lnTo>
                  <a:pt x="15" y="1063"/>
                </a:lnTo>
                <a:lnTo>
                  <a:pt x="25" y="1062"/>
                </a:lnTo>
                <a:lnTo>
                  <a:pt x="37" y="1060"/>
                </a:lnTo>
                <a:lnTo>
                  <a:pt x="52" y="1057"/>
                </a:lnTo>
                <a:lnTo>
                  <a:pt x="69" y="1054"/>
                </a:lnTo>
                <a:lnTo>
                  <a:pt x="88" y="1049"/>
                </a:lnTo>
                <a:lnTo>
                  <a:pt x="108" y="1044"/>
                </a:lnTo>
                <a:lnTo>
                  <a:pt x="129" y="1037"/>
                </a:lnTo>
                <a:lnTo>
                  <a:pt x="152" y="1029"/>
                </a:lnTo>
                <a:lnTo>
                  <a:pt x="175" y="1018"/>
                </a:lnTo>
                <a:lnTo>
                  <a:pt x="198" y="1007"/>
                </a:lnTo>
                <a:lnTo>
                  <a:pt x="222" y="994"/>
                </a:lnTo>
                <a:lnTo>
                  <a:pt x="244" y="979"/>
                </a:lnTo>
                <a:lnTo>
                  <a:pt x="267" y="962"/>
                </a:lnTo>
                <a:lnTo>
                  <a:pt x="267" y="2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25" name="Freeform 110"/>
          <p:cNvSpPr/>
          <p:nvPr>
            <p:custDataLst>
              <p:tags r:id="rId106"/>
            </p:custDataLst>
          </p:nvPr>
        </p:nvSpPr>
        <p:spPr>
          <a:xfrm>
            <a:off x="9779000" y="3794125"/>
            <a:ext cx="52705" cy="203200"/>
          </a:xfrm>
          <a:custGeom>
            <a:avLst/>
            <a:gdLst>
              <a:gd name="txL" fmla="*/ 0 w 228"/>
              <a:gd name="txT" fmla="*/ 0 h 898"/>
              <a:gd name="txR" fmla="*/ 228 w 228"/>
              <a:gd name="txB" fmla="*/ 898 h 898"/>
            </a:gdLst>
            <a:ahLst/>
            <a:cxnLst>
              <a:cxn ang="0">
                <a:pos x="228" y="21"/>
              </a:cxn>
              <a:cxn ang="0">
                <a:pos x="227" y="20"/>
              </a:cxn>
              <a:cxn ang="0">
                <a:pos x="224" y="19"/>
              </a:cxn>
              <a:cxn ang="0">
                <a:pos x="217" y="17"/>
              </a:cxn>
              <a:cxn ang="0">
                <a:pos x="209" y="13"/>
              </a:cxn>
              <a:cxn ang="0">
                <a:pos x="199" y="10"/>
              </a:cxn>
              <a:cxn ang="0">
                <a:pos x="186" y="6"/>
              </a:cxn>
              <a:cxn ang="0">
                <a:pos x="172" y="4"/>
              </a:cxn>
              <a:cxn ang="0">
                <a:pos x="157" y="2"/>
              </a:cxn>
              <a:cxn ang="0">
                <a:pos x="140" y="0"/>
              </a:cxn>
              <a:cxn ang="0">
                <a:pos x="122" y="0"/>
              </a:cxn>
              <a:cxn ang="0">
                <a:pos x="104" y="2"/>
              </a:cxn>
              <a:cxn ang="0">
                <a:pos x="83" y="5"/>
              </a:cxn>
              <a:cxn ang="0">
                <a:pos x="64" y="11"/>
              </a:cxn>
              <a:cxn ang="0">
                <a:pos x="42" y="19"/>
              </a:cxn>
              <a:cxn ang="0">
                <a:pos x="21" y="29"/>
              </a:cxn>
              <a:cxn ang="0">
                <a:pos x="0" y="43"/>
              </a:cxn>
              <a:cxn ang="0">
                <a:pos x="0" y="898"/>
              </a:cxn>
              <a:cxn ang="0">
                <a:pos x="1" y="898"/>
              </a:cxn>
              <a:cxn ang="0">
                <a:pos x="5" y="898"/>
              </a:cxn>
              <a:cxn ang="0">
                <a:pos x="12" y="897"/>
              </a:cxn>
              <a:cxn ang="0">
                <a:pos x="21" y="896"/>
              </a:cxn>
              <a:cxn ang="0">
                <a:pos x="32" y="894"/>
              </a:cxn>
              <a:cxn ang="0">
                <a:pos x="45" y="892"/>
              </a:cxn>
              <a:cxn ang="0">
                <a:pos x="59" y="889"/>
              </a:cxn>
              <a:cxn ang="0">
                <a:pos x="75" y="884"/>
              </a:cxn>
              <a:cxn ang="0">
                <a:pos x="92" y="879"/>
              </a:cxn>
              <a:cxn ang="0">
                <a:pos x="111" y="874"/>
              </a:cxn>
              <a:cxn ang="0">
                <a:pos x="130" y="867"/>
              </a:cxn>
              <a:cxn ang="0">
                <a:pos x="149" y="858"/>
              </a:cxn>
              <a:cxn ang="0">
                <a:pos x="169" y="848"/>
              </a:cxn>
              <a:cxn ang="0">
                <a:pos x="190" y="837"/>
              </a:cxn>
              <a:cxn ang="0">
                <a:pos x="209" y="824"/>
              </a:cxn>
              <a:cxn ang="0">
                <a:pos x="228" y="809"/>
              </a:cxn>
              <a:cxn ang="0">
                <a:pos x="228" y="21"/>
              </a:cxn>
            </a:cxnLst>
            <a:rect l="txL" t="txT" r="txR" b="txB"/>
            <a:pathLst>
              <a:path w="228" h="898">
                <a:moveTo>
                  <a:pt x="228" y="21"/>
                </a:moveTo>
                <a:lnTo>
                  <a:pt x="227" y="20"/>
                </a:lnTo>
                <a:lnTo>
                  <a:pt x="224" y="19"/>
                </a:lnTo>
                <a:lnTo>
                  <a:pt x="217" y="17"/>
                </a:lnTo>
                <a:lnTo>
                  <a:pt x="209" y="13"/>
                </a:lnTo>
                <a:lnTo>
                  <a:pt x="199" y="10"/>
                </a:lnTo>
                <a:lnTo>
                  <a:pt x="186" y="6"/>
                </a:lnTo>
                <a:lnTo>
                  <a:pt x="172" y="4"/>
                </a:lnTo>
                <a:lnTo>
                  <a:pt x="157" y="2"/>
                </a:lnTo>
                <a:lnTo>
                  <a:pt x="140" y="0"/>
                </a:lnTo>
                <a:lnTo>
                  <a:pt x="122" y="0"/>
                </a:lnTo>
                <a:lnTo>
                  <a:pt x="104" y="2"/>
                </a:lnTo>
                <a:lnTo>
                  <a:pt x="83" y="5"/>
                </a:lnTo>
                <a:lnTo>
                  <a:pt x="64" y="11"/>
                </a:lnTo>
                <a:lnTo>
                  <a:pt x="42" y="19"/>
                </a:lnTo>
                <a:lnTo>
                  <a:pt x="21" y="29"/>
                </a:lnTo>
                <a:lnTo>
                  <a:pt x="0" y="43"/>
                </a:lnTo>
                <a:lnTo>
                  <a:pt x="0" y="898"/>
                </a:lnTo>
                <a:lnTo>
                  <a:pt x="1" y="898"/>
                </a:lnTo>
                <a:lnTo>
                  <a:pt x="5" y="898"/>
                </a:lnTo>
                <a:lnTo>
                  <a:pt x="12" y="897"/>
                </a:lnTo>
                <a:lnTo>
                  <a:pt x="21" y="896"/>
                </a:lnTo>
                <a:lnTo>
                  <a:pt x="32" y="894"/>
                </a:lnTo>
                <a:lnTo>
                  <a:pt x="45" y="892"/>
                </a:lnTo>
                <a:lnTo>
                  <a:pt x="59" y="889"/>
                </a:lnTo>
                <a:lnTo>
                  <a:pt x="75" y="884"/>
                </a:lnTo>
                <a:lnTo>
                  <a:pt x="92" y="879"/>
                </a:lnTo>
                <a:lnTo>
                  <a:pt x="111" y="874"/>
                </a:lnTo>
                <a:lnTo>
                  <a:pt x="130" y="867"/>
                </a:lnTo>
                <a:lnTo>
                  <a:pt x="149" y="858"/>
                </a:lnTo>
                <a:lnTo>
                  <a:pt x="169" y="848"/>
                </a:lnTo>
                <a:lnTo>
                  <a:pt x="190" y="837"/>
                </a:lnTo>
                <a:lnTo>
                  <a:pt x="209" y="824"/>
                </a:lnTo>
                <a:lnTo>
                  <a:pt x="228" y="809"/>
                </a:lnTo>
                <a:lnTo>
                  <a:pt x="228" y="21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26" name="Freeform 111"/>
          <p:cNvSpPr/>
          <p:nvPr>
            <p:custDataLst>
              <p:tags r:id="rId107"/>
            </p:custDataLst>
          </p:nvPr>
        </p:nvSpPr>
        <p:spPr>
          <a:xfrm>
            <a:off x="9780905" y="3796030"/>
            <a:ext cx="43180" cy="165100"/>
          </a:xfrm>
          <a:custGeom>
            <a:avLst/>
            <a:gdLst>
              <a:gd name="txL" fmla="*/ 0 w 192"/>
              <a:gd name="txT" fmla="*/ 0 h 729"/>
              <a:gd name="txR" fmla="*/ 192 w 192"/>
              <a:gd name="txB" fmla="*/ 729 h 729"/>
            </a:gdLst>
            <a:ahLst/>
            <a:cxnLst>
              <a:cxn ang="0">
                <a:pos x="192" y="17"/>
              </a:cxn>
              <a:cxn ang="0">
                <a:pos x="191" y="17"/>
              </a:cxn>
              <a:cxn ang="0">
                <a:pos x="187" y="15"/>
              </a:cxn>
              <a:cxn ang="0">
                <a:pos x="183" y="12"/>
              </a:cxn>
              <a:cxn ang="0">
                <a:pos x="176" y="10"/>
              </a:cxn>
              <a:cxn ang="0">
                <a:pos x="167" y="8"/>
              </a:cxn>
              <a:cxn ang="0">
                <a:pos x="156" y="4"/>
              </a:cxn>
              <a:cxn ang="0">
                <a:pos x="145" y="2"/>
              </a:cxn>
              <a:cxn ang="0">
                <a:pos x="132" y="0"/>
              </a:cxn>
              <a:cxn ang="0">
                <a:pos x="117" y="0"/>
              </a:cxn>
              <a:cxn ang="0">
                <a:pos x="102" y="0"/>
              </a:cxn>
              <a:cxn ang="0">
                <a:pos x="86" y="1"/>
              </a:cxn>
              <a:cxn ang="0">
                <a:pos x="70" y="3"/>
              </a:cxn>
              <a:cxn ang="0">
                <a:pos x="53" y="8"/>
              </a:cxn>
              <a:cxn ang="0">
                <a:pos x="35" y="15"/>
              </a:cxn>
              <a:cxn ang="0">
                <a:pos x="18" y="24"/>
              </a:cxn>
              <a:cxn ang="0">
                <a:pos x="0" y="35"/>
              </a:cxn>
              <a:cxn ang="0">
                <a:pos x="0" y="729"/>
              </a:cxn>
              <a:cxn ang="0">
                <a:pos x="1" y="729"/>
              </a:cxn>
              <a:cxn ang="0">
                <a:pos x="4" y="729"/>
              </a:cxn>
              <a:cxn ang="0">
                <a:pos x="10" y="728"/>
              </a:cxn>
              <a:cxn ang="0">
                <a:pos x="18" y="727"/>
              </a:cxn>
              <a:cxn ang="0">
                <a:pos x="27" y="726"/>
              </a:cxn>
              <a:cxn ang="0">
                <a:pos x="37" y="725"/>
              </a:cxn>
              <a:cxn ang="0">
                <a:pos x="50" y="721"/>
              </a:cxn>
              <a:cxn ang="0">
                <a:pos x="64" y="719"/>
              </a:cxn>
              <a:cxn ang="0">
                <a:pos x="77" y="714"/>
              </a:cxn>
              <a:cxn ang="0">
                <a:pos x="92" y="710"/>
              </a:cxn>
              <a:cxn ang="0">
                <a:pos x="108" y="704"/>
              </a:cxn>
              <a:cxn ang="0">
                <a:pos x="125" y="697"/>
              </a:cxn>
              <a:cxn ang="0">
                <a:pos x="141" y="689"/>
              </a:cxn>
              <a:cxn ang="0">
                <a:pos x="159" y="680"/>
              </a:cxn>
              <a:cxn ang="0">
                <a:pos x="176" y="668"/>
              </a:cxn>
              <a:cxn ang="0">
                <a:pos x="192" y="657"/>
              </a:cxn>
              <a:cxn ang="0">
                <a:pos x="192" y="17"/>
              </a:cxn>
            </a:cxnLst>
            <a:rect l="txL" t="txT" r="txR" b="txB"/>
            <a:pathLst>
              <a:path w="192" h="729">
                <a:moveTo>
                  <a:pt x="192" y="17"/>
                </a:moveTo>
                <a:lnTo>
                  <a:pt x="191" y="17"/>
                </a:lnTo>
                <a:lnTo>
                  <a:pt x="187" y="15"/>
                </a:lnTo>
                <a:lnTo>
                  <a:pt x="183" y="12"/>
                </a:lnTo>
                <a:lnTo>
                  <a:pt x="176" y="10"/>
                </a:lnTo>
                <a:lnTo>
                  <a:pt x="167" y="8"/>
                </a:lnTo>
                <a:lnTo>
                  <a:pt x="156" y="4"/>
                </a:lnTo>
                <a:lnTo>
                  <a:pt x="145" y="2"/>
                </a:lnTo>
                <a:lnTo>
                  <a:pt x="132" y="0"/>
                </a:lnTo>
                <a:lnTo>
                  <a:pt x="117" y="0"/>
                </a:lnTo>
                <a:lnTo>
                  <a:pt x="102" y="0"/>
                </a:lnTo>
                <a:lnTo>
                  <a:pt x="86" y="1"/>
                </a:lnTo>
                <a:lnTo>
                  <a:pt x="70" y="3"/>
                </a:lnTo>
                <a:lnTo>
                  <a:pt x="53" y="8"/>
                </a:lnTo>
                <a:lnTo>
                  <a:pt x="35" y="15"/>
                </a:lnTo>
                <a:lnTo>
                  <a:pt x="18" y="24"/>
                </a:lnTo>
                <a:lnTo>
                  <a:pt x="0" y="35"/>
                </a:lnTo>
                <a:lnTo>
                  <a:pt x="0" y="729"/>
                </a:lnTo>
                <a:lnTo>
                  <a:pt x="1" y="729"/>
                </a:lnTo>
                <a:lnTo>
                  <a:pt x="4" y="729"/>
                </a:lnTo>
                <a:lnTo>
                  <a:pt x="10" y="728"/>
                </a:lnTo>
                <a:lnTo>
                  <a:pt x="18" y="727"/>
                </a:lnTo>
                <a:lnTo>
                  <a:pt x="27" y="726"/>
                </a:lnTo>
                <a:lnTo>
                  <a:pt x="37" y="725"/>
                </a:lnTo>
                <a:lnTo>
                  <a:pt x="50" y="721"/>
                </a:lnTo>
                <a:lnTo>
                  <a:pt x="64" y="719"/>
                </a:lnTo>
                <a:lnTo>
                  <a:pt x="77" y="714"/>
                </a:lnTo>
                <a:lnTo>
                  <a:pt x="92" y="710"/>
                </a:lnTo>
                <a:lnTo>
                  <a:pt x="108" y="704"/>
                </a:lnTo>
                <a:lnTo>
                  <a:pt x="125" y="697"/>
                </a:lnTo>
                <a:lnTo>
                  <a:pt x="141" y="689"/>
                </a:lnTo>
                <a:lnTo>
                  <a:pt x="159" y="680"/>
                </a:lnTo>
                <a:lnTo>
                  <a:pt x="176" y="668"/>
                </a:lnTo>
                <a:lnTo>
                  <a:pt x="192" y="657"/>
                </a:lnTo>
                <a:lnTo>
                  <a:pt x="192" y="1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27" name="Freeform 112"/>
          <p:cNvSpPr/>
          <p:nvPr>
            <p:custDataLst>
              <p:tags r:id="rId108"/>
            </p:custDataLst>
          </p:nvPr>
        </p:nvSpPr>
        <p:spPr>
          <a:xfrm>
            <a:off x="9782175" y="3797300"/>
            <a:ext cx="34925" cy="128905"/>
          </a:xfrm>
          <a:custGeom>
            <a:avLst/>
            <a:gdLst>
              <a:gd name="txL" fmla="*/ 0 w 156"/>
              <a:gd name="txT" fmla="*/ 0 h 564"/>
              <a:gd name="txR" fmla="*/ 156 w 156"/>
              <a:gd name="txB" fmla="*/ 564 h 564"/>
            </a:gdLst>
            <a:ahLst/>
            <a:cxnLst>
              <a:cxn ang="0">
                <a:pos x="156" y="15"/>
              </a:cxn>
              <a:cxn ang="0">
                <a:pos x="153" y="14"/>
              </a:cxn>
              <a:cxn ang="0">
                <a:pos x="142" y="9"/>
              </a:cxn>
              <a:cxn ang="0">
                <a:pos x="127" y="4"/>
              </a:cxn>
              <a:cxn ang="0">
                <a:pos x="108" y="1"/>
              </a:cxn>
              <a:cxn ang="0">
                <a:pos x="84" y="0"/>
              </a:cxn>
              <a:cxn ang="0">
                <a:pos x="58" y="3"/>
              </a:cxn>
              <a:cxn ang="0">
                <a:pos x="29" y="12"/>
              </a:cxn>
              <a:cxn ang="0">
                <a:pos x="0" y="28"/>
              </a:cxn>
              <a:cxn ang="0">
                <a:pos x="0" y="564"/>
              </a:cxn>
              <a:cxn ang="0">
                <a:pos x="4" y="564"/>
              </a:cxn>
              <a:cxn ang="0">
                <a:pos x="15" y="563"/>
              </a:cxn>
              <a:cxn ang="0">
                <a:pos x="31" y="560"/>
              </a:cxn>
              <a:cxn ang="0">
                <a:pos x="52" y="555"/>
              </a:cxn>
              <a:cxn ang="0">
                <a:pos x="76" y="548"/>
              </a:cxn>
              <a:cxn ang="0">
                <a:pos x="102" y="537"/>
              </a:cxn>
              <a:cxn ang="0">
                <a:pos x="128" y="524"/>
              </a:cxn>
              <a:cxn ang="0">
                <a:pos x="156" y="505"/>
              </a:cxn>
              <a:cxn ang="0">
                <a:pos x="156" y="15"/>
              </a:cxn>
            </a:cxnLst>
            <a:rect l="txL" t="txT" r="txR" b="txB"/>
            <a:pathLst>
              <a:path w="156" h="564">
                <a:moveTo>
                  <a:pt x="156" y="15"/>
                </a:moveTo>
                <a:lnTo>
                  <a:pt x="153" y="14"/>
                </a:lnTo>
                <a:lnTo>
                  <a:pt x="142" y="9"/>
                </a:lnTo>
                <a:lnTo>
                  <a:pt x="127" y="4"/>
                </a:lnTo>
                <a:lnTo>
                  <a:pt x="108" y="1"/>
                </a:lnTo>
                <a:lnTo>
                  <a:pt x="84" y="0"/>
                </a:lnTo>
                <a:lnTo>
                  <a:pt x="58" y="3"/>
                </a:lnTo>
                <a:lnTo>
                  <a:pt x="29" y="12"/>
                </a:lnTo>
                <a:lnTo>
                  <a:pt x="0" y="28"/>
                </a:lnTo>
                <a:lnTo>
                  <a:pt x="0" y="564"/>
                </a:lnTo>
                <a:lnTo>
                  <a:pt x="4" y="564"/>
                </a:lnTo>
                <a:lnTo>
                  <a:pt x="15" y="563"/>
                </a:lnTo>
                <a:lnTo>
                  <a:pt x="31" y="560"/>
                </a:lnTo>
                <a:lnTo>
                  <a:pt x="52" y="555"/>
                </a:lnTo>
                <a:lnTo>
                  <a:pt x="76" y="548"/>
                </a:lnTo>
                <a:lnTo>
                  <a:pt x="102" y="537"/>
                </a:lnTo>
                <a:lnTo>
                  <a:pt x="128" y="524"/>
                </a:lnTo>
                <a:lnTo>
                  <a:pt x="156" y="505"/>
                </a:lnTo>
                <a:lnTo>
                  <a:pt x="156" y="15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28" name="Freeform 113"/>
          <p:cNvSpPr/>
          <p:nvPr>
            <p:custDataLst>
              <p:tags r:id="rId109"/>
            </p:custDataLst>
          </p:nvPr>
        </p:nvSpPr>
        <p:spPr>
          <a:xfrm>
            <a:off x="9784080" y="3800475"/>
            <a:ext cx="27305" cy="88900"/>
          </a:xfrm>
          <a:custGeom>
            <a:avLst/>
            <a:gdLst>
              <a:gd name="txL" fmla="*/ 0 w 117"/>
              <a:gd name="txT" fmla="*/ 0 h 396"/>
              <a:gd name="txR" fmla="*/ 117 w 117"/>
              <a:gd name="txB" fmla="*/ 396 h 396"/>
            </a:gdLst>
            <a:ahLst/>
            <a:cxnLst>
              <a:cxn ang="0">
                <a:pos x="117" y="10"/>
              </a:cxn>
              <a:cxn ang="0">
                <a:pos x="115" y="9"/>
              </a:cxn>
              <a:cxn ang="0">
                <a:pos x="107" y="6"/>
              </a:cxn>
              <a:cxn ang="0">
                <a:pos x="95" y="2"/>
              </a:cxn>
              <a:cxn ang="0">
                <a:pos x="80" y="0"/>
              </a:cxn>
              <a:cxn ang="0">
                <a:pos x="63" y="0"/>
              </a:cxn>
              <a:cxn ang="0">
                <a:pos x="43" y="2"/>
              </a:cxn>
              <a:cxn ang="0">
                <a:pos x="22" y="9"/>
              </a:cxn>
              <a:cxn ang="0">
                <a:pos x="0" y="22"/>
              </a:cxn>
              <a:cxn ang="0">
                <a:pos x="0" y="396"/>
              </a:cxn>
              <a:cxn ang="0">
                <a:pos x="3" y="396"/>
              </a:cxn>
              <a:cxn ang="0">
                <a:pos x="11" y="395"/>
              </a:cxn>
              <a:cxn ang="0">
                <a:pos x="23" y="393"/>
              </a:cxn>
              <a:cxn ang="0">
                <a:pos x="39" y="389"/>
              </a:cxn>
              <a:cxn ang="0">
                <a:pos x="58" y="385"/>
              </a:cxn>
              <a:cxn ang="0">
                <a:pos x="77" y="377"/>
              </a:cxn>
              <a:cxn ang="0">
                <a:pos x="96" y="365"/>
              </a:cxn>
              <a:cxn ang="0">
                <a:pos x="117" y="351"/>
              </a:cxn>
              <a:cxn ang="0">
                <a:pos x="117" y="10"/>
              </a:cxn>
            </a:cxnLst>
            <a:rect l="txL" t="txT" r="txR" b="txB"/>
            <a:pathLst>
              <a:path w="117" h="396">
                <a:moveTo>
                  <a:pt x="117" y="10"/>
                </a:moveTo>
                <a:lnTo>
                  <a:pt x="115" y="9"/>
                </a:lnTo>
                <a:lnTo>
                  <a:pt x="107" y="6"/>
                </a:lnTo>
                <a:lnTo>
                  <a:pt x="95" y="2"/>
                </a:lnTo>
                <a:lnTo>
                  <a:pt x="80" y="0"/>
                </a:lnTo>
                <a:lnTo>
                  <a:pt x="63" y="0"/>
                </a:lnTo>
                <a:lnTo>
                  <a:pt x="43" y="2"/>
                </a:lnTo>
                <a:lnTo>
                  <a:pt x="22" y="9"/>
                </a:lnTo>
                <a:lnTo>
                  <a:pt x="0" y="22"/>
                </a:lnTo>
                <a:lnTo>
                  <a:pt x="0" y="396"/>
                </a:lnTo>
                <a:lnTo>
                  <a:pt x="3" y="396"/>
                </a:lnTo>
                <a:lnTo>
                  <a:pt x="11" y="395"/>
                </a:lnTo>
                <a:lnTo>
                  <a:pt x="23" y="393"/>
                </a:lnTo>
                <a:lnTo>
                  <a:pt x="39" y="389"/>
                </a:lnTo>
                <a:lnTo>
                  <a:pt x="58" y="385"/>
                </a:lnTo>
                <a:lnTo>
                  <a:pt x="77" y="377"/>
                </a:lnTo>
                <a:lnTo>
                  <a:pt x="96" y="365"/>
                </a:lnTo>
                <a:lnTo>
                  <a:pt x="117" y="351"/>
                </a:lnTo>
                <a:lnTo>
                  <a:pt x="117" y="10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29" name="Freeform 114"/>
          <p:cNvSpPr/>
          <p:nvPr>
            <p:custDataLst>
              <p:tags r:id="rId110"/>
            </p:custDataLst>
          </p:nvPr>
        </p:nvSpPr>
        <p:spPr>
          <a:xfrm>
            <a:off x="9785350" y="3802380"/>
            <a:ext cx="17780" cy="52705"/>
          </a:xfrm>
          <a:custGeom>
            <a:avLst/>
            <a:gdLst>
              <a:gd name="txL" fmla="*/ 0 w 80"/>
              <a:gd name="txT" fmla="*/ 0 h 230"/>
              <a:gd name="txR" fmla="*/ 80 w 80"/>
              <a:gd name="txB" fmla="*/ 230 h 230"/>
            </a:gdLst>
            <a:ahLst/>
            <a:cxnLst>
              <a:cxn ang="0">
                <a:pos x="80" y="7"/>
              </a:cxn>
              <a:cxn ang="0">
                <a:pos x="78" y="6"/>
              </a:cxn>
              <a:cxn ang="0">
                <a:pos x="73" y="5"/>
              </a:cxn>
              <a:cxn ang="0">
                <a:pos x="65" y="2"/>
              </a:cxn>
              <a:cxn ang="0">
                <a:pos x="55" y="0"/>
              </a:cxn>
              <a:cxn ang="0">
                <a:pos x="44" y="0"/>
              </a:cxn>
              <a:cxn ang="0">
                <a:pos x="30" y="1"/>
              </a:cxn>
              <a:cxn ang="0">
                <a:pos x="15" y="7"/>
              </a:cxn>
              <a:cxn ang="0">
                <a:pos x="0" y="15"/>
              </a:cxn>
              <a:cxn ang="0">
                <a:pos x="0" y="230"/>
              </a:cxn>
              <a:cxn ang="0">
                <a:pos x="3" y="230"/>
              </a:cxn>
              <a:cxn ang="0">
                <a:pos x="7" y="229"/>
              </a:cxn>
              <a:cxn ang="0">
                <a:pos x="16" y="228"/>
              </a:cxn>
              <a:cxn ang="0">
                <a:pos x="27" y="225"/>
              </a:cxn>
              <a:cxn ang="0">
                <a:pos x="39" y="222"/>
              </a:cxn>
              <a:cxn ang="0">
                <a:pos x="53" y="216"/>
              </a:cxn>
              <a:cxn ang="0">
                <a:pos x="67" y="208"/>
              </a:cxn>
              <a:cxn ang="0">
                <a:pos x="80" y="199"/>
              </a:cxn>
              <a:cxn ang="0">
                <a:pos x="80" y="7"/>
              </a:cxn>
            </a:cxnLst>
            <a:rect l="txL" t="txT" r="txR" b="txB"/>
            <a:pathLst>
              <a:path w="80" h="230">
                <a:moveTo>
                  <a:pt x="80" y="7"/>
                </a:moveTo>
                <a:lnTo>
                  <a:pt x="78" y="6"/>
                </a:lnTo>
                <a:lnTo>
                  <a:pt x="73" y="5"/>
                </a:lnTo>
                <a:lnTo>
                  <a:pt x="65" y="2"/>
                </a:lnTo>
                <a:lnTo>
                  <a:pt x="55" y="0"/>
                </a:lnTo>
                <a:lnTo>
                  <a:pt x="44" y="0"/>
                </a:lnTo>
                <a:lnTo>
                  <a:pt x="30" y="1"/>
                </a:lnTo>
                <a:lnTo>
                  <a:pt x="15" y="7"/>
                </a:lnTo>
                <a:lnTo>
                  <a:pt x="0" y="15"/>
                </a:lnTo>
                <a:lnTo>
                  <a:pt x="0" y="230"/>
                </a:lnTo>
                <a:lnTo>
                  <a:pt x="3" y="230"/>
                </a:lnTo>
                <a:lnTo>
                  <a:pt x="7" y="229"/>
                </a:lnTo>
                <a:lnTo>
                  <a:pt x="16" y="228"/>
                </a:lnTo>
                <a:lnTo>
                  <a:pt x="27" y="225"/>
                </a:lnTo>
                <a:lnTo>
                  <a:pt x="39" y="222"/>
                </a:lnTo>
                <a:lnTo>
                  <a:pt x="53" y="216"/>
                </a:lnTo>
                <a:lnTo>
                  <a:pt x="67" y="208"/>
                </a:lnTo>
                <a:lnTo>
                  <a:pt x="80" y="199"/>
                </a:lnTo>
                <a:lnTo>
                  <a:pt x="80" y="7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30" name="Freeform 115"/>
          <p:cNvSpPr/>
          <p:nvPr>
            <p:custDataLst>
              <p:tags r:id="rId111"/>
            </p:custDataLst>
          </p:nvPr>
        </p:nvSpPr>
        <p:spPr>
          <a:xfrm>
            <a:off x="10004425" y="3951605"/>
            <a:ext cx="25400" cy="27305"/>
          </a:xfrm>
          <a:custGeom>
            <a:avLst/>
            <a:gdLst>
              <a:gd name="txL" fmla="*/ 0 w 117"/>
              <a:gd name="txT" fmla="*/ 0 h 117"/>
              <a:gd name="txR" fmla="*/ 117 w 117"/>
              <a:gd name="txB" fmla="*/ 117 h 117"/>
            </a:gdLst>
            <a:ahLst/>
            <a:cxnLst>
              <a:cxn ang="0">
                <a:pos x="58" y="117"/>
              </a:cxn>
              <a:cxn ang="0">
                <a:pos x="70" y="116"/>
              </a:cxn>
              <a:cxn ang="0">
                <a:pos x="81" y="112"/>
              </a:cxn>
              <a:cxn ang="0">
                <a:pos x="90" y="106"/>
              </a:cxn>
              <a:cxn ang="0">
                <a:pos x="100" y="100"/>
              </a:cxn>
              <a:cxn ang="0">
                <a:pos x="106" y="90"/>
              </a:cxn>
              <a:cxn ang="0">
                <a:pos x="112" y="81"/>
              </a:cxn>
              <a:cxn ang="0">
                <a:pos x="116" y="70"/>
              </a:cxn>
              <a:cxn ang="0">
                <a:pos x="117" y="58"/>
              </a:cxn>
              <a:cxn ang="0">
                <a:pos x="116" y="46"/>
              </a:cxn>
              <a:cxn ang="0">
                <a:pos x="112" y="35"/>
              </a:cxn>
              <a:cxn ang="0">
                <a:pos x="106" y="25"/>
              </a:cxn>
              <a:cxn ang="0">
                <a:pos x="100" y="17"/>
              </a:cxn>
              <a:cxn ang="0">
                <a:pos x="90" y="9"/>
              </a:cxn>
              <a:cxn ang="0">
                <a:pos x="81" y="4"/>
              </a:cxn>
              <a:cxn ang="0">
                <a:pos x="70" y="1"/>
              </a:cxn>
              <a:cxn ang="0">
                <a:pos x="58" y="0"/>
              </a:cxn>
              <a:cxn ang="0">
                <a:pos x="47" y="1"/>
              </a:cxn>
              <a:cxn ang="0">
                <a:pos x="36" y="4"/>
              </a:cxn>
              <a:cxn ang="0">
                <a:pos x="26" y="9"/>
              </a:cxn>
              <a:cxn ang="0">
                <a:pos x="17" y="17"/>
              </a:cxn>
              <a:cxn ang="0">
                <a:pos x="10" y="25"/>
              </a:cxn>
              <a:cxn ang="0">
                <a:pos x="5" y="35"/>
              </a:cxn>
              <a:cxn ang="0">
                <a:pos x="1" y="46"/>
              </a:cxn>
              <a:cxn ang="0">
                <a:pos x="0" y="58"/>
              </a:cxn>
              <a:cxn ang="0">
                <a:pos x="1" y="70"/>
              </a:cxn>
              <a:cxn ang="0">
                <a:pos x="5" y="81"/>
              </a:cxn>
              <a:cxn ang="0">
                <a:pos x="10" y="90"/>
              </a:cxn>
              <a:cxn ang="0">
                <a:pos x="17" y="100"/>
              </a:cxn>
              <a:cxn ang="0">
                <a:pos x="26" y="106"/>
              </a:cxn>
              <a:cxn ang="0">
                <a:pos x="36" y="112"/>
              </a:cxn>
              <a:cxn ang="0">
                <a:pos x="47" y="116"/>
              </a:cxn>
              <a:cxn ang="0">
                <a:pos x="58" y="117"/>
              </a:cxn>
            </a:cxnLst>
            <a:rect l="txL" t="txT" r="txR" b="txB"/>
            <a:pathLst>
              <a:path w="117" h="117">
                <a:moveTo>
                  <a:pt x="58" y="117"/>
                </a:moveTo>
                <a:lnTo>
                  <a:pt x="70" y="116"/>
                </a:lnTo>
                <a:lnTo>
                  <a:pt x="81" y="112"/>
                </a:lnTo>
                <a:lnTo>
                  <a:pt x="90" y="106"/>
                </a:lnTo>
                <a:lnTo>
                  <a:pt x="100" y="100"/>
                </a:lnTo>
                <a:lnTo>
                  <a:pt x="106" y="90"/>
                </a:lnTo>
                <a:lnTo>
                  <a:pt x="112" y="81"/>
                </a:lnTo>
                <a:lnTo>
                  <a:pt x="116" y="70"/>
                </a:lnTo>
                <a:lnTo>
                  <a:pt x="117" y="58"/>
                </a:lnTo>
                <a:lnTo>
                  <a:pt x="116" y="46"/>
                </a:lnTo>
                <a:lnTo>
                  <a:pt x="112" y="35"/>
                </a:lnTo>
                <a:lnTo>
                  <a:pt x="106" y="25"/>
                </a:lnTo>
                <a:lnTo>
                  <a:pt x="100" y="17"/>
                </a:lnTo>
                <a:lnTo>
                  <a:pt x="90" y="9"/>
                </a:lnTo>
                <a:lnTo>
                  <a:pt x="81" y="4"/>
                </a:lnTo>
                <a:lnTo>
                  <a:pt x="70" y="1"/>
                </a:lnTo>
                <a:lnTo>
                  <a:pt x="58" y="0"/>
                </a:lnTo>
                <a:lnTo>
                  <a:pt x="47" y="1"/>
                </a:lnTo>
                <a:lnTo>
                  <a:pt x="36" y="4"/>
                </a:lnTo>
                <a:lnTo>
                  <a:pt x="26" y="9"/>
                </a:lnTo>
                <a:lnTo>
                  <a:pt x="17" y="17"/>
                </a:lnTo>
                <a:lnTo>
                  <a:pt x="10" y="25"/>
                </a:lnTo>
                <a:lnTo>
                  <a:pt x="5" y="35"/>
                </a:lnTo>
                <a:lnTo>
                  <a:pt x="1" y="46"/>
                </a:lnTo>
                <a:lnTo>
                  <a:pt x="0" y="58"/>
                </a:lnTo>
                <a:lnTo>
                  <a:pt x="1" y="70"/>
                </a:lnTo>
                <a:lnTo>
                  <a:pt x="5" y="81"/>
                </a:lnTo>
                <a:lnTo>
                  <a:pt x="10" y="90"/>
                </a:lnTo>
                <a:lnTo>
                  <a:pt x="17" y="100"/>
                </a:lnTo>
                <a:lnTo>
                  <a:pt x="26" y="106"/>
                </a:lnTo>
                <a:lnTo>
                  <a:pt x="36" y="112"/>
                </a:lnTo>
                <a:lnTo>
                  <a:pt x="47" y="116"/>
                </a:lnTo>
                <a:lnTo>
                  <a:pt x="58" y="117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31" name="Freeform 116"/>
          <p:cNvSpPr/>
          <p:nvPr>
            <p:custDataLst>
              <p:tags r:id="rId112"/>
            </p:custDataLst>
          </p:nvPr>
        </p:nvSpPr>
        <p:spPr>
          <a:xfrm>
            <a:off x="9921875" y="3951605"/>
            <a:ext cx="14605" cy="14605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0" y="56"/>
              </a:cxn>
              <a:cxn ang="0">
                <a:pos x="50" y="49"/>
              </a:cxn>
              <a:cxn ang="0">
                <a:pos x="56" y="40"/>
              </a:cxn>
              <a:cxn ang="0">
                <a:pos x="58" y="29"/>
              </a:cxn>
              <a:cxn ang="0">
                <a:pos x="56" y="17"/>
              </a:cxn>
              <a:cxn ang="0">
                <a:pos x="50" y="8"/>
              </a:cxn>
              <a:cxn ang="0">
                <a:pos x="40" y="2"/>
              </a:cxn>
              <a:cxn ang="0">
                <a:pos x="29" y="0"/>
              </a:cxn>
              <a:cxn ang="0">
                <a:pos x="17" y="2"/>
              </a:cxn>
              <a:cxn ang="0">
                <a:pos x="8" y="8"/>
              </a:cxn>
              <a:cxn ang="0">
                <a:pos x="2" y="17"/>
              </a:cxn>
              <a:cxn ang="0">
                <a:pos x="0" y="29"/>
              </a:cxn>
              <a:cxn ang="0">
                <a:pos x="2" y="40"/>
              </a:cxn>
              <a:cxn ang="0">
                <a:pos x="8" y="49"/>
              </a:cxn>
              <a:cxn ang="0">
                <a:pos x="17" y="56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0" y="56"/>
                </a:lnTo>
                <a:lnTo>
                  <a:pt x="50" y="49"/>
                </a:lnTo>
                <a:lnTo>
                  <a:pt x="56" y="40"/>
                </a:lnTo>
                <a:lnTo>
                  <a:pt x="58" y="29"/>
                </a:lnTo>
                <a:lnTo>
                  <a:pt x="56" y="17"/>
                </a:lnTo>
                <a:lnTo>
                  <a:pt x="50" y="8"/>
                </a:lnTo>
                <a:lnTo>
                  <a:pt x="40" y="2"/>
                </a:lnTo>
                <a:lnTo>
                  <a:pt x="29" y="0"/>
                </a:lnTo>
                <a:lnTo>
                  <a:pt x="17" y="2"/>
                </a:lnTo>
                <a:lnTo>
                  <a:pt x="8" y="8"/>
                </a:lnTo>
                <a:lnTo>
                  <a:pt x="2" y="17"/>
                </a:lnTo>
                <a:lnTo>
                  <a:pt x="0" y="29"/>
                </a:lnTo>
                <a:lnTo>
                  <a:pt x="2" y="40"/>
                </a:lnTo>
                <a:lnTo>
                  <a:pt x="8" y="49"/>
                </a:lnTo>
                <a:lnTo>
                  <a:pt x="17" y="56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32" name="Freeform 117"/>
          <p:cNvSpPr/>
          <p:nvPr>
            <p:custDataLst>
              <p:tags r:id="rId113"/>
            </p:custDataLst>
          </p:nvPr>
        </p:nvSpPr>
        <p:spPr>
          <a:xfrm>
            <a:off x="9946005" y="3952875"/>
            <a:ext cx="12700" cy="12700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1" y="57"/>
              </a:cxn>
              <a:cxn ang="0">
                <a:pos x="50" y="51"/>
              </a:cxn>
              <a:cxn ang="0">
                <a:pos x="56" y="42"/>
              </a:cxn>
              <a:cxn ang="0">
                <a:pos x="58" y="30"/>
              </a:cxn>
              <a:cxn ang="0">
                <a:pos x="56" y="19"/>
              </a:cxn>
              <a:cxn ang="0">
                <a:pos x="50" y="9"/>
              </a:cxn>
              <a:cxn ang="0">
                <a:pos x="41" y="3"/>
              </a:cxn>
              <a:cxn ang="0">
                <a:pos x="29" y="0"/>
              </a:cxn>
              <a:cxn ang="0">
                <a:pos x="18" y="3"/>
              </a:cxn>
              <a:cxn ang="0">
                <a:pos x="9" y="9"/>
              </a:cxn>
              <a:cxn ang="0">
                <a:pos x="2" y="19"/>
              </a:cxn>
              <a:cxn ang="0">
                <a:pos x="0" y="30"/>
              </a:cxn>
              <a:cxn ang="0">
                <a:pos x="2" y="42"/>
              </a:cxn>
              <a:cxn ang="0">
                <a:pos x="9" y="51"/>
              </a:cxn>
              <a:cxn ang="0">
                <a:pos x="18" y="57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1" y="57"/>
                </a:lnTo>
                <a:lnTo>
                  <a:pt x="50" y="51"/>
                </a:lnTo>
                <a:lnTo>
                  <a:pt x="56" y="42"/>
                </a:lnTo>
                <a:lnTo>
                  <a:pt x="58" y="30"/>
                </a:lnTo>
                <a:lnTo>
                  <a:pt x="56" y="19"/>
                </a:lnTo>
                <a:lnTo>
                  <a:pt x="50" y="9"/>
                </a:lnTo>
                <a:lnTo>
                  <a:pt x="41" y="3"/>
                </a:lnTo>
                <a:lnTo>
                  <a:pt x="29" y="0"/>
                </a:lnTo>
                <a:lnTo>
                  <a:pt x="18" y="3"/>
                </a:lnTo>
                <a:lnTo>
                  <a:pt x="9" y="9"/>
                </a:lnTo>
                <a:lnTo>
                  <a:pt x="2" y="19"/>
                </a:lnTo>
                <a:lnTo>
                  <a:pt x="0" y="30"/>
                </a:lnTo>
                <a:lnTo>
                  <a:pt x="2" y="42"/>
                </a:lnTo>
                <a:lnTo>
                  <a:pt x="9" y="51"/>
                </a:lnTo>
                <a:lnTo>
                  <a:pt x="18" y="57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33" name="Freeform 118"/>
          <p:cNvSpPr/>
          <p:nvPr>
            <p:custDataLst>
              <p:tags r:id="rId114"/>
            </p:custDataLst>
          </p:nvPr>
        </p:nvSpPr>
        <p:spPr>
          <a:xfrm>
            <a:off x="9857105" y="3770630"/>
            <a:ext cx="36830" cy="180975"/>
          </a:xfrm>
          <a:custGeom>
            <a:avLst/>
            <a:gdLst>
              <a:gd name="txL" fmla="*/ 0 w 166"/>
              <a:gd name="txT" fmla="*/ 0 h 800"/>
              <a:gd name="txR" fmla="*/ 166 w 166"/>
              <a:gd name="txB" fmla="*/ 800 h 800"/>
            </a:gdLst>
            <a:ahLst/>
            <a:cxnLst>
              <a:cxn ang="0">
                <a:pos x="52" y="16"/>
              </a:cxn>
              <a:cxn ang="0">
                <a:pos x="47" y="32"/>
              </a:cxn>
              <a:cxn ang="0">
                <a:pos x="36" y="77"/>
              </a:cxn>
              <a:cxn ang="0">
                <a:pos x="21" y="148"/>
              </a:cxn>
              <a:cxn ang="0">
                <a:pos x="8" y="244"/>
              </a:cxn>
              <a:cxn ang="0">
                <a:pos x="0" y="359"/>
              </a:cxn>
              <a:cxn ang="0">
                <a:pos x="2" y="492"/>
              </a:cxn>
              <a:cxn ang="0">
                <a:pos x="15" y="640"/>
              </a:cxn>
              <a:cxn ang="0">
                <a:pos x="46" y="800"/>
              </a:cxn>
              <a:cxn ang="0">
                <a:pos x="161" y="794"/>
              </a:cxn>
              <a:cxn ang="0">
                <a:pos x="156" y="770"/>
              </a:cxn>
              <a:cxn ang="0">
                <a:pos x="145" y="706"/>
              </a:cxn>
              <a:cxn ang="0">
                <a:pos x="131" y="610"/>
              </a:cxn>
              <a:cxn ang="0">
                <a:pos x="118" y="493"/>
              </a:cxn>
              <a:cxn ang="0">
                <a:pos x="111" y="364"/>
              </a:cxn>
              <a:cxn ang="0">
                <a:pos x="115" y="235"/>
              </a:cxn>
              <a:cxn ang="0">
                <a:pos x="132" y="113"/>
              </a:cxn>
              <a:cxn ang="0">
                <a:pos x="166" y="9"/>
              </a:cxn>
              <a:cxn ang="0">
                <a:pos x="166" y="8"/>
              </a:cxn>
              <a:cxn ang="0">
                <a:pos x="166" y="6"/>
              </a:cxn>
              <a:cxn ang="0">
                <a:pos x="164" y="4"/>
              </a:cxn>
              <a:cxn ang="0">
                <a:pos x="157" y="0"/>
              </a:cxn>
              <a:cxn ang="0">
                <a:pos x="143" y="0"/>
              </a:cxn>
              <a:cxn ang="0">
                <a:pos x="123" y="1"/>
              </a:cxn>
              <a:cxn ang="0">
                <a:pos x="93" y="7"/>
              </a:cxn>
              <a:cxn ang="0">
                <a:pos x="52" y="16"/>
              </a:cxn>
            </a:cxnLst>
            <a:rect l="txL" t="txT" r="txR" b="txB"/>
            <a:pathLst>
              <a:path w="166" h="800">
                <a:moveTo>
                  <a:pt x="52" y="16"/>
                </a:moveTo>
                <a:lnTo>
                  <a:pt x="47" y="32"/>
                </a:lnTo>
                <a:lnTo>
                  <a:pt x="36" y="77"/>
                </a:lnTo>
                <a:lnTo>
                  <a:pt x="21" y="148"/>
                </a:lnTo>
                <a:lnTo>
                  <a:pt x="8" y="244"/>
                </a:lnTo>
                <a:lnTo>
                  <a:pt x="0" y="359"/>
                </a:lnTo>
                <a:lnTo>
                  <a:pt x="2" y="492"/>
                </a:lnTo>
                <a:lnTo>
                  <a:pt x="15" y="640"/>
                </a:lnTo>
                <a:lnTo>
                  <a:pt x="46" y="800"/>
                </a:lnTo>
                <a:lnTo>
                  <a:pt x="161" y="794"/>
                </a:lnTo>
                <a:lnTo>
                  <a:pt x="156" y="770"/>
                </a:lnTo>
                <a:lnTo>
                  <a:pt x="145" y="706"/>
                </a:lnTo>
                <a:lnTo>
                  <a:pt x="131" y="610"/>
                </a:lnTo>
                <a:lnTo>
                  <a:pt x="118" y="493"/>
                </a:lnTo>
                <a:lnTo>
                  <a:pt x="111" y="364"/>
                </a:lnTo>
                <a:lnTo>
                  <a:pt x="115" y="235"/>
                </a:lnTo>
                <a:lnTo>
                  <a:pt x="132" y="113"/>
                </a:lnTo>
                <a:lnTo>
                  <a:pt x="166" y="9"/>
                </a:lnTo>
                <a:lnTo>
                  <a:pt x="166" y="8"/>
                </a:lnTo>
                <a:lnTo>
                  <a:pt x="166" y="6"/>
                </a:lnTo>
                <a:lnTo>
                  <a:pt x="164" y="4"/>
                </a:lnTo>
                <a:lnTo>
                  <a:pt x="157" y="0"/>
                </a:lnTo>
                <a:lnTo>
                  <a:pt x="143" y="0"/>
                </a:lnTo>
                <a:lnTo>
                  <a:pt x="123" y="1"/>
                </a:lnTo>
                <a:lnTo>
                  <a:pt x="93" y="7"/>
                </a:lnTo>
                <a:lnTo>
                  <a:pt x="52" y="1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34" name="Freeform 119"/>
          <p:cNvSpPr/>
          <p:nvPr>
            <p:custDataLst>
              <p:tags r:id="rId115"/>
            </p:custDataLst>
          </p:nvPr>
        </p:nvSpPr>
        <p:spPr>
          <a:xfrm>
            <a:off x="10050780" y="3748405"/>
            <a:ext cx="50800" cy="203200"/>
          </a:xfrm>
          <a:custGeom>
            <a:avLst/>
            <a:gdLst>
              <a:gd name="txL" fmla="*/ 0 w 225"/>
              <a:gd name="txT" fmla="*/ 0 h 893"/>
              <a:gd name="txR" fmla="*/ 225 w 225"/>
              <a:gd name="txB" fmla="*/ 893 h 893"/>
            </a:gdLst>
            <a:ahLst/>
            <a:cxnLst>
              <a:cxn ang="0">
                <a:pos x="225" y="6"/>
              </a:cxn>
              <a:cxn ang="0">
                <a:pos x="219" y="12"/>
              </a:cxn>
              <a:cxn ang="0">
                <a:pos x="204" y="35"/>
              </a:cxn>
              <a:cxn ang="0">
                <a:pos x="185" y="82"/>
              </a:cxn>
              <a:cxn ang="0">
                <a:pos x="165" y="158"/>
              </a:cxn>
              <a:cxn ang="0">
                <a:pos x="149" y="270"/>
              </a:cxn>
              <a:cxn ang="0">
                <a:pos x="141" y="427"/>
              </a:cxn>
              <a:cxn ang="0">
                <a:pos x="146" y="631"/>
              </a:cxn>
              <a:cxn ang="0">
                <a:pos x="168" y="893"/>
              </a:cxn>
              <a:cxn ang="0">
                <a:pos x="41" y="893"/>
              </a:cxn>
              <a:cxn ang="0">
                <a:pos x="36" y="867"/>
              </a:cxn>
              <a:cxn ang="0">
                <a:pos x="26" y="794"/>
              </a:cxn>
              <a:cxn ang="0">
                <a:pos x="13" y="686"/>
              </a:cxn>
              <a:cxn ang="0">
                <a:pos x="3" y="554"/>
              </a:cxn>
              <a:cxn ang="0">
                <a:pos x="0" y="408"/>
              </a:cxn>
              <a:cxn ang="0">
                <a:pos x="6" y="260"/>
              </a:cxn>
              <a:cxn ang="0">
                <a:pos x="30" y="121"/>
              </a:cxn>
              <a:cxn ang="0">
                <a:pos x="73" y="0"/>
              </a:cxn>
              <a:cxn ang="0">
                <a:pos x="225" y="6"/>
              </a:cxn>
            </a:cxnLst>
            <a:rect l="txL" t="txT" r="txR" b="txB"/>
            <a:pathLst>
              <a:path w="225" h="893">
                <a:moveTo>
                  <a:pt x="225" y="6"/>
                </a:moveTo>
                <a:lnTo>
                  <a:pt x="219" y="12"/>
                </a:lnTo>
                <a:lnTo>
                  <a:pt x="204" y="35"/>
                </a:lnTo>
                <a:lnTo>
                  <a:pt x="185" y="82"/>
                </a:lnTo>
                <a:lnTo>
                  <a:pt x="165" y="158"/>
                </a:lnTo>
                <a:lnTo>
                  <a:pt x="149" y="270"/>
                </a:lnTo>
                <a:lnTo>
                  <a:pt x="141" y="427"/>
                </a:lnTo>
                <a:lnTo>
                  <a:pt x="146" y="631"/>
                </a:lnTo>
                <a:lnTo>
                  <a:pt x="168" y="893"/>
                </a:lnTo>
                <a:lnTo>
                  <a:pt x="41" y="893"/>
                </a:lnTo>
                <a:lnTo>
                  <a:pt x="36" y="867"/>
                </a:lnTo>
                <a:lnTo>
                  <a:pt x="26" y="794"/>
                </a:lnTo>
                <a:lnTo>
                  <a:pt x="13" y="686"/>
                </a:lnTo>
                <a:lnTo>
                  <a:pt x="3" y="554"/>
                </a:lnTo>
                <a:lnTo>
                  <a:pt x="0" y="408"/>
                </a:lnTo>
                <a:lnTo>
                  <a:pt x="6" y="260"/>
                </a:lnTo>
                <a:lnTo>
                  <a:pt x="30" y="121"/>
                </a:lnTo>
                <a:lnTo>
                  <a:pt x="73" y="0"/>
                </a:lnTo>
                <a:lnTo>
                  <a:pt x="225" y="6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35" name="Freeform 120"/>
          <p:cNvSpPr/>
          <p:nvPr>
            <p:custDataLst>
              <p:tags r:id="rId116"/>
            </p:custDataLst>
          </p:nvPr>
        </p:nvSpPr>
        <p:spPr>
          <a:xfrm>
            <a:off x="9857105" y="3781425"/>
            <a:ext cx="33655" cy="158750"/>
          </a:xfrm>
          <a:custGeom>
            <a:avLst/>
            <a:gdLst>
              <a:gd name="txL" fmla="*/ 0 w 145"/>
              <a:gd name="txT" fmla="*/ 0 h 699"/>
              <a:gd name="txR" fmla="*/ 145 w 145"/>
              <a:gd name="txB" fmla="*/ 699 h 699"/>
            </a:gdLst>
            <a:ahLst/>
            <a:cxnLst>
              <a:cxn ang="0">
                <a:pos x="46" y="14"/>
              </a:cxn>
              <a:cxn ang="0">
                <a:pos x="41" y="28"/>
              </a:cxn>
              <a:cxn ang="0">
                <a:pos x="32" y="67"/>
              </a:cxn>
              <a:cxn ang="0">
                <a:pos x="20" y="130"/>
              </a:cxn>
              <a:cxn ang="0">
                <a:pos x="7" y="213"/>
              </a:cxn>
              <a:cxn ang="0">
                <a:pos x="0" y="314"/>
              </a:cxn>
              <a:cxn ang="0">
                <a:pos x="1" y="430"/>
              </a:cxn>
              <a:cxn ang="0">
                <a:pos x="13" y="559"/>
              </a:cxn>
              <a:cxn ang="0">
                <a:pos x="40" y="699"/>
              </a:cxn>
              <a:cxn ang="0">
                <a:pos x="140" y="693"/>
              </a:cxn>
              <a:cxn ang="0">
                <a:pos x="135" y="672"/>
              </a:cxn>
              <a:cxn ang="0">
                <a:pos x="126" y="616"/>
              </a:cxn>
              <a:cxn ang="0">
                <a:pos x="113" y="532"/>
              </a:cxn>
              <a:cxn ang="0">
                <a:pos x="103" y="430"/>
              </a:cxn>
              <a:cxn ang="0">
                <a:pos x="97" y="317"/>
              </a:cxn>
              <a:cxn ang="0">
                <a:pos x="100" y="205"/>
              </a:cxn>
              <a:cxn ang="0">
                <a:pos x="115" y="98"/>
              </a:cxn>
              <a:cxn ang="0">
                <a:pos x="145" y="8"/>
              </a:cxn>
              <a:cxn ang="0">
                <a:pos x="145" y="7"/>
              </a:cxn>
              <a:cxn ang="0">
                <a:pos x="145" y="5"/>
              </a:cxn>
              <a:cxn ang="0">
                <a:pos x="143" y="3"/>
              </a:cxn>
              <a:cxn ang="0">
                <a:pos x="137" y="0"/>
              </a:cxn>
              <a:cxn ang="0">
                <a:pos x="126" y="0"/>
              </a:cxn>
              <a:cxn ang="0">
                <a:pos x="108" y="1"/>
              </a:cxn>
              <a:cxn ang="0">
                <a:pos x="81" y="6"/>
              </a:cxn>
              <a:cxn ang="0">
                <a:pos x="46" y="14"/>
              </a:cxn>
            </a:cxnLst>
            <a:rect l="txL" t="txT" r="txR" b="txB"/>
            <a:pathLst>
              <a:path w="145" h="699">
                <a:moveTo>
                  <a:pt x="46" y="14"/>
                </a:moveTo>
                <a:lnTo>
                  <a:pt x="41" y="28"/>
                </a:lnTo>
                <a:lnTo>
                  <a:pt x="32" y="67"/>
                </a:lnTo>
                <a:lnTo>
                  <a:pt x="20" y="130"/>
                </a:lnTo>
                <a:lnTo>
                  <a:pt x="7" y="213"/>
                </a:lnTo>
                <a:lnTo>
                  <a:pt x="0" y="314"/>
                </a:lnTo>
                <a:lnTo>
                  <a:pt x="1" y="430"/>
                </a:lnTo>
                <a:lnTo>
                  <a:pt x="13" y="559"/>
                </a:lnTo>
                <a:lnTo>
                  <a:pt x="40" y="699"/>
                </a:lnTo>
                <a:lnTo>
                  <a:pt x="140" y="693"/>
                </a:lnTo>
                <a:lnTo>
                  <a:pt x="135" y="672"/>
                </a:lnTo>
                <a:lnTo>
                  <a:pt x="126" y="616"/>
                </a:lnTo>
                <a:lnTo>
                  <a:pt x="113" y="532"/>
                </a:lnTo>
                <a:lnTo>
                  <a:pt x="103" y="430"/>
                </a:lnTo>
                <a:lnTo>
                  <a:pt x="97" y="317"/>
                </a:lnTo>
                <a:lnTo>
                  <a:pt x="100" y="205"/>
                </a:lnTo>
                <a:lnTo>
                  <a:pt x="115" y="98"/>
                </a:lnTo>
                <a:lnTo>
                  <a:pt x="145" y="8"/>
                </a:lnTo>
                <a:lnTo>
                  <a:pt x="145" y="7"/>
                </a:lnTo>
                <a:lnTo>
                  <a:pt x="145" y="5"/>
                </a:lnTo>
                <a:lnTo>
                  <a:pt x="143" y="3"/>
                </a:lnTo>
                <a:lnTo>
                  <a:pt x="137" y="0"/>
                </a:lnTo>
                <a:lnTo>
                  <a:pt x="126" y="0"/>
                </a:lnTo>
                <a:lnTo>
                  <a:pt x="108" y="1"/>
                </a:lnTo>
                <a:lnTo>
                  <a:pt x="81" y="6"/>
                </a:lnTo>
                <a:lnTo>
                  <a:pt x="46" y="14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36" name="Freeform 121"/>
          <p:cNvSpPr/>
          <p:nvPr>
            <p:custDataLst>
              <p:tags r:id="rId117"/>
            </p:custDataLst>
          </p:nvPr>
        </p:nvSpPr>
        <p:spPr>
          <a:xfrm>
            <a:off x="9858375" y="3792855"/>
            <a:ext cx="28575" cy="135255"/>
          </a:xfrm>
          <a:custGeom>
            <a:avLst/>
            <a:gdLst>
              <a:gd name="txL" fmla="*/ 0 w 123"/>
              <a:gd name="txT" fmla="*/ 0 h 597"/>
              <a:gd name="txR" fmla="*/ 123 w 123"/>
              <a:gd name="txB" fmla="*/ 597 h 597"/>
            </a:gdLst>
            <a:ahLst/>
            <a:cxnLst>
              <a:cxn ang="0">
                <a:pos x="39" y="12"/>
              </a:cxn>
              <a:cxn ang="0">
                <a:pos x="35" y="23"/>
              </a:cxn>
              <a:cxn ang="0">
                <a:pos x="26" y="57"/>
              </a:cxn>
              <a:cxn ang="0">
                <a:pos x="16" y="111"/>
              </a:cxn>
              <a:cxn ang="0">
                <a:pos x="6" y="181"/>
              </a:cxn>
              <a:cxn ang="0">
                <a:pos x="0" y="267"/>
              </a:cxn>
              <a:cxn ang="0">
                <a:pos x="1" y="367"/>
              </a:cxn>
              <a:cxn ang="0">
                <a:pos x="11" y="477"/>
              </a:cxn>
              <a:cxn ang="0">
                <a:pos x="34" y="597"/>
              </a:cxn>
              <a:cxn ang="0">
                <a:pos x="119" y="591"/>
              </a:cxn>
              <a:cxn ang="0">
                <a:pos x="115" y="574"/>
              </a:cxn>
              <a:cxn ang="0">
                <a:pos x="107" y="526"/>
              </a:cxn>
              <a:cxn ang="0">
                <a:pos x="97" y="454"/>
              </a:cxn>
              <a:cxn ang="0">
                <a:pos x="88" y="367"/>
              </a:cxn>
              <a:cxn ang="0">
                <a:pos x="82" y="272"/>
              </a:cxn>
              <a:cxn ang="0">
                <a:pos x="84" y="175"/>
              </a:cxn>
              <a:cxn ang="0">
                <a:pos x="97" y="84"/>
              </a:cxn>
              <a:cxn ang="0">
                <a:pos x="123" y="7"/>
              </a:cxn>
              <a:cxn ang="0">
                <a:pos x="123" y="6"/>
              </a:cxn>
              <a:cxn ang="0">
                <a:pos x="123" y="5"/>
              </a:cxn>
              <a:cxn ang="0">
                <a:pos x="121" y="3"/>
              </a:cxn>
              <a:cxn ang="0">
                <a:pos x="117" y="0"/>
              </a:cxn>
              <a:cxn ang="0">
                <a:pos x="106" y="0"/>
              </a:cxn>
              <a:cxn ang="0">
                <a:pos x="91" y="2"/>
              </a:cxn>
              <a:cxn ang="0">
                <a:pos x="70" y="5"/>
              </a:cxn>
              <a:cxn ang="0">
                <a:pos x="39" y="12"/>
              </a:cxn>
            </a:cxnLst>
            <a:rect l="txL" t="txT" r="txR" b="txB"/>
            <a:pathLst>
              <a:path w="123" h="597">
                <a:moveTo>
                  <a:pt x="39" y="12"/>
                </a:moveTo>
                <a:lnTo>
                  <a:pt x="35" y="23"/>
                </a:lnTo>
                <a:lnTo>
                  <a:pt x="26" y="57"/>
                </a:lnTo>
                <a:lnTo>
                  <a:pt x="16" y="111"/>
                </a:lnTo>
                <a:lnTo>
                  <a:pt x="6" y="181"/>
                </a:lnTo>
                <a:lnTo>
                  <a:pt x="0" y="267"/>
                </a:lnTo>
                <a:lnTo>
                  <a:pt x="1" y="367"/>
                </a:lnTo>
                <a:lnTo>
                  <a:pt x="11" y="477"/>
                </a:lnTo>
                <a:lnTo>
                  <a:pt x="34" y="597"/>
                </a:lnTo>
                <a:lnTo>
                  <a:pt x="119" y="591"/>
                </a:lnTo>
                <a:lnTo>
                  <a:pt x="115" y="574"/>
                </a:lnTo>
                <a:lnTo>
                  <a:pt x="107" y="526"/>
                </a:lnTo>
                <a:lnTo>
                  <a:pt x="97" y="454"/>
                </a:lnTo>
                <a:lnTo>
                  <a:pt x="88" y="367"/>
                </a:lnTo>
                <a:lnTo>
                  <a:pt x="82" y="272"/>
                </a:lnTo>
                <a:lnTo>
                  <a:pt x="84" y="175"/>
                </a:lnTo>
                <a:lnTo>
                  <a:pt x="97" y="84"/>
                </a:lnTo>
                <a:lnTo>
                  <a:pt x="123" y="7"/>
                </a:lnTo>
                <a:lnTo>
                  <a:pt x="123" y="6"/>
                </a:lnTo>
                <a:lnTo>
                  <a:pt x="123" y="5"/>
                </a:lnTo>
                <a:lnTo>
                  <a:pt x="121" y="3"/>
                </a:lnTo>
                <a:lnTo>
                  <a:pt x="117" y="0"/>
                </a:lnTo>
                <a:lnTo>
                  <a:pt x="106" y="0"/>
                </a:lnTo>
                <a:lnTo>
                  <a:pt x="91" y="2"/>
                </a:lnTo>
                <a:lnTo>
                  <a:pt x="70" y="5"/>
                </a:lnTo>
                <a:lnTo>
                  <a:pt x="39" y="12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37" name="Freeform 122"/>
          <p:cNvSpPr/>
          <p:nvPr>
            <p:custDataLst>
              <p:tags r:id="rId118"/>
            </p:custDataLst>
          </p:nvPr>
        </p:nvSpPr>
        <p:spPr>
          <a:xfrm>
            <a:off x="9860280" y="3802380"/>
            <a:ext cx="24130" cy="113030"/>
          </a:xfrm>
          <a:custGeom>
            <a:avLst/>
            <a:gdLst>
              <a:gd name="txL" fmla="*/ 0 w 103"/>
              <a:gd name="txT" fmla="*/ 0 h 492"/>
              <a:gd name="txR" fmla="*/ 103 w 103"/>
              <a:gd name="txB" fmla="*/ 492 h 492"/>
            </a:gdLst>
            <a:ahLst/>
            <a:cxnLst>
              <a:cxn ang="0">
                <a:pos x="32" y="9"/>
              </a:cxn>
              <a:cxn ang="0">
                <a:pos x="28" y="18"/>
              </a:cxn>
              <a:cxn ang="0">
                <a:pos x="21" y="47"/>
              </a:cxn>
              <a:cxn ang="0">
                <a:pos x="12" y="90"/>
              </a:cxn>
              <a:cxn ang="0">
                <a:pos x="4" y="149"/>
              </a:cxn>
              <a:cxn ang="0">
                <a:pos x="0" y="220"/>
              </a:cxn>
              <a:cxn ang="0">
                <a:pos x="0" y="303"/>
              </a:cxn>
              <a:cxn ang="0">
                <a:pos x="9" y="394"/>
              </a:cxn>
              <a:cxn ang="0">
                <a:pos x="27" y="492"/>
              </a:cxn>
              <a:cxn ang="0">
                <a:pos x="98" y="489"/>
              </a:cxn>
              <a:cxn ang="0">
                <a:pos x="95" y="474"/>
              </a:cxn>
              <a:cxn ang="0">
                <a:pos x="88" y="434"/>
              </a:cxn>
              <a:cxn ang="0">
                <a:pos x="80" y="375"/>
              </a:cxn>
              <a:cxn ang="0">
                <a:pos x="72" y="303"/>
              </a:cxn>
              <a:cxn ang="0">
                <a:pos x="68" y="224"/>
              </a:cxn>
              <a:cxn ang="0">
                <a:pos x="70" y="144"/>
              </a:cxn>
              <a:cxn ang="0">
                <a:pos x="81" y="68"/>
              </a:cxn>
              <a:cxn ang="0">
                <a:pos x="103" y="5"/>
              </a:cxn>
              <a:cxn ang="0">
                <a:pos x="103" y="4"/>
              </a:cxn>
              <a:cxn ang="0">
                <a:pos x="103" y="3"/>
              </a:cxn>
              <a:cxn ang="0">
                <a:pos x="100" y="1"/>
              </a:cxn>
              <a:cxn ang="0">
                <a:pos x="97" y="0"/>
              </a:cxn>
              <a:cxn ang="0">
                <a:pos x="89" y="0"/>
              </a:cxn>
              <a:cxn ang="0">
                <a:pos x="75" y="0"/>
              </a:cxn>
              <a:cxn ang="0">
                <a:pos x="57" y="3"/>
              </a:cxn>
              <a:cxn ang="0">
                <a:pos x="32" y="9"/>
              </a:cxn>
            </a:cxnLst>
            <a:rect l="txL" t="txT" r="txR" b="txB"/>
            <a:pathLst>
              <a:path w="103" h="492">
                <a:moveTo>
                  <a:pt x="32" y="9"/>
                </a:moveTo>
                <a:lnTo>
                  <a:pt x="28" y="18"/>
                </a:lnTo>
                <a:lnTo>
                  <a:pt x="21" y="47"/>
                </a:lnTo>
                <a:lnTo>
                  <a:pt x="12" y="90"/>
                </a:lnTo>
                <a:lnTo>
                  <a:pt x="4" y="149"/>
                </a:lnTo>
                <a:lnTo>
                  <a:pt x="0" y="220"/>
                </a:lnTo>
                <a:lnTo>
                  <a:pt x="0" y="303"/>
                </a:lnTo>
                <a:lnTo>
                  <a:pt x="9" y="394"/>
                </a:lnTo>
                <a:lnTo>
                  <a:pt x="27" y="492"/>
                </a:lnTo>
                <a:lnTo>
                  <a:pt x="98" y="489"/>
                </a:lnTo>
                <a:lnTo>
                  <a:pt x="95" y="474"/>
                </a:lnTo>
                <a:lnTo>
                  <a:pt x="88" y="434"/>
                </a:lnTo>
                <a:lnTo>
                  <a:pt x="80" y="375"/>
                </a:lnTo>
                <a:lnTo>
                  <a:pt x="72" y="303"/>
                </a:lnTo>
                <a:lnTo>
                  <a:pt x="68" y="224"/>
                </a:lnTo>
                <a:lnTo>
                  <a:pt x="70" y="144"/>
                </a:lnTo>
                <a:lnTo>
                  <a:pt x="81" y="68"/>
                </a:lnTo>
                <a:lnTo>
                  <a:pt x="103" y="5"/>
                </a:lnTo>
                <a:lnTo>
                  <a:pt x="103" y="4"/>
                </a:lnTo>
                <a:lnTo>
                  <a:pt x="103" y="3"/>
                </a:lnTo>
                <a:lnTo>
                  <a:pt x="100" y="1"/>
                </a:lnTo>
                <a:lnTo>
                  <a:pt x="97" y="0"/>
                </a:lnTo>
                <a:lnTo>
                  <a:pt x="89" y="0"/>
                </a:lnTo>
                <a:lnTo>
                  <a:pt x="75" y="0"/>
                </a:lnTo>
                <a:lnTo>
                  <a:pt x="57" y="3"/>
                </a:lnTo>
                <a:lnTo>
                  <a:pt x="32" y="9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38" name="Freeform 123"/>
          <p:cNvSpPr/>
          <p:nvPr>
            <p:custDataLst>
              <p:tags r:id="rId119"/>
            </p:custDataLst>
          </p:nvPr>
        </p:nvSpPr>
        <p:spPr>
          <a:xfrm>
            <a:off x="9861550" y="3813175"/>
            <a:ext cx="19050" cy="88900"/>
          </a:xfrm>
          <a:custGeom>
            <a:avLst/>
            <a:gdLst>
              <a:gd name="txL" fmla="*/ 0 w 82"/>
              <a:gd name="txT" fmla="*/ 0 h 390"/>
              <a:gd name="txR" fmla="*/ 82 w 82"/>
              <a:gd name="txB" fmla="*/ 390 h 390"/>
            </a:gdLst>
            <a:ahLst/>
            <a:cxnLst>
              <a:cxn ang="0">
                <a:pos x="25" y="8"/>
              </a:cxn>
              <a:cxn ang="0">
                <a:pos x="23" y="16"/>
              </a:cxn>
              <a:cxn ang="0">
                <a:pos x="17" y="38"/>
              </a:cxn>
              <a:cxn ang="0">
                <a:pos x="11" y="72"/>
              </a:cxn>
              <a:cxn ang="0">
                <a:pos x="4" y="118"/>
              </a:cxn>
              <a:cxn ang="0">
                <a:pos x="0" y="174"/>
              </a:cxn>
              <a:cxn ang="0">
                <a:pos x="0" y="240"/>
              </a:cxn>
              <a:cxn ang="0">
                <a:pos x="7" y="312"/>
              </a:cxn>
              <a:cxn ang="0">
                <a:pos x="22" y="390"/>
              </a:cxn>
              <a:cxn ang="0">
                <a:pos x="78" y="387"/>
              </a:cxn>
              <a:cxn ang="0">
                <a:pos x="76" y="375"/>
              </a:cxn>
              <a:cxn ang="0">
                <a:pos x="70" y="343"/>
              </a:cxn>
              <a:cxn ang="0">
                <a:pos x="63" y="297"/>
              </a:cxn>
              <a:cxn ang="0">
                <a:pos x="57" y="240"/>
              </a:cxn>
              <a:cxn ang="0">
                <a:pos x="54" y="178"/>
              </a:cxn>
              <a:cxn ang="0">
                <a:pos x="56" y="113"/>
              </a:cxn>
              <a:cxn ang="0">
                <a:pos x="64" y="55"/>
              </a:cxn>
              <a:cxn ang="0">
                <a:pos x="82" y="4"/>
              </a:cxn>
              <a:cxn ang="0">
                <a:pos x="82" y="4"/>
              </a:cxn>
              <a:cxn ang="0">
                <a:pos x="82" y="2"/>
              </a:cxn>
              <a:cxn ang="0">
                <a:pos x="80" y="1"/>
              </a:cxn>
              <a:cxn ang="0">
                <a:pos x="77" y="0"/>
              </a:cxn>
              <a:cxn ang="0">
                <a:pos x="70" y="0"/>
              </a:cxn>
              <a:cxn ang="0">
                <a:pos x="60" y="1"/>
              </a:cxn>
              <a:cxn ang="0">
                <a:pos x="46" y="3"/>
              </a:cxn>
              <a:cxn ang="0">
                <a:pos x="25" y="8"/>
              </a:cxn>
            </a:cxnLst>
            <a:rect l="txL" t="txT" r="txR" b="txB"/>
            <a:pathLst>
              <a:path w="82" h="390">
                <a:moveTo>
                  <a:pt x="25" y="8"/>
                </a:moveTo>
                <a:lnTo>
                  <a:pt x="23" y="16"/>
                </a:lnTo>
                <a:lnTo>
                  <a:pt x="17" y="38"/>
                </a:lnTo>
                <a:lnTo>
                  <a:pt x="11" y="72"/>
                </a:lnTo>
                <a:lnTo>
                  <a:pt x="4" y="118"/>
                </a:lnTo>
                <a:lnTo>
                  <a:pt x="0" y="174"/>
                </a:lnTo>
                <a:lnTo>
                  <a:pt x="0" y="240"/>
                </a:lnTo>
                <a:lnTo>
                  <a:pt x="7" y="312"/>
                </a:lnTo>
                <a:lnTo>
                  <a:pt x="22" y="390"/>
                </a:lnTo>
                <a:lnTo>
                  <a:pt x="78" y="387"/>
                </a:lnTo>
                <a:lnTo>
                  <a:pt x="76" y="375"/>
                </a:lnTo>
                <a:lnTo>
                  <a:pt x="70" y="343"/>
                </a:lnTo>
                <a:lnTo>
                  <a:pt x="63" y="297"/>
                </a:lnTo>
                <a:lnTo>
                  <a:pt x="57" y="240"/>
                </a:lnTo>
                <a:lnTo>
                  <a:pt x="54" y="178"/>
                </a:lnTo>
                <a:lnTo>
                  <a:pt x="56" y="113"/>
                </a:lnTo>
                <a:lnTo>
                  <a:pt x="64" y="55"/>
                </a:lnTo>
                <a:lnTo>
                  <a:pt x="82" y="4"/>
                </a:lnTo>
                <a:lnTo>
                  <a:pt x="82" y="4"/>
                </a:lnTo>
                <a:lnTo>
                  <a:pt x="82" y="2"/>
                </a:lnTo>
                <a:lnTo>
                  <a:pt x="80" y="1"/>
                </a:lnTo>
                <a:lnTo>
                  <a:pt x="77" y="0"/>
                </a:lnTo>
                <a:lnTo>
                  <a:pt x="70" y="0"/>
                </a:lnTo>
                <a:lnTo>
                  <a:pt x="60" y="1"/>
                </a:lnTo>
                <a:lnTo>
                  <a:pt x="46" y="3"/>
                </a:lnTo>
                <a:lnTo>
                  <a:pt x="25" y="8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39" name="Freeform 124"/>
          <p:cNvSpPr/>
          <p:nvPr>
            <p:custDataLst>
              <p:tags r:id="rId120"/>
            </p:custDataLst>
          </p:nvPr>
        </p:nvSpPr>
        <p:spPr>
          <a:xfrm>
            <a:off x="9863455" y="3824605"/>
            <a:ext cx="12700" cy="65405"/>
          </a:xfrm>
          <a:custGeom>
            <a:avLst/>
            <a:gdLst>
              <a:gd name="txL" fmla="*/ 0 w 59"/>
              <a:gd name="txT" fmla="*/ 0 h 288"/>
              <a:gd name="txR" fmla="*/ 59 w 59"/>
              <a:gd name="txB" fmla="*/ 288 h 288"/>
            </a:gdLst>
            <a:ahLst/>
            <a:cxnLst>
              <a:cxn ang="0">
                <a:pos x="18" y="6"/>
              </a:cxn>
              <a:cxn ang="0">
                <a:pos x="17" y="11"/>
              </a:cxn>
              <a:cxn ang="0">
                <a:pos x="13" y="27"/>
              </a:cxn>
              <a:cxn ang="0">
                <a:pos x="7" y="53"/>
              </a:cxn>
              <a:cxn ang="0">
                <a:pos x="2" y="87"/>
              </a:cxn>
              <a:cxn ang="0">
                <a:pos x="0" y="130"/>
              </a:cxn>
              <a:cxn ang="0">
                <a:pos x="0" y="177"/>
              </a:cxn>
              <a:cxn ang="0">
                <a:pos x="5" y="231"/>
              </a:cxn>
              <a:cxn ang="0">
                <a:pos x="16" y="288"/>
              </a:cxn>
              <a:cxn ang="0">
                <a:pos x="57" y="286"/>
              </a:cxn>
              <a:cxn ang="0">
                <a:pos x="56" y="278"/>
              </a:cxn>
              <a:cxn ang="0">
                <a:pos x="51" y="254"/>
              </a:cxn>
              <a:cxn ang="0">
                <a:pos x="47" y="219"/>
              </a:cxn>
              <a:cxn ang="0">
                <a:pos x="42" y="177"/>
              </a:cxn>
              <a:cxn ang="0">
                <a:pos x="40" y="131"/>
              </a:cxn>
              <a:cxn ang="0">
                <a:pos x="41" y="84"/>
              </a:cxn>
              <a:cxn ang="0">
                <a:pos x="47" y="40"/>
              </a:cxn>
              <a:cxn ang="0">
                <a:pos x="59" y="3"/>
              </a:cxn>
              <a:cxn ang="0">
                <a:pos x="59" y="3"/>
              </a:cxn>
              <a:cxn ang="0">
                <a:pos x="59" y="2"/>
              </a:cxn>
              <a:cxn ang="0">
                <a:pos x="58" y="1"/>
              </a:cxn>
              <a:cxn ang="0">
                <a:pos x="56" y="0"/>
              </a:cxn>
              <a:cxn ang="0">
                <a:pos x="51" y="0"/>
              </a:cxn>
              <a:cxn ang="0">
                <a:pos x="45" y="0"/>
              </a:cxn>
              <a:cxn ang="0">
                <a:pos x="33" y="2"/>
              </a:cxn>
              <a:cxn ang="0">
                <a:pos x="18" y="6"/>
              </a:cxn>
            </a:cxnLst>
            <a:rect l="txL" t="txT" r="txR" b="txB"/>
            <a:pathLst>
              <a:path w="59" h="288">
                <a:moveTo>
                  <a:pt x="18" y="6"/>
                </a:moveTo>
                <a:lnTo>
                  <a:pt x="17" y="11"/>
                </a:lnTo>
                <a:lnTo>
                  <a:pt x="13" y="27"/>
                </a:lnTo>
                <a:lnTo>
                  <a:pt x="7" y="53"/>
                </a:lnTo>
                <a:lnTo>
                  <a:pt x="2" y="87"/>
                </a:lnTo>
                <a:lnTo>
                  <a:pt x="0" y="130"/>
                </a:lnTo>
                <a:lnTo>
                  <a:pt x="0" y="177"/>
                </a:lnTo>
                <a:lnTo>
                  <a:pt x="5" y="231"/>
                </a:lnTo>
                <a:lnTo>
                  <a:pt x="16" y="288"/>
                </a:lnTo>
                <a:lnTo>
                  <a:pt x="57" y="286"/>
                </a:lnTo>
                <a:lnTo>
                  <a:pt x="56" y="278"/>
                </a:lnTo>
                <a:lnTo>
                  <a:pt x="51" y="254"/>
                </a:lnTo>
                <a:lnTo>
                  <a:pt x="47" y="219"/>
                </a:lnTo>
                <a:lnTo>
                  <a:pt x="42" y="177"/>
                </a:lnTo>
                <a:lnTo>
                  <a:pt x="40" y="131"/>
                </a:lnTo>
                <a:lnTo>
                  <a:pt x="41" y="84"/>
                </a:lnTo>
                <a:lnTo>
                  <a:pt x="47" y="40"/>
                </a:lnTo>
                <a:lnTo>
                  <a:pt x="59" y="3"/>
                </a:lnTo>
                <a:lnTo>
                  <a:pt x="59" y="3"/>
                </a:lnTo>
                <a:lnTo>
                  <a:pt x="59" y="2"/>
                </a:lnTo>
                <a:lnTo>
                  <a:pt x="58" y="1"/>
                </a:lnTo>
                <a:lnTo>
                  <a:pt x="56" y="0"/>
                </a:lnTo>
                <a:lnTo>
                  <a:pt x="51" y="0"/>
                </a:lnTo>
                <a:lnTo>
                  <a:pt x="45" y="0"/>
                </a:lnTo>
                <a:lnTo>
                  <a:pt x="33" y="2"/>
                </a:lnTo>
                <a:lnTo>
                  <a:pt x="18" y="6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40" name="Freeform 125"/>
          <p:cNvSpPr/>
          <p:nvPr>
            <p:custDataLst>
              <p:tags r:id="rId121"/>
            </p:custDataLst>
          </p:nvPr>
        </p:nvSpPr>
        <p:spPr>
          <a:xfrm>
            <a:off x="10052050" y="3761105"/>
            <a:ext cx="44450" cy="176530"/>
          </a:xfrm>
          <a:custGeom>
            <a:avLst/>
            <a:gdLst>
              <a:gd name="txL" fmla="*/ 0 w 198"/>
              <a:gd name="txT" fmla="*/ 0 h 779"/>
              <a:gd name="txR" fmla="*/ 198 w 198"/>
              <a:gd name="txB" fmla="*/ 779 h 779"/>
            </a:gdLst>
            <a:ahLst/>
            <a:cxnLst>
              <a:cxn ang="0">
                <a:pos x="198" y="6"/>
              </a:cxn>
              <a:cxn ang="0">
                <a:pos x="194" y="12"/>
              </a:cxn>
              <a:cxn ang="0">
                <a:pos x="180" y="31"/>
              </a:cxn>
              <a:cxn ang="0">
                <a:pos x="163" y="72"/>
              </a:cxn>
              <a:cxn ang="0">
                <a:pos x="146" y="138"/>
              </a:cxn>
              <a:cxn ang="0">
                <a:pos x="132" y="236"/>
              </a:cxn>
              <a:cxn ang="0">
                <a:pos x="125" y="373"/>
              </a:cxn>
              <a:cxn ang="0">
                <a:pos x="130" y="551"/>
              </a:cxn>
              <a:cxn ang="0">
                <a:pos x="148" y="779"/>
              </a:cxn>
              <a:cxn ang="0">
                <a:pos x="37" y="779"/>
              </a:cxn>
              <a:cxn ang="0">
                <a:pos x="34" y="756"/>
              </a:cxn>
              <a:cxn ang="0">
                <a:pos x="23" y="693"/>
              </a:cxn>
              <a:cxn ang="0">
                <a:pos x="13" y="599"/>
              </a:cxn>
              <a:cxn ang="0">
                <a:pos x="4" y="483"/>
              </a:cxn>
              <a:cxn ang="0">
                <a:pos x="0" y="357"/>
              </a:cxn>
              <a:cxn ang="0">
                <a:pos x="7" y="227"/>
              </a:cxn>
              <a:cxn ang="0">
                <a:pos x="27" y="105"/>
              </a:cxn>
              <a:cxn ang="0">
                <a:pos x="65" y="0"/>
              </a:cxn>
              <a:cxn ang="0">
                <a:pos x="198" y="6"/>
              </a:cxn>
            </a:cxnLst>
            <a:rect l="txL" t="txT" r="txR" b="txB"/>
            <a:pathLst>
              <a:path w="198" h="779">
                <a:moveTo>
                  <a:pt x="198" y="6"/>
                </a:moveTo>
                <a:lnTo>
                  <a:pt x="194" y="12"/>
                </a:lnTo>
                <a:lnTo>
                  <a:pt x="180" y="31"/>
                </a:lnTo>
                <a:lnTo>
                  <a:pt x="163" y="72"/>
                </a:lnTo>
                <a:lnTo>
                  <a:pt x="146" y="138"/>
                </a:lnTo>
                <a:lnTo>
                  <a:pt x="132" y="236"/>
                </a:lnTo>
                <a:lnTo>
                  <a:pt x="125" y="373"/>
                </a:lnTo>
                <a:lnTo>
                  <a:pt x="130" y="551"/>
                </a:lnTo>
                <a:lnTo>
                  <a:pt x="148" y="779"/>
                </a:lnTo>
                <a:lnTo>
                  <a:pt x="37" y="779"/>
                </a:lnTo>
                <a:lnTo>
                  <a:pt x="34" y="756"/>
                </a:lnTo>
                <a:lnTo>
                  <a:pt x="23" y="693"/>
                </a:lnTo>
                <a:lnTo>
                  <a:pt x="13" y="599"/>
                </a:lnTo>
                <a:lnTo>
                  <a:pt x="4" y="483"/>
                </a:lnTo>
                <a:lnTo>
                  <a:pt x="0" y="357"/>
                </a:lnTo>
                <a:lnTo>
                  <a:pt x="7" y="227"/>
                </a:lnTo>
                <a:lnTo>
                  <a:pt x="27" y="105"/>
                </a:lnTo>
                <a:lnTo>
                  <a:pt x="65" y="0"/>
                </a:lnTo>
                <a:lnTo>
                  <a:pt x="198" y="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41" name="Freeform 126"/>
          <p:cNvSpPr/>
          <p:nvPr>
            <p:custDataLst>
              <p:tags r:id="rId122"/>
            </p:custDataLst>
          </p:nvPr>
        </p:nvSpPr>
        <p:spPr>
          <a:xfrm>
            <a:off x="10053955" y="3771900"/>
            <a:ext cx="38100" cy="152400"/>
          </a:xfrm>
          <a:custGeom>
            <a:avLst/>
            <a:gdLst>
              <a:gd name="txL" fmla="*/ 0 w 169"/>
              <a:gd name="txT" fmla="*/ 0 h 666"/>
              <a:gd name="txR" fmla="*/ 169 w 169"/>
              <a:gd name="txB" fmla="*/ 666 h 666"/>
            </a:gdLst>
            <a:ahLst/>
            <a:cxnLst>
              <a:cxn ang="0">
                <a:pos x="169" y="5"/>
              </a:cxn>
              <a:cxn ang="0">
                <a:pos x="164" y="10"/>
              </a:cxn>
              <a:cxn ang="0">
                <a:pos x="154" y="27"/>
              </a:cxn>
              <a:cxn ang="0">
                <a:pos x="139" y="61"/>
              </a:cxn>
              <a:cxn ang="0">
                <a:pos x="124" y="118"/>
              </a:cxn>
              <a:cxn ang="0">
                <a:pos x="113" y="201"/>
              </a:cxn>
              <a:cxn ang="0">
                <a:pos x="107" y="318"/>
              </a:cxn>
              <a:cxn ang="0">
                <a:pos x="110" y="470"/>
              </a:cxn>
              <a:cxn ang="0">
                <a:pos x="126" y="666"/>
              </a:cxn>
              <a:cxn ang="0">
                <a:pos x="31" y="666"/>
              </a:cxn>
              <a:cxn ang="0">
                <a:pos x="28" y="646"/>
              </a:cxn>
              <a:cxn ang="0">
                <a:pos x="20" y="592"/>
              </a:cxn>
              <a:cxn ang="0">
                <a:pos x="11" y="512"/>
              </a:cxn>
              <a:cxn ang="0">
                <a:pos x="3" y="413"/>
              </a:cxn>
              <a:cxn ang="0">
                <a:pos x="0" y="305"/>
              </a:cxn>
              <a:cxn ang="0">
                <a:pos x="6" y="195"/>
              </a:cxn>
              <a:cxn ang="0">
                <a:pos x="23" y="90"/>
              </a:cxn>
              <a:cxn ang="0">
                <a:pos x="55" y="0"/>
              </a:cxn>
              <a:cxn ang="0">
                <a:pos x="169" y="5"/>
              </a:cxn>
            </a:cxnLst>
            <a:rect l="txL" t="txT" r="txR" b="txB"/>
            <a:pathLst>
              <a:path w="169" h="666">
                <a:moveTo>
                  <a:pt x="169" y="5"/>
                </a:moveTo>
                <a:lnTo>
                  <a:pt x="164" y="10"/>
                </a:lnTo>
                <a:lnTo>
                  <a:pt x="154" y="27"/>
                </a:lnTo>
                <a:lnTo>
                  <a:pt x="139" y="61"/>
                </a:lnTo>
                <a:lnTo>
                  <a:pt x="124" y="118"/>
                </a:lnTo>
                <a:lnTo>
                  <a:pt x="113" y="201"/>
                </a:lnTo>
                <a:lnTo>
                  <a:pt x="107" y="318"/>
                </a:lnTo>
                <a:lnTo>
                  <a:pt x="110" y="470"/>
                </a:lnTo>
                <a:lnTo>
                  <a:pt x="126" y="666"/>
                </a:lnTo>
                <a:lnTo>
                  <a:pt x="31" y="666"/>
                </a:lnTo>
                <a:lnTo>
                  <a:pt x="28" y="646"/>
                </a:lnTo>
                <a:lnTo>
                  <a:pt x="20" y="592"/>
                </a:lnTo>
                <a:lnTo>
                  <a:pt x="11" y="512"/>
                </a:lnTo>
                <a:lnTo>
                  <a:pt x="3" y="413"/>
                </a:lnTo>
                <a:lnTo>
                  <a:pt x="0" y="305"/>
                </a:lnTo>
                <a:lnTo>
                  <a:pt x="6" y="195"/>
                </a:lnTo>
                <a:lnTo>
                  <a:pt x="23" y="90"/>
                </a:lnTo>
                <a:lnTo>
                  <a:pt x="55" y="0"/>
                </a:lnTo>
                <a:lnTo>
                  <a:pt x="169" y="5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42" name="Freeform 127"/>
          <p:cNvSpPr/>
          <p:nvPr>
            <p:custDataLst>
              <p:tags r:id="rId123"/>
            </p:custDataLst>
          </p:nvPr>
        </p:nvSpPr>
        <p:spPr>
          <a:xfrm>
            <a:off x="10055225" y="3784600"/>
            <a:ext cx="31750" cy="125730"/>
          </a:xfrm>
          <a:custGeom>
            <a:avLst/>
            <a:gdLst>
              <a:gd name="txL" fmla="*/ 0 w 140"/>
              <a:gd name="txT" fmla="*/ 0 h 551"/>
              <a:gd name="txR" fmla="*/ 140 w 140"/>
              <a:gd name="txB" fmla="*/ 551 h 551"/>
            </a:gdLst>
            <a:ahLst/>
            <a:cxnLst>
              <a:cxn ang="0">
                <a:pos x="140" y="5"/>
              </a:cxn>
              <a:cxn ang="0">
                <a:pos x="136" y="8"/>
              </a:cxn>
              <a:cxn ang="0">
                <a:pos x="127" y="23"/>
              </a:cxn>
              <a:cxn ang="0">
                <a:pos x="116" y="51"/>
              </a:cxn>
              <a:cxn ang="0">
                <a:pos x="103" y="98"/>
              </a:cxn>
              <a:cxn ang="0">
                <a:pos x="94" y="167"/>
              </a:cxn>
              <a:cxn ang="0">
                <a:pos x="90" y="264"/>
              </a:cxn>
              <a:cxn ang="0">
                <a:pos x="92" y="390"/>
              </a:cxn>
              <a:cxn ang="0">
                <a:pos x="106" y="551"/>
              </a:cxn>
              <a:cxn ang="0">
                <a:pos x="27" y="551"/>
              </a:cxn>
              <a:cxn ang="0">
                <a:pos x="24" y="535"/>
              </a:cxn>
              <a:cxn ang="0">
                <a:pos x="17" y="490"/>
              </a:cxn>
              <a:cxn ang="0">
                <a:pos x="9" y="423"/>
              </a:cxn>
              <a:cxn ang="0">
                <a:pos x="3" y="342"/>
              </a:cxn>
              <a:cxn ang="0">
                <a:pos x="0" y="252"/>
              </a:cxn>
              <a:cxn ang="0">
                <a:pos x="5" y="161"/>
              </a:cxn>
              <a:cxn ang="0">
                <a:pos x="20" y="75"/>
              </a:cxn>
              <a:cxn ang="0">
                <a:pos x="46" y="0"/>
              </a:cxn>
              <a:cxn ang="0">
                <a:pos x="140" y="5"/>
              </a:cxn>
            </a:cxnLst>
            <a:rect l="txL" t="txT" r="txR" b="txB"/>
            <a:pathLst>
              <a:path w="140" h="551">
                <a:moveTo>
                  <a:pt x="140" y="5"/>
                </a:moveTo>
                <a:lnTo>
                  <a:pt x="136" y="8"/>
                </a:lnTo>
                <a:lnTo>
                  <a:pt x="127" y="23"/>
                </a:lnTo>
                <a:lnTo>
                  <a:pt x="116" y="51"/>
                </a:lnTo>
                <a:lnTo>
                  <a:pt x="103" y="98"/>
                </a:lnTo>
                <a:lnTo>
                  <a:pt x="94" y="167"/>
                </a:lnTo>
                <a:lnTo>
                  <a:pt x="90" y="264"/>
                </a:lnTo>
                <a:lnTo>
                  <a:pt x="92" y="390"/>
                </a:lnTo>
                <a:lnTo>
                  <a:pt x="106" y="551"/>
                </a:lnTo>
                <a:lnTo>
                  <a:pt x="27" y="551"/>
                </a:lnTo>
                <a:lnTo>
                  <a:pt x="24" y="535"/>
                </a:lnTo>
                <a:lnTo>
                  <a:pt x="17" y="490"/>
                </a:lnTo>
                <a:lnTo>
                  <a:pt x="9" y="423"/>
                </a:lnTo>
                <a:lnTo>
                  <a:pt x="3" y="342"/>
                </a:lnTo>
                <a:lnTo>
                  <a:pt x="0" y="252"/>
                </a:lnTo>
                <a:lnTo>
                  <a:pt x="5" y="161"/>
                </a:lnTo>
                <a:lnTo>
                  <a:pt x="20" y="75"/>
                </a:lnTo>
                <a:lnTo>
                  <a:pt x="46" y="0"/>
                </a:lnTo>
                <a:lnTo>
                  <a:pt x="140" y="5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43" name="Freeform 128"/>
          <p:cNvSpPr/>
          <p:nvPr>
            <p:custDataLst>
              <p:tags r:id="rId124"/>
            </p:custDataLst>
          </p:nvPr>
        </p:nvSpPr>
        <p:spPr>
          <a:xfrm>
            <a:off x="10057130" y="3797300"/>
            <a:ext cx="25400" cy="98425"/>
          </a:xfrm>
          <a:custGeom>
            <a:avLst/>
            <a:gdLst>
              <a:gd name="txL" fmla="*/ 0 w 111"/>
              <a:gd name="txT" fmla="*/ 0 h 437"/>
              <a:gd name="txR" fmla="*/ 111 w 111"/>
              <a:gd name="txB" fmla="*/ 437 h 437"/>
            </a:gdLst>
            <a:ahLst/>
            <a:cxnLst>
              <a:cxn ang="0">
                <a:pos x="111" y="4"/>
              </a:cxn>
              <a:cxn ang="0">
                <a:pos x="108" y="7"/>
              </a:cxn>
              <a:cxn ang="0">
                <a:pos x="101" y="18"/>
              </a:cxn>
              <a:cxn ang="0">
                <a:pos x="92" y="41"/>
              </a:cxn>
              <a:cxn ang="0">
                <a:pos x="82" y="77"/>
              </a:cxn>
              <a:cxn ang="0">
                <a:pos x="75" y="133"/>
              </a:cxn>
              <a:cxn ang="0">
                <a:pos x="70" y="208"/>
              </a:cxn>
              <a:cxn ang="0">
                <a:pos x="72" y="309"/>
              </a:cxn>
              <a:cxn ang="0">
                <a:pos x="83" y="437"/>
              </a:cxn>
              <a:cxn ang="0">
                <a:pos x="21" y="437"/>
              </a:cxn>
              <a:cxn ang="0">
                <a:pos x="19" y="424"/>
              </a:cxn>
              <a:cxn ang="0">
                <a:pos x="13" y="389"/>
              </a:cxn>
              <a:cxn ang="0">
                <a:pos x="7" y="336"/>
              </a:cxn>
              <a:cxn ang="0">
                <a:pos x="3" y="272"/>
              </a:cxn>
              <a:cxn ang="0">
                <a:pos x="0" y="200"/>
              </a:cxn>
              <a:cxn ang="0">
                <a:pos x="5" y="128"/>
              </a:cxn>
              <a:cxn ang="0">
                <a:pos x="16" y="59"/>
              </a:cxn>
              <a:cxn ang="0">
                <a:pos x="37" y="0"/>
              </a:cxn>
              <a:cxn ang="0">
                <a:pos x="111" y="4"/>
              </a:cxn>
            </a:cxnLst>
            <a:rect l="txL" t="txT" r="txR" b="txB"/>
            <a:pathLst>
              <a:path w="111" h="437">
                <a:moveTo>
                  <a:pt x="111" y="4"/>
                </a:moveTo>
                <a:lnTo>
                  <a:pt x="108" y="7"/>
                </a:lnTo>
                <a:lnTo>
                  <a:pt x="101" y="18"/>
                </a:lnTo>
                <a:lnTo>
                  <a:pt x="92" y="41"/>
                </a:lnTo>
                <a:lnTo>
                  <a:pt x="82" y="77"/>
                </a:lnTo>
                <a:lnTo>
                  <a:pt x="75" y="133"/>
                </a:lnTo>
                <a:lnTo>
                  <a:pt x="70" y="208"/>
                </a:lnTo>
                <a:lnTo>
                  <a:pt x="72" y="309"/>
                </a:lnTo>
                <a:lnTo>
                  <a:pt x="83" y="437"/>
                </a:lnTo>
                <a:lnTo>
                  <a:pt x="21" y="437"/>
                </a:lnTo>
                <a:lnTo>
                  <a:pt x="19" y="424"/>
                </a:lnTo>
                <a:lnTo>
                  <a:pt x="13" y="389"/>
                </a:lnTo>
                <a:lnTo>
                  <a:pt x="7" y="336"/>
                </a:lnTo>
                <a:lnTo>
                  <a:pt x="3" y="272"/>
                </a:lnTo>
                <a:lnTo>
                  <a:pt x="0" y="200"/>
                </a:lnTo>
                <a:lnTo>
                  <a:pt x="5" y="128"/>
                </a:lnTo>
                <a:lnTo>
                  <a:pt x="16" y="59"/>
                </a:lnTo>
                <a:lnTo>
                  <a:pt x="37" y="0"/>
                </a:lnTo>
                <a:lnTo>
                  <a:pt x="111" y="4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44" name="Freeform 129"/>
          <p:cNvSpPr/>
          <p:nvPr>
            <p:custDataLst>
              <p:tags r:id="rId125"/>
            </p:custDataLst>
          </p:nvPr>
        </p:nvSpPr>
        <p:spPr>
          <a:xfrm>
            <a:off x="10058400" y="3810000"/>
            <a:ext cx="19050" cy="73025"/>
          </a:xfrm>
          <a:custGeom>
            <a:avLst/>
            <a:gdLst>
              <a:gd name="txL" fmla="*/ 0 w 82"/>
              <a:gd name="txT" fmla="*/ 0 h 322"/>
              <a:gd name="txR" fmla="*/ 82 w 82"/>
              <a:gd name="txB" fmla="*/ 322 h 322"/>
            </a:gdLst>
            <a:ahLst/>
            <a:cxnLst>
              <a:cxn ang="0">
                <a:pos x="82" y="3"/>
              </a:cxn>
              <a:cxn ang="0">
                <a:pos x="79" y="5"/>
              </a:cxn>
              <a:cxn ang="0">
                <a:pos x="75" y="13"/>
              </a:cxn>
              <a:cxn ang="0">
                <a:pos x="67" y="30"/>
              </a:cxn>
              <a:cxn ang="0">
                <a:pos x="60" y="57"/>
              </a:cxn>
              <a:cxn ang="0">
                <a:pos x="54" y="98"/>
              </a:cxn>
              <a:cxn ang="0">
                <a:pos x="52" y="154"/>
              </a:cxn>
              <a:cxn ang="0">
                <a:pos x="53" y="228"/>
              </a:cxn>
              <a:cxn ang="0">
                <a:pos x="61" y="322"/>
              </a:cxn>
              <a:cxn ang="0">
                <a:pos x="15" y="322"/>
              </a:cxn>
              <a:cxn ang="0">
                <a:pos x="14" y="313"/>
              </a:cxn>
              <a:cxn ang="0">
                <a:pos x="9" y="287"/>
              </a:cxn>
              <a:cxn ang="0">
                <a:pos x="5" y="247"/>
              </a:cxn>
              <a:cxn ang="0">
                <a:pos x="1" y="200"/>
              </a:cxn>
              <a:cxn ang="0">
                <a:pos x="0" y="147"/>
              </a:cxn>
              <a:cxn ang="0">
                <a:pos x="3" y="95"/>
              </a:cxn>
              <a:cxn ang="0">
                <a:pos x="11" y="44"/>
              </a:cxn>
              <a:cxn ang="0">
                <a:pos x="27" y="0"/>
              </a:cxn>
              <a:cxn ang="0">
                <a:pos x="82" y="3"/>
              </a:cxn>
            </a:cxnLst>
            <a:rect l="txL" t="txT" r="txR" b="txB"/>
            <a:pathLst>
              <a:path w="82" h="322">
                <a:moveTo>
                  <a:pt x="82" y="3"/>
                </a:moveTo>
                <a:lnTo>
                  <a:pt x="79" y="5"/>
                </a:lnTo>
                <a:lnTo>
                  <a:pt x="75" y="13"/>
                </a:lnTo>
                <a:lnTo>
                  <a:pt x="67" y="30"/>
                </a:lnTo>
                <a:lnTo>
                  <a:pt x="60" y="57"/>
                </a:lnTo>
                <a:lnTo>
                  <a:pt x="54" y="98"/>
                </a:lnTo>
                <a:lnTo>
                  <a:pt x="52" y="154"/>
                </a:lnTo>
                <a:lnTo>
                  <a:pt x="53" y="228"/>
                </a:lnTo>
                <a:lnTo>
                  <a:pt x="61" y="322"/>
                </a:lnTo>
                <a:lnTo>
                  <a:pt x="15" y="322"/>
                </a:lnTo>
                <a:lnTo>
                  <a:pt x="14" y="313"/>
                </a:lnTo>
                <a:lnTo>
                  <a:pt x="9" y="287"/>
                </a:lnTo>
                <a:lnTo>
                  <a:pt x="5" y="247"/>
                </a:lnTo>
                <a:lnTo>
                  <a:pt x="1" y="200"/>
                </a:lnTo>
                <a:lnTo>
                  <a:pt x="0" y="147"/>
                </a:lnTo>
                <a:lnTo>
                  <a:pt x="3" y="95"/>
                </a:lnTo>
                <a:lnTo>
                  <a:pt x="11" y="44"/>
                </a:lnTo>
                <a:lnTo>
                  <a:pt x="27" y="0"/>
                </a:lnTo>
                <a:lnTo>
                  <a:pt x="82" y="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45" name="Rectangle 130"/>
          <p:cNvSpPr/>
          <p:nvPr>
            <p:custDataLst>
              <p:tags r:id="rId126"/>
            </p:custDataLst>
          </p:nvPr>
        </p:nvSpPr>
        <p:spPr>
          <a:xfrm>
            <a:off x="9817100" y="3790950"/>
            <a:ext cx="6350" cy="231775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46" name="Freeform 131"/>
          <p:cNvSpPr/>
          <p:nvPr>
            <p:custDataLst>
              <p:tags r:id="rId127"/>
            </p:custDataLst>
          </p:nvPr>
        </p:nvSpPr>
        <p:spPr>
          <a:xfrm>
            <a:off x="9899650" y="3787775"/>
            <a:ext cx="90805" cy="106680"/>
          </a:xfrm>
          <a:custGeom>
            <a:avLst/>
            <a:gdLst>
              <a:gd name="txL" fmla="*/ 0 w 398"/>
              <a:gd name="txT" fmla="*/ 0 h 469"/>
              <a:gd name="txR" fmla="*/ 398 w 398"/>
              <a:gd name="txB" fmla="*/ 469 h 469"/>
            </a:gdLst>
            <a:ahLst/>
            <a:cxnLst>
              <a:cxn ang="0">
                <a:pos x="37" y="44"/>
              </a:cxn>
              <a:cxn ang="0">
                <a:pos x="33" y="53"/>
              </a:cxn>
              <a:cxn ang="0">
                <a:pos x="27" y="79"/>
              </a:cxn>
              <a:cxn ang="0">
                <a:pos x="17" y="120"/>
              </a:cxn>
              <a:cxn ang="0">
                <a:pos x="8" y="174"/>
              </a:cxn>
              <a:cxn ang="0">
                <a:pos x="1" y="238"/>
              </a:cxn>
              <a:cxn ang="0">
                <a:pos x="0" y="309"/>
              </a:cxn>
              <a:cxn ang="0">
                <a:pos x="7" y="387"/>
              </a:cxn>
              <a:cxn ang="0">
                <a:pos x="24" y="469"/>
              </a:cxn>
              <a:cxn ang="0">
                <a:pos x="24" y="466"/>
              </a:cxn>
              <a:cxn ang="0">
                <a:pos x="24" y="455"/>
              </a:cxn>
              <a:cxn ang="0">
                <a:pos x="24" y="438"/>
              </a:cxn>
              <a:cxn ang="0">
                <a:pos x="24" y="417"/>
              </a:cxn>
              <a:cxn ang="0">
                <a:pos x="27" y="391"/>
              </a:cxn>
              <a:cxn ang="0">
                <a:pos x="30" y="363"/>
              </a:cxn>
              <a:cxn ang="0">
                <a:pos x="35" y="332"/>
              </a:cxn>
              <a:cxn ang="0">
                <a:pos x="41" y="300"/>
              </a:cxn>
              <a:cxn ang="0">
                <a:pos x="52" y="268"/>
              </a:cxn>
              <a:cxn ang="0">
                <a:pos x="64" y="237"/>
              </a:cxn>
              <a:cxn ang="0">
                <a:pos x="79" y="207"/>
              </a:cxn>
              <a:cxn ang="0">
                <a:pos x="99" y="179"/>
              </a:cxn>
              <a:cxn ang="0">
                <a:pos x="123" y="155"/>
              </a:cxn>
              <a:cxn ang="0">
                <a:pos x="150" y="136"/>
              </a:cxn>
              <a:cxn ang="0">
                <a:pos x="183" y="122"/>
              </a:cxn>
              <a:cxn ang="0">
                <a:pos x="221" y="114"/>
              </a:cxn>
              <a:cxn ang="0">
                <a:pos x="223" y="112"/>
              </a:cxn>
              <a:cxn ang="0">
                <a:pos x="230" y="107"/>
              </a:cxn>
              <a:cxn ang="0">
                <a:pos x="242" y="99"/>
              </a:cxn>
              <a:cxn ang="0">
                <a:pos x="260" y="88"/>
              </a:cxn>
              <a:cxn ang="0">
                <a:pos x="284" y="74"/>
              </a:cxn>
              <a:cxn ang="0">
                <a:pos x="315" y="58"/>
              </a:cxn>
              <a:cxn ang="0">
                <a:pos x="352" y="39"/>
              </a:cxn>
              <a:cxn ang="0">
                <a:pos x="398" y="19"/>
              </a:cxn>
              <a:cxn ang="0">
                <a:pos x="396" y="17"/>
              </a:cxn>
              <a:cxn ang="0">
                <a:pos x="389" y="16"/>
              </a:cxn>
              <a:cxn ang="0">
                <a:pos x="379" y="14"/>
              </a:cxn>
              <a:cxn ang="0">
                <a:pos x="364" y="12"/>
              </a:cxn>
              <a:cxn ang="0">
                <a:pos x="347" y="8"/>
              </a:cxn>
              <a:cxn ang="0">
                <a:pos x="326" y="6"/>
              </a:cxn>
              <a:cxn ang="0">
                <a:pos x="302" y="4"/>
              </a:cxn>
              <a:cxn ang="0">
                <a:pos x="277" y="1"/>
              </a:cxn>
              <a:cxn ang="0">
                <a:pos x="250" y="0"/>
              </a:cxn>
              <a:cxn ang="0">
                <a:pos x="221" y="1"/>
              </a:cxn>
              <a:cxn ang="0">
                <a:pos x="191" y="3"/>
              </a:cxn>
              <a:cxn ang="0">
                <a:pos x="160" y="6"/>
              </a:cxn>
              <a:cxn ang="0">
                <a:pos x="129" y="12"/>
              </a:cxn>
              <a:cxn ang="0">
                <a:pos x="97" y="20"/>
              </a:cxn>
              <a:cxn ang="0">
                <a:pos x="67" y="30"/>
              </a:cxn>
              <a:cxn ang="0">
                <a:pos x="37" y="44"/>
              </a:cxn>
            </a:cxnLst>
            <a:rect l="txL" t="txT" r="txR" b="txB"/>
            <a:pathLst>
              <a:path w="398" h="469">
                <a:moveTo>
                  <a:pt x="37" y="44"/>
                </a:moveTo>
                <a:lnTo>
                  <a:pt x="33" y="53"/>
                </a:lnTo>
                <a:lnTo>
                  <a:pt x="27" y="79"/>
                </a:lnTo>
                <a:lnTo>
                  <a:pt x="17" y="120"/>
                </a:lnTo>
                <a:lnTo>
                  <a:pt x="8" y="174"/>
                </a:lnTo>
                <a:lnTo>
                  <a:pt x="1" y="238"/>
                </a:lnTo>
                <a:lnTo>
                  <a:pt x="0" y="309"/>
                </a:lnTo>
                <a:lnTo>
                  <a:pt x="7" y="387"/>
                </a:lnTo>
                <a:lnTo>
                  <a:pt x="24" y="469"/>
                </a:lnTo>
                <a:lnTo>
                  <a:pt x="24" y="466"/>
                </a:lnTo>
                <a:lnTo>
                  <a:pt x="24" y="455"/>
                </a:lnTo>
                <a:lnTo>
                  <a:pt x="24" y="438"/>
                </a:lnTo>
                <a:lnTo>
                  <a:pt x="24" y="417"/>
                </a:lnTo>
                <a:lnTo>
                  <a:pt x="27" y="391"/>
                </a:lnTo>
                <a:lnTo>
                  <a:pt x="30" y="363"/>
                </a:lnTo>
                <a:lnTo>
                  <a:pt x="35" y="332"/>
                </a:lnTo>
                <a:lnTo>
                  <a:pt x="41" y="300"/>
                </a:lnTo>
                <a:lnTo>
                  <a:pt x="52" y="268"/>
                </a:lnTo>
                <a:lnTo>
                  <a:pt x="64" y="237"/>
                </a:lnTo>
                <a:lnTo>
                  <a:pt x="79" y="207"/>
                </a:lnTo>
                <a:lnTo>
                  <a:pt x="99" y="179"/>
                </a:lnTo>
                <a:lnTo>
                  <a:pt x="123" y="155"/>
                </a:lnTo>
                <a:lnTo>
                  <a:pt x="150" y="136"/>
                </a:lnTo>
                <a:lnTo>
                  <a:pt x="183" y="122"/>
                </a:lnTo>
                <a:lnTo>
                  <a:pt x="221" y="114"/>
                </a:lnTo>
                <a:lnTo>
                  <a:pt x="223" y="112"/>
                </a:lnTo>
                <a:lnTo>
                  <a:pt x="230" y="107"/>
                </a:lnTo>
                <a:lnTo>
                  <a:pt x="242" y="99"/>
                </a:lnTo>
                <a:lnTo>
                  <a:pt x="260" y="88"/>
                </a:lnTo>
                <a:lnTo>
                  <a:pt x="284" y="74"/>
                </a:lnTo>
                <a:lnTo>
                  <a:pt x="315" y="58"/>
                </a:lnTo>
                <a:lnTo>
                  <a:pt x="352" y="39"/>
                </a:lnTo>
                <a:lnTo>
                  <a:pt x="398" y="19"/>
                </a:lnTo>
                <a:lnTo>
                  <a:pt x="396" y="17"/>
                </a:lnTo>
                <a:lnTo>
                  <a:pt x="389" y="16"/>
                </a:lnTo>
                <a:lnTo>
                  <a:pt x="379" y="14"/>
                </a:lnTo>
                <a:lnTo>
                  <a:pt x="364" y="12"/>
                </a:lnTo>
                <a:lnTo>
                  <a:pt x="347" y="8"/>
                </a:lnTo>
                <a:lnTo>
                  <a:pt x="326" y="6"/>
                </a:lnTo>
                <a:lnTo>
                  <a:pt x="302" y="4"/>
                </a:lnTo>
                <a:lnTo>
                  <a:pt x="277" y="1"/>
                </a:lnTo>
                <a:lnTo>
                  <a:pt x="250" y="0"/>
                </a:lnTo>
                <a:lnTo>
                  <a:pt x="221" y="1"/>
                </a:lnTo>
                <a:lnTo>
                  <a:pt x="191" y="3"/>
                </a:lnTo>
                <a:lnTo>
                  <a:pt x="160" y="6"/>
                </a:lnTo>
                <a:lnTo>
                  <a:pt x="129" y="12"/>
                </a:lnTo>
                <a:lnTo>
                  <a:pt x="97" y="20"/>
                </a:lnTo>
                <a:lnTo>
                  <a:pt x="67" y="30"/>
                </a:lnTo>
                <a:lnTo>
                  <a:pt x="37" y="44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47" name="Freeform 132"/>
          <p:cNvSpPr/>
          <p:nvPr>
            <p:custDataLst>
              <p:tags r:id="rId128"/>
            </p:custDataLst>
          </p:nvPr>
        </p:nvSpPr>
        <p:spPr>
          <a:xfrm>
            <a:off x="9774555" y="3867150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7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1"/>
              </a:cxn>
              <a:cxn ang="0">
                <a:pos x="20" y="34"/>
              </a:cxn>
              <a:cxn ang="0">
                <a:pos x="29" y="27"/>
              </a:cxn>
              <a:cxn ang="0">
                <a:pos x="41" y="20"/>
              </a:cxn>
              <a:cxn ang="0">
                <a:pos x="57" y="13"/>
              </a:cxn>
              <a:cxn ang="0">
                <a:pos x="77" y="7"/>
              </a:cxn>
              <a:cxn ang="0">
                <a:pos x="98" y="3"/>
              </a:cxn>
              <a:cxn ang="0">
                <a:pos x="126" y="0"/>
              </a:cxn>
              <a:cxn ang="0">
                <a:pos x="156" y="0"/>
              </a:cxn>
              <a:cxn ang="0">
                <a:pos x="191" y="3"/>
              </a:cxn>
              <a:cxn ang="0">
                <a:pos x="230" y="8"/>
              </a:cxn>
              <a:cxn ang="0">
                <a:pos x="275" y="18"/>
              </a:cxn>
              <a:cxn ang="0">
                <a:pos x="325" y="31"/>
              </a:cxn>
              <a:cxn ang="0">
                <a:pos x="318" y="51"/>
              </a:cxn>
              <a:cxn ang="0">
                <a:pos x="316" y="50"/>
              </a:cxn>
              <a:cxn ang="0">
                <a:pos x="308" y="47"/>
              </a:cxn>
              <a:cxn ang="0">
                <a:pos x="295" y="44"/>
              </a:cxn>
              <a:cxn ang="0">
                <a:pos x="279" y="39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4"/>
              </a:cxn>
              <a:cxn ang="0">
                <a:pos x="161" y="23"/>
              </a:cxn>
              <a:cxn ang="0">
                <a:pos x="134" y="23"/>
              </a:cxn>
              <a:cxn ang="0">
                <a:pos x="108" y="26"/>
              </a:cxn>
              <a:cxn ang="0">
                <a:pos x="82" y="31"/>
              </a:cxn>
              <a:cxn ang="0">
                <a:pos x="58" y="41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7"/>
              </a:cxn>
            </a:cxnLst>
            <a:rect l="txL" t="txT" r="txR" b="txB"/>
            <a:pathLst>
              <a:path w="325" h="89">
                <a:moveTo>
                  <a:pt x="0" y="57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1"/>
                </a:lnTo>
                <a:lnTo>
                  <a:pt x="20" y="34"/>
                </a:lnTo>
                <a:lnTo>
                  <a:pt x="29" y="27"/>
                </a:lnTo>
                <a:lnTo>
                  <a:pt x="41" y="20"/>
                </a:lnTo>
                <a:lnTo>
                  <a:pt x="57" y="13"/>
                </a:lnTo>
                <a:lnTo>
                  <a:pt x="77" y="7"/>
                </a:lnTo>
                <a:lnTo>
                  <a:pt x="98" y="3"/>
                </a:lnTo>
                <a:lnTo>
                  <a:pt x="126" y="0"/>
                </a:lnTo>
                <a:lnTo>
                  <a:pt x="156" y="0"/>
                </a:lnTo>
                <a:lnTo>
                  <a:pt x="191" y="3"/>
                </a:lnTo>
                <a:lnTo>
                  <a:pt x="230" y="8"/>
                </a:lnTo>
                <a:lnTo>
                  <a:pt x="275" y="18"/>
                </a:lnTo>
                <a:lnTo>
                  <a:pt x="325" y="31"/>
                </a:lnTo>
                <a:lnTo>
                  <a:pt x="318" y="51"/>
                </a:lnTo>
                <a:lnTo>
                  <a:pt x="316" y="50"/>
                </a:lnTo>
                <a:lnTo>
                  <a:pt x="308" y="47"/>
                </a:lnTo>
                <a:lnTo>
                  <a:pt x="295" y="44"/>
                </a:lnTo>
                <a:lnTo>
                  <a:pt x="279" y="39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4"/>
                </a:lnTo>
                <a:lnTo>
                  <a:pt x="161" y="23"/>
                </a:lnTo>
                <a:lnTo>
                  <a:pt x="134" y="23"/>
                </a:lnTo>
                <a:lnTo>
                  <a:pt x="108" y="26"/>
                </a:lnTo>
                <a:lnTo>
                  <a:pt x="82" y="31"/>
                </a:lnTo>
                <a:lnTo>
                  <a:pt x="58" y="41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48" name="Freeform 133"/>
          <p:cNvSpPr/>
          <p:nvPr>
            <p:custDataLst>
              <p:tags r:id="rId129"/>
            </p:custDataLst>
          </p:nvPr>
        </p:nvSpPr>
        <p:spPr>
          <a:xfrm>
            <a:off x="9774555" y="3819525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6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0"/>
              </a:cxn>
              <a:cxn ang="0">
                <a:pos x="20" y="33"/>
              </a:cxn>
              <a:cxn ang="0">
                <a:pos x="29" y="27"/>
              </a:cxn>
              <a:cxn ang="0">
                <a:pos x="41" y="18"/>
              </a:cxn>
              <a:cxn ang="0">
                <a:pos x="57" y="13"/>
              </a:cxn>
              <a:cxn ang="0">
                <a:pos x="77" y="7"/>
              </a:cxn>
              <a:cxn ang="0">
                <a:pos x="98" y="2"/>
              </a:cxn>
              <a:cxn ang="0">
                <a:pos x="126" y="0"/>
              </a:cxn>
              <a:cxn ang="0">
                <a:pos x="156" y="0"/>
              </a:cxn>
              <a:cxn ang="0">
                <a:pos x="191" y="2"/>
              </a:cxn>
              <a:cxn ang="0">
                <a:pos x="230" y="8"/>
              </a:cxn>
              <a:cxn ang="0">
                <a:pos x="275" y="17"/>
              </a:cxn>
              <a:cxn ang="0">
                <a:pos x="325" y="31"/>
              </a:cxn>
              <a:cxn ang="0">
                <a:pos x="318" y="49"/>
              </a:cxn>
              <a:cxn ang="0">
                <a:pos x="316" y="48"/>
              </a:cxn>
              <a:cxn ang="0">
                <a:pos x="308" y="46"/>
              </a:cxn>
              <a:cxn ang="0">
                <a:pos x="295" y="43"/>
              </a:cxn>
              <a:cxn ang="0">
                <a:pos x="279" y="38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3"/>
              </a:cxn>
              <a:cxn ang="0">
                <a:pos x="161" y="22"/>
              </a:cxn>
              <a:cxn ang="0">
                <a:pos x="134" y="23"/>
              </a:cxn>
              <a:cxn ang="0">
                <a:pos x="108" y="25"/>
              </a:cxn>
              <a:cxn ang="0">
                <a:pos x="82" y="31"/>
              </a:cxn>
              <a:cxn ang="0">
                <a:pos x="58" y="40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6"/>
              </a:cxn>
            </a:cxnLst>
            <a:rect l="txL" t="txT" r="txR" b="txB"/>
            <a:pathLst>
              <a:path w="325" h="89">
                <a:moveTo>
                  <a:pt x="0" y="56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0"/>
                </a:lnTo>
                <a:lnTo>
                  <a:pt x="20" y="33"/>
                </a:lnTo>
                <a:lnTo>
                  <a:pt x="29" y="27"/>
                </a:lnTo>
                <a:lnTo>
                  <a:pt x="41" y="18"/>
                </a:lnTo>
                <a:lnTo>
                  <a:pt x="57" y="13"/>
                </a:lnTo>
                <a:lnTo>
                  <a:pt x="77" y="7"/>
                </a:lnTo>
                <a:lnTo>
                  <a:pt x="98" y="2"/>
                </a:lnTo>
                <a:lnTo>
                  <a:pt x="126" y="0"/>
                </a:lnTo>
                <a:lnTo>
                  <a:pt x="156" y="0"/>
                </a:lnTo>
                <a:lnTo>
                  <a:pt x="191" y="2"/>
                </a:lnTo>
                <a:lnTo>
                  <a:pt x="230" y="8"/>
                </a:lnTo>
                <a:lnTo>
                  <a:pt x="275" y="17"/>
                </a:lnTo>
                <a:lnTo>
                  <a:pt x="325" y="31"/>
                </a:lnTo>
                <a:lnTo>
                  <a:pt x="318" y="49"/>
                </a:lnTo>
                <a:lnTo>
                  <a:pt x="316" y="48"/>
                </a:lnTo>
                <a:lnTo>
                  <a:pt x="308" y="46"/>
                </a:lnTo>
                <a:lnTo>
                  <a:pt x="295" y="43"/>
                </a:lnTo>
                <a:lnTo>
                  <a:pt x="279" y="38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3"/>
                </a:lnTo>
                <a:lnTo>
                  <a:pt x="161" y="22"/>
                </a:lnTo>
                <a:lnTo>
                  <a:pt x="134" y="23"/>
                </a:lnTo>
                <a:lnTo>
                  <a:pt x="108" y="25"/>
                </a:lnTo>
                <a:lnTo>
                  <a:pt x="82" y="31"/>
                </a:lnTo>
                <a:lnTo>
                  <a:pt x="58" y="40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6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49" name="Freeform 134"/>
          <p:cNvSpPr/>
          <p:nvPr>
            <p:custDataLst>
              <p:tags r:id="rId130"/>
            </p:custDataLst>
          </p:nvPr>
        </p:nvSpPr>
        <p:spPr>
          <a:xfrm>
            <a:off x="9844405" y="3796030"/>
            <a:ext cx="119380" cy="220980"/>
          </a:xfrm>
          <a:custGeom>
            <a:avLst/>
            <a:gdLst>
              <a:gd name="txL" fmla="*/ 0 w 528"/>
              <a:gd name="txT" fmla="*/ 0 h 975"/>
              <a:gd name="txR" fmla="*/ 528 w 528"/>
              <a:gd name="txB" fmla="*/ 975 h 975"/>
            </a:gdLst>
            <a:ahLst/>
            <a:cxnLst>
              <a:cxn ang="0">
                <a:pos x="0" y="0"/>
              </a:cxn>
              <a:cxn ang="0">
                <a:pos x="0" y="943"/>
              </a:cxn>
              <a:cxn ang="0">
                <a:pos x="159" y="975"/>
              </a:cxn>
              <a:cxn ang="0">
                <a:pos x="152" y="848"/>
              </a:cxn>
              <a:cxn ang="0">
                <a:pos x="528" y="905"/>
              </a:cxn>
              <a:cxn ang="0">
                <a:pos x="521" y="855"/>
              </a:cxn>
              <a:cxn ang="0">
                <a:pos x="261" y="822"/>
              </a:cxn>
              <a:cxn ang="0">
                <a:pos x="254" y="713"/>
              </a:cxn>
              <a:cxn ang="0">
                <a:pos x="77" y="713"/>
              </a:cxn>
              <a:cxn ang="0">
                <a:pos x="72" y="699"/>
              </a:cxn>
              <a:cxn ang="0">
                <a:pos x="60" y="659"/>
              </a:cxn>
              <a:cxn ang="0">
                <a:pos x="44" y="595"/>
              </a:cxn>
              <a:cxn ang="0">
                <a:pos x="28" y="511"/>
              </a:cxn>
              <a:cxn ang="0">
                <a:pos x="16" y="410"/>
              </a:cxn>
              <a:cxn ang="0">
                <a:pos x="12" y="294"/>
              </a:cxn>
              <a:cxn ang="0">
                <a:pos x="21" y="167"/>
              </a:cxn>
              <a:cxn ang="0">
                <a:pos x="45" y="32"/>
              </a:cxn>
              <a:cxn ang="0">
                <a:pos x="0" y="0"/>
              </a:cxn>
            </a:cxnLst>
            <a:rect l="txL" t="txT" r="txR" b="txB"/>
            <a:pathLst>
              <a:path w="528" h="975">
                <a:moveTo>
                  <a:pt x="0" y="0"/>
                </a:moveTo>
                <a:lnTo>
                  <a:pt x="0" y="943"/>
                </a:lnTo>
                <a:lnTo>
                  <a:pt x="159" y="975"/>
                </a:lnTo>
                <a:lnTo>
                  <a:pt x="152" y="848"/>
                </a:lnTo>
                <a:lnTo>
                  <a:pt x="528" y="905"/>
                </a:lnTo>
                <a:lnTo>
                  <a:pt x="521" y="855"/>
                </a:lnTo>
                <a:lnTo>
                  <a:pt x="261" y="822"/>
                </a:lnTo>
                <a:lnTo>
                  <a:pt x="254" y="713"/>
                </a:lnTo>
                <a:lnTo>
                  <a:pt x="77" y="713"/>
                </a:lnTo>
                <a:lnTo>
                  <a:pt x="72" y="699"/>
                </a:lnTo>
                <a:lnTo>
                  <a:pt x="60" y="659"/>
                </a:lnTo>
                <a:lnTo>
                  <a:pt x="44" y="595"/>
                </a:lnTo>
                <a:lnTo>
                  <a:pt x="28" y="511"/>
                </a:lnTo>
                <a:lnTo>
                  <a:pt x="16" y="410"/>
                </a:lnTo>
                <a:lnTo>
                  <a:pt x="12" y="294"/>
                </a:lnTo>
                <a:lnTo>
                  <a:pt x="21" y="167"/>
                </a:lnTo>
                <a:lnTo>
                  <a:pt x="45" y="32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50" name="Freeform 135"/>
          <p:cNvSpPr/>
          <p:nvPr>
            <p:custDataLst>
              <p:tags r:id="rId131"/>
            </p:custDataLst>
          </p:nvPr>
        </p:nvSpPr>
        <p:spPr>
          <a:xfrm>
            <a:off x="9902825" y="3745230"/>
            <a:ext cx="154305" cy="30480"/>
          </a:xfrm>
          <a:custGeom>
            <a:avLst/>
            <a:gdLst>
              <a:gd name="txL" fmla="*/ 0 w 678"/>
              <a:gd name="txT" fmla="*/ 0 h 133"/>
              <a:gd name="txR" fmla="*/ 678 w 678"/>
              <a:gd name="txB" fmla="*/ 133 h 133"/>
            </a:gdLst>
            <a:ahLst/>
            <a:cxnLst>
              <a:cxn ang="0">
                <a:pos x="0" y="133"/>
              </a:cxn>
              <a:cxn ang="0">
                <a:pos x="4" y="132"/>
              </a:cxn>
              <a:cxn ang="0">
                <a:pos x="15" y="127"/>
              </a:cxn>
              <a:cxn ang="0">
                <a:pos x="32" y="122"/>
              </a:cxn>
              <a:cxn ang="0">
                <a:pos x="56" y="114"/>
              </a:cxn>
              <a:cxn ang="0">
                <a:pos x="86" y="104"/>
              </a:cxn>
              <a:cxn ang="0">
                <a:pos x="120" y="95"/>
              </a:cxn>
              <a:cxn ang="0">
                <a:pos x="160" y="86"/>
              </a:cxn>
              <a:cxn ang="0">
                <a:pos x="204" y="78"/>
              </a:cxn>
              <a:cxn ang="0">
                <a:pos x="252" y="70"/>
              </a:cxn>
              <a:cxn ang="0">
                <a:pos x="303" y="64"/>
              </a:cxn>
              <a:cxn ang="0">
                <a:pos x="358" y="60"/>
              </a:cxn>
              <a:cxn ang="0">
                <a:pos x="414" y="58"/>
              </a:cxn>
              <a:cxn ang="0">
                <a:pos x="474" y="60"/>
              </a:cxn>
              <a:cxn ang="0">
                <a:pos x="534" y="65"/>
              </a:cxn>
              <a:cxn ang="0">
                <a:pos x="596" y="74"/>
              </a:cxn>
              <a:cxn ang="0">
                <a:pos x="659" y="88"/>
              </a:cxn>
              <a:cxn ang="0">
                <a:pos x="678" y="0"/>
              </a:cxn>
              <a:cxn ang="0">
                <a:pos x="674" y="0"/>
              </a:cxn>
              <a:cxn ang="0">
                <a:pos x="659" y="0"/>
              </a:cxn>
              <a:cxn ang="0">
                <a:pos x="636" y="0"/>
              </a:cxn>
              <a:cxn ang="0">
                <a:pos x="606" y="1"/>
              </a:cxn>
              <a:cxn ang="0">
                <a:pos x="570" y="2"/>
              </a:cxn>
              <a:cxn ang="0">
                <a:pos x="527" y="3"/>
              </a:cxn>
              <a:cxn ang="0">
                <a:pos x="480" y="7"/>
              </a:cxn>
              <a:cxn ang="0">
                <a:pos x="430" y="9"/>
              </a:cxn>
              <a:cxn ang="0">
                <a:pos x="376" y="14"/>
              </a:cxn>
              <a:cxn ang="0">
                <a:pos x="320" y="18"/>
              </a:cxn>
              <a:cxn ang="0">
                <a:pos x="264" y="24"/>
              </a:cxn>
              <a:cxn ang="0">
                <a:pos x="208" y="32"/>
              </a:cxn>
              <a:cxn ang="0">
                <a:pos x="152" y="40"/>
              </a:cxn>
              <a:cxn ang="0">
                <a:pos x="98" y="50"/>
              </a:cxn>
              <a:cxn ang="0">
                <a:pos x="47" y="62"/>
              </a:cxn>
              <a:cxn ang="0">
                <a:pos x="0" y="76"/>
              </a:cxn>
              <a:cxn ang="0">
                <a:pos x="0" y="133"/>
              </a:cxn>
            </a:cxnLst>
            <a:rect l="txL" t="txT" r="txR" b="txB"/>
            <a:pathLst>
              <a:path w="678" h="133">
                <a:moveTo>
                  <a:pt x="0" y="133"/>
                </a:moveTo>
                <a:lnTo>
                  <a:pt x="4" y="132"/>
                </a:lnTo>
                <a:lnTo>
                  <a:pt x="15" y="127"/>
                </a:lnTo>
                <a:lnTo>
                  <a:pt x="32" y="122"/>
                </a:lnTo>
                <a:lnTo>
                  <a:pt x="56" y="114"/>
                </a:lnTo>
                <a:lnTo>
                  <a:pt x="86" y="104"/>
                </a:lnTo>
                <a:lnTo>
                  <a:pt x="120" y="95"/>
                </a:lnTo>
                <a:lnTo>
                  <a:pt x="160" y="86"/>
                </a:lnTo>
                <a:lnTo>
                  <a:pt x="204" y="78"/>
                </a:lnTo>
                <a:lnTo>
                  <a:pt x="252" y="70"/>
                </a:lnTo>
                <a:lnTo>
                  <a:pt x="303" y="64"/>
                </a:lnTo>
                <a:lnTo>
                  <a:pt x="358" y="60"/>
                </a:lnTo>
                <a:lnTo>
                  <a:pt x="414" y="58"/>
                </a:lnTo>
                <a:lnTo>
                  <a:pt x="474" y="60"/>
                </a:lnTo>
                <a:lnTo>
                  <a:pt x="534" y="65"/>
                </a:lnTo>
                <a:lnTo>
                  <a:pt x="596" y="74"/>
                </a:lnTo>
                <a:lnTo>
                  <a:pt x="659" y="88"/>
                </a:lnTo>
                <a:lnTo>
                  <a:pt x="678" y="0"/>
                </a:lnTo>
                <a:lnTo>
                  <a:pt x="674" y="0"/>
                </a:lnTo>
                <a:lnTo>
                  <a:pt x="659" y="0"/>
                </a:lnTo>
                <a:lnTo>
                  <a:pt x="636" y="0"/>
                </a:lnTo>
                <a:lnTo>
                  <a:pt x="606" y="1"/>
                </a:lnTo>
                <a:lnTo>
                  <a:pt x="570" y="2"/>
                </a:lnTo>
                <a:lnTo>
                  <a:pt x="527" y="3"/>
                </a:lnTo>
                <a:lnTo>
                  <a:pt x="480" y="7"/>
                </a:lnTo>
                <a:lnTo>
                  <a:pt x="430" y="9"/>
                </a:lnTo>
                <a:lnTo>
                  <a:pt x="376" y="14"/>
                </a:lnTo>
                <a:lnTo>
                  <a:pt x="320" y="18"/>
                </a:lnTo>
                <a:lnTo>
                  <a:pt x="264" y="24"/>
                </a:lnTo>
                <a:lnTo>
                  <a:pt x="208" y="32"/>
                </a:lnTo>
                <a:lnTo>
                  <a:pt x="152" y="40"/>
                </a:lnTo>
                <a:lnTo>
                  <a:pt x="98" y="50"/>
                </a:lnTo>
                <a:lnTo>
                  <a:pt x="47" y="62"/>
                </a:lnTo>
                <a:lnTo>
                  <a:pt x="0" y="76"/>
                </a:lnTo>
                <a:lnTo>
                  <a:pt x="0" y="13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51" name="Freeform 136"/>
          <p:cNvSpPr/>
          <p:nvPr>
            <p:custDataLst>
              <p:tags r:id="rId132"/>
            </p:custDataLst>
          </p:nvPr>
        </p:nvSpPr>
        <p:spPr>
          <a:xfrm>
            <a:off x="9812655" y="4022725"/>
            <a:ext cx="259080" cy="85725"/>
          </a:xfrm>
          <a:custGeom>
            <a:avLst/>
            <a:gdLst>
              <a:gd name="txL" fmla="*/ 0 w 1142"/>
              <a:gd name="txT" fmla="*/ 0 h 379"/>
              <a:gd name="txR" fmla="*/ 1142 w 1142"/>
              <a:gd name="txB" fmla="*/ 379 h 379"/>
            </a:gdLst>
            <a:ahLst/>
            <a:cxnLst>
              <a:cxn ang="0">
                <a:pos x="482" y="367"/>
              </a:cxn>
              <a:cxn ang="0">
                <a:pos x="485" y="366"/>
              </a:cxn>
              <a:cxn ang="0">
                <a:pos x="492" y="363"/>
              </a:cxn>
              <a:cxn ang="0">
                <a:pos x="502" y="359"/>
              </a:cxn>
              <a:cxn ang="0">
                <a:pos x="516" y="353"/>
              </a:cxn>
              <a:cxn ang="0">
                <a:pos x="533" y="346"/>
              </a:cxn>
              <a:cxn ang="0">
                <a:pos x="551" y="338"/>
              </a:cxn>
              <a:cxn ang="0">
                <a:pos x="572" y="328"/>
              </a:cxn>
              <a:cxn ang="0">
                <a:pos x="593" y="317"/>
              </a:cxn>
              <a:cxn ang="0">
                <a:pos x="616" y="306"/>
              </a:cxn>
              <a:cxn ang="0">
                <a:pos x="638" y="292"/>
              </a:cxn>
              <a:cxn ang="0">
                <a:pos x="660" y="279"/>
              </a:cxn>
              <a:cxn ang="0">
                <a:pos x="680" y="264"/>
              </a:cxn>
              <a:cxn ang="0">
                <a:pos x="700" y="249"/>
              </a:cxn>
              <a:cxn ang="0">
                <a:pos x="717" y="233"/>
              </a:cxn>
              <a:cxn ang="0">
                <a:pos x="732" y="217"/>
              </a:cxn>
              <a:cxn ang="0">
                <a:pos x="743" y="201"/>
              </a:cxn>
              <a:cxn ang="0">
                <a:pos x="0" y="20"/>
              </a:cxn>
              <a:cxn ang="0">
                <a:pos x="57" y="0"/>
              </a:cxn>
              <a:cxn ang="0">
                <a:pos x="1142" y="267"/>
              </a:cxn>
              <a:cxn ang="0">
                <a:pos x="1098" y="292"/>
              </a:cxn>
              <a:cxn ang="0">
                <a:pos x="784" y="212"/>
              </a:cxn>
              <a:cxn ang="0">
                <a:pos x="783" y="213"/>
              </a:cxn>
              <a:cxn ang="0">
                <a:pos x="781" y="216"/>
              </a:cxn>
              <a:cxn ang="0">
                <a:pos x="776" y="221"/>
              </a:cxn>
              <a:cxn ang="0">
                <a:pos x="769" y="228"/>
              </a:cxn>
              <a:cxn ang="0">
                <a:pos x="761" y="237"/>
              </a:cxn>
              <a:cxn ang="0">
                <a:pos x="750" y="246"/>
              </a:cxn>
              <a:cxn ang="0">
                <a:pos x="737" y="258"/>
              </a:cxn>
              <a:cxn ang="0">
                <a:pos x="721" y="269"/>
              </a:cxn>
              <a:cxn ang="0">
                <a:pos x="703" y="282"/>
              </a:cxn>
              <a:cxn ang="0">
                <a:pos x="684" y="295"/>
              </a:cxn>
              <a:cxn ang="0">
                <a:pos x="660" y="309"/>
              </a:cxn>
              <a:cxn ang="0">
                <a:pos x="635" y="323"/>
              </a:cxn>
              <a:cxn ang="0">
                <a:pos x="606" y="338"/>
              </a:cxn>
              <a:cxn ang="0">
                <a:pos x="574" y="352"/>
              </a:cxn>
              <a:cxn ang="0">
                <a:pos x="540" y="366"/>
              </a:cxn>
              <a:cxn ang="0">
                <a:pos x="502" y="379"/>
              </a:cxn>
              <a:cxn ang="0">
                <a:pos x="482" y="367"/>
              </a:cxn>
            </a:cxnLst>
            <a:rect l="txL" t="txT" r="txR" b="txB"/>
            <a:pathLst>
              <a:path w="1142" h="379">
                <a:moveTo>
                  <a:pt x="482" y="367"/>
                </a:moveTo>
                <a:lnTo>
                  <a:pt x="485" y="366"/>
                </a:lnTo>
                <a:lnTo>
                  <a:pt x="492" y="363"/>
                </a:lnTo>
                <a:lnTo>
                  <a:pt x="502" y="359"/>
                </a:lnTo>
                <a:lnTo>
                  <a:pt x="516" y="353"/>
                </a:lnTo>
                <a:lnTo>
                  <a:pt x="533" y="346"/>
                </a:lnTo>
                <a:lnTo>
                  <a:pt x="551" y="338"/>
                </a:lnTo>
                <a:lnTo>
                  <a:pt x="572" y="328"/>
                </a:lnTo>
                <a:lnTo>
                  <a:pt x="593" y="317"/>
                </a:lnTo>
                <a:lnTo>
                  <a:pt x="616" y="306"/>
                </a:lnTo>
                <a:lnTo>
                  <a:pt x="638" y="292"/>
                </a:lnTo>
                <a:lnTo>
                  <a:pt x="660" y="279"/>
                </a:lnTo>
                <a:lnTo>
                  <a:pt x="680" y="264"/>
                </a:lnTo>
                <a:lnTo>
                  <a:pt x="700" y="249"/>
                </a:lnTo>
                <a:lnTo>
                  <a:pt x="717" y="233"/>
                </a:lnTo>
                <a:lnTo>
                  <a:pt x="732" y="217"/>
                </a:lnTo>
                <a:lnTo>
                  <a:pt x="743" y="201"/>
                </a:lnTo>
                <a:lnTo>
                  <a:pt x="0" y="20"/>
                </a:lnTo>
                <a:lnTo>
                  <a:pt x="57" y="0"/>
                </a:lnTo>
                <a:lnTo>
                  <a:pt x="1142" y="267"/>
                </a:lnTo>
                <a:lnTo>
                  <a:pt x="1098" y="292"/>
                </a:lnTo>
                <a:lnTo>
                  <a:pt x="784" y="212"/>
                </a:lnTo>
                <a:lnTo>
                  <a:pt x="783" y="213"/>
                </a:lnTo>
                <a:lnTo>
                  <a:pt x="781" y="216"/>
                </a:lnTo>
                <a:lnTo>
                  <a:pt x="776" y="221"/>
                </a:lnTo>
                <a:lnTo>
                  <a:pt x="769" y="228"/>
                </a:lnTo>
                <a:lnTo>
                  <a:pt x="761" y="237"/>
                </a:lnTo>
                <a:lnTo>
                  <a:pt x="750" y="246"/>
                </a:lnTo>
                <a:lnTo>
                  <a:pt x="737" y="258"/>
                </a:lnTo>
                <a:lnTo>
                  <a:pt x="721" y="269"/>
                </a:lnTo>
                <a:lnTo>
                  <a:pt x="703" y="282"/>
                </a:lnTo>
                <a:lnTo>
                  <a:pt x="684" y="295"/>
                </a:lnTo>
                <a:lnTo>
                  <a:pt x="660" y="309"/>
                </a:lnTo>
                <a:lnTo>
                  <a:pt x="635" y="323"/>
                </a:lnTo>
                <a:lnTo>
                  <a:pt x="606" y="338"/>
                </a:lnTo>
                <a:lnTo>
                  <a:pt x="574" y="352"/>
                </a:lnTo>
                <a:lnTo>
                  <a:pt x="540" y="366"/>
                </a:lnTo>
                <a:lnTo>
                  <a:pt x="502" y="379"/>
                </a:lnTo>
                <a:lnTo>
                  <a:pt x="482" y="36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52" name="Freeform 137"/>
          <p:cNvSpPr/>
          <p:nvPr>
            <p:custDataLst>
              <p:tags r:id="rId133"/>
            </p:custDataLst>
          </p:nvPr>
        </p:nvSpPr>
        <p:spPr>
          <a:xfrm>
            <a:off x="9758680" y="4044950"/>
            <a:ext cx="265430" cy="76200"/>
          </a:xfrm>
          <a:custGeom>
            <a:avLst/>
            <a:gdLst>
              <a:gd name="txL" fmla="*/ 0 w 1163"/>
              <a:gd name="txT" fmla="*/ 0 h 340"/>
              <a:gd name="txR" fmla="*/ 1163 w 1163"/>
              <a:gd name="txB" fmla="*/ 340 h 340"/>
            </a:gdLst>
            <a:ahLst/>
            <a:cxnLst>
              <a:cxn ang="0">
                <a:pos x="0" y="0"/>
              </a:cxn>
              <a:cxn ang="0">
                <a:pos x="1137" y="340"/>
              </a:cxn>
              <a:cxn ang="0">
                <a:pos x="1163" y="340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63" h="340">
                <a:moveTo>
                  <a:pt x="0" y="0"/>
                </a:moveTo>
                <a:lnTo>
                  <a:pt x="1137" y="340"/>
                </a:lnTo>
                <a:lnTo>
                  <a:pt x="1163" y="340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53" name="Freeform 138"/>
          <p:cNvSpPr/>
          <p:nvPr>
            <p:custDataLst>
              <p:tags r:id="rId134"/>
            </p:custDataLst>
          </p:nvPr>
        </p:nvSpPr>
        <p:spPr>
          <a:xfrm>
            <a:off x="9803130" y="4034155"/>
            <a:ext cx="260350" cy="69850"/>
          </a:xfrm>
          <a:custGeom>
            <a:avLst/>
            <a:gdLst>
              <a:gd name="txL" fmla="*/ 0 w 1149"/>
              <a:gd name="txT" fmla="*/ 0 h 303"/>
              <a:gd name="txR" fmla="*/ 1149 w 1149"/>
              <a:gd name="txB" fmla="*/ 303 h 303"/>
            </a:gdLst>
            <a:ahLst/>
            <a:cxnLst>
              <a:cxn ang="0">
                <a:pos x="0" y="1"/>
              </a:cxn>
              <a:cxn ang="0">
                <a:pos x="1124" y="303"/>
              </a:cxn>
              <a:cxn ang="0">
                <a:pos x="1149" y="302"/>
              </a:cxn>
              <a:cxn ang="0">
                <a:pos x="34" y="0"/>
              </a:cxn>
              <a:cxn ang="0">
                <a:pos x="0" y="1"/>
              </a:cxn>
            </a:cxnLst>
            <a:rect l="txL" t="txT" r="txR" b="txB"/>
            <a:pathLst>
              <a:path w="1149" h="303">
                <a:moveTo>
                  <a:pt x="0" y="1"/>
                </a:moveTo>
                <a:lnTo>
                  <a:pt x="1124" y="303"/>
                </a:lnTo>
                <a:lnTo>
                  <a:pt x="1149" y="302"/>
                </a:lnTo>
                <a:lnTo>
                  <a:pt x="34" y="0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54" name="Freeform 139"/>
          <p:cNvSpPr/>
          <p:nvPr>
            <p:custDataLst>
              <p:tags r:id="rId135"/>
            </p:custDataLst>
          </p:nvPr>
        </p:nvSpPr>
        <p:spPr>
          <a:xfrm>
            <a:off x="9782175" y="4038600"/>
            <a:ext cx="262255" cy="76200"/>
          </a:xfrm>
          <a:custGeom>
            <a:avLst/>
            <a:gdLst>
              <a:gd name="txL" fmla="*/ 0 w 1155"/>
              <a:gd name="txT" fmla="*/ 0 h 336"/>
              <a:gd name="txR" fmla="*/ 1155 w 1155"/>
              <a:gd name="txB" fmla="*/ 336 h 336"/>
            </a:gdLst>
            <a:ahLst/>
            <a:cxnLst>
              <a:cxn ang="0">
                <a:pos x="0" y="0"/>
              </a:cxn>
              <a:cxn ang="0">
                <a:pos x="1134" y="336"/>
              </a:cxn>
              <a:cxn ang="0">
                <a:pos x="1155" y="328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55" h="336">
                <a:moveTo>
                  <a:pt x="0" y="0"/>
                </a:moveTo>
                <a:lnTo>
                  <a:pt x="1134" y="336"/>
                </a:lnTo>
                <a:lnTo>
                  <a:pt x="1155" y="328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75" name="AutoShape 141"/>
          <p:cNvSpPr>
            <a:spLocks noChangeAspect="1" noTextEdit="1"/>
          </p:cNvSpPr>
          <p:nvPr>
            <p:custDataLst>
              <p:tags r:id="rId136"/>
            </p:custDataLst>
          </p:nvPr>
        </p:nvSpPr>
        <p:spPr>
          <a:xfrm>
            <a:off x="9736455" y="4700905"/>
            <a:ext cx="495300" cy="4127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76" name="Freeform 142"/>
          <p:cNvSpPr/>
          <p:nvPr>
            <p:custDataLst>
              <p:tags r:id="rId137"/>
            </p:custDataLst>
          </p:nvPr>
        </p:nvSpPr>
        <p:spPr>
          <a:xfrm>
            <a:off x="9726930" y="4697730"/>
            <a:ext cx="487680" cy="409575"/>
          </a:xfrm>
          <a:custGeom>
            <a:avLst/>
            <a:gdLst>
              <a:gd name="txL" fmla="*/ 0 w 2150"/>
              <a:gd name="txT" fmla="*/ 0 h 1804"/>
              <a:gd name="txR" fmla="*/ 2150 w 2150"/>
              <a:gd name="txB" fmla="*/ 1804 h 1804"/>
            </a:gdLst>
            <a:ahLst/>
            <a:cxnLst>
              <a:cxn ang="0">
                <a:pos x="606" y="129"/>
              </a:cxn>
              <a:cxn ang="0">
                <a:pos x="611" y="128"/>
              </a:cxn>
              <a:cxn ang="0">
                <a:pos x="623" y="123"/>
              </a:cxn>
              <a:cxn ang="0">
                <a:pos x="645" y="115"/>
              </a:cxn>
              <a:cxn ang="0">
                <a:pos x="676" y="107"/>
              </a:cxn>
              <a:cxn ang="0">
                <a:pos x="715" y="95"/>
              </a:cxn>
              <a:cxn ang="0">
                <a:pos x="763" y="84"/>
              </a:cxn>
              <a:cxn ang="0">
                <a:pos x="820" y="71"/>
              </a:cxn>
              <a:cxn ang="0">
                <a:pos x="886" y="59"/>
              </a:cxn>
              <a:cxn ang="0">
                <a:pos x="961" y="46"/>
              </a:cxn>
              <a:cxn ang="0">
                <a:pos x="1044" y="35"/>
              </a:cxn>
              <a:cxn ang="0">
                <a:pos x="1138" y="23"/>
              </a:cxn>
              <a:cxn ang="0">
                <a:pos x="1240" y="14"/>
              </a:cxn>
              <a:cxn ang="0">
                <a:pos x="1350" y="7"/>
              </a:cxn>
              <a:cxn ang="0">
                <a:pos x="1470" y="1"/>
              </a:cxn>
              <a:cxn ang="0">
                <a:pos x="1601" y="0"/>
              </a:cxn>
              <a:cxn ang="0">
                <a:pos x="1739" y="1"/>
              </a:cxn>
              <a:cxn ang="0">
                <a:pos x="1799" y="248"/>
              </a:cxn>
              <a:cxn ang="0">
                <a:pos x="1820" y="259"/>
              </a:cxn>
              <a:cxn ang="0">
                <a:pos x="1868" y="292"/>
              </a:cxn>
              <a:cxn ang="0">
                <a:pos x="1920" y="351"/>
              </a:cxn>
              <a:cxn ang="0">
                <a:pos x="1951" y="436"/>
              </a:cxn>
              <a:cxn ang="0">
                <a:pos x="2078" y="1009"/>
              </a:cxn>
              <a:cxn ang="0">
                <a:pos x="2129" y="1247"/>
              </a:cxn>
              <a:cxn ang="0">
                <a:pos x="2137" y="1264"/>
              </a:cxn>
              <a:cxn ang="0">
                <a:pos x="2149" y="1310"/>
              </a:cxn>
              <a:cxn ang="0">
                <a:pos x="2147" y="1380"/>
              </a:cxn>
              <a:cxn ang="0">
                <a:pos x="2117" y="1468"/>
              </a:cxn>
              <a:cxn ang="0">
                <a:pos x="0" y="1413"/>
              </a:cxn>
              <a:cxn ang="0">
                <a:pos x="212" y="1302"/>
              </a:cxn>
              <a:cxn ang="0">
                <a:pos x="213" y="247"/>
              </a:cxn>
              <a:cxn ang="0">
                <a:pos x="223" y="240"/>
              </a:cxn>
              <a:cxn ang="0">
                <a:pos x="245" y="228"/>
              </a:cxn>
              <a:cxn ang="0">
                <a:pos x="276" y="214"/>
              </a:cxn>
              <a:cxn ang="0">
                <a:pos x="316" y="201"/>
              </a:cxn>
              <a:cxn ang="0">
                <a:pos x="366" y="194"/>
              </a:cxn>
              <a:cxn ang="0">
                <a:pos x="424" y="193"/>
              </a:cxn>
              <a:cxn ang="0">
                <a:pos x="493" y="203"/>
              </a:cxn>
              <a:cxn ang="0">
                <a:pos x="582" y="239"/>
              </a:cxn>
            </a:cxnLst>
            <a:rect l="txL" t="txT" r="txR" b="txB"/>
            <a:pathLst>
              <a:path w="2150" h="1804">
                <a:moveTo>
                  <a:pt x="582" y="239"/>
                </a:moveTo>
                <a:lnTo>
                  <a:pt x="606" y="129"/>
                </a:lnTo>
                <a:lnTo>
                  <a:pt x="607" y="129"/>
                </a:lnTo>
                <a:lnTo>
                  <a:pt x="611" y="128"/>
                </a:lnTo>
                <a:lnTo>
                  <a:pt x="616" y="125"/>
                </a:lnTo>
                <a:lnTo>
                  <a:pt x="623" y="123"/>
                </a:lnTo>
                <a:lnTo>
                  <a:pt x="633" y="120"/>
                </a:lnTo>
                <a:lnTo>
                  <a:pt x="645" y="115"/>
                </a:lnTo>
                <a:lnTo>
                  <a:pt x="659" y="112"/>
                </a:lnTo>
                <a:lnTo>
                  <a:pt x="676" y="107"/>
                </a:lnTo>
                <a:lnTo>
                  <a:pt x="694" y="101"/>
                </a:lnTo>
                <a:lnTo>
                  <a:pt x="715" y="95"/>
                </a:lnTo>
                <a:lnTo>
                  <a:pt x="738" y="90"/>
                </a:lnTo>
                <a:lnTo>
                  <a:pt x="763" y="84"/>
                </a:lnTo>
                <a:lnTo>
                  <a:pt x="790" y="78"/>
                </a:lnTo>
                <a:lnTo>
                  <a:pt x="820" y="71"/>
                </a:lnTo>
                <a:lnTo>
                  <a:pt x="852" y="64"/>
                </a:lnTo>
                <a:lnTo>
                  <a:pt x="886" y="59"/>
                </a:lnTo>
                <a:lnTo>
                  <a:pt x="922" y="52"/>
                </a:lnTo>
                <a:lnTo>
                  <a:pt x="961" y="46"/>
                </a:lnTo>
                <a:lnTo>
                  <a:pt x="1002" y="40"/>
                </a:lnTo>
                <a:lnTo>
                  <a:pt x="1044" y="35"/>
                </a:lnTo>
                <a:lnTo>
                  <a:pt x="1090" y="29"/>
                </a:lnTo>
                <a:lnTo>
                  <a:pt x="1138" y="23"/>
                </a:lnTo>
                <a:lnTo>
                  <a:pt x="1187" y="18"/>
                </a:lnTo>
                <a:lnTo>
                  <a:pt x="1240" y="14"/>
                </a:lnTo>
                <a:lnTo>
                  <a:pt x="1294" y="10"/>
                </a:lnTo>
                <a:lnTo>
                  <a:pt x="1350" y="7"/>
                </a:lnTo>
                <a:lnTo>
                  <a:pt x="1410" y="4"/>
                </a:lnTo>
                <a:lnTo>
                  <a:pt x="1470" y="1"/>
                </a:lnTo>
                <a:lnTo>
                  <a:pt x="1535" y="0"/>
                </a:lnTo>
                <a:lnTo>
                  <a:pt x="1601" y="0"/>
                </a:lnTo>
                <a:lnTo>
                  <a:pt x="1668" y="0"/>
                </a:lnTo>
                <a:lnTo>
                  <a:pt x="1739" y="1"/>
                </a:lnTo>
                <a:lnTo>
                  <a:pt x="1816" y="44"/>
                </a:lnTo>
                <a:lnTo>
                  <a:pt x="1799" y="248"/>
                </a:lnTo>
                <a:lnTo>
                  <a:pt x="1804" y="251"/>
                </a:lnTo>
                <a:lnTo>
                  <a:pt x="1820" y="259"/>
                </a:lnTo>
                <a:lnTo>
                  <a:pt x="1842" y="272"/>
                </a:lnTo>
                <a:lnTo>
                  <a:pt x="1868" y="292"/>
                </a:lnTo>
                <a:lnTo>
                  <a:pt x="1896" y="318"/>
                </a:lnTo>
                <a:lnTo>
                  <a:pt x="1920" y="351"/>
                </a:lnTo>
                <a:lnTo>
                  <a:pt x="1939" y="390"/>
                </a:lnTo>
                <a:lnTo>
                  <a:pt x="1951" y="436"/>
                </a:lnTo>
                <a:lnTo>
                  <a:pt x="2125" y="593"/>
                </a:lnTo>
                <a:lnTo>
                  <a:pt x="2078" y="1009"/>
                </a:lnTo>
                <a:lnTo>
                  <a:pt x="1799" y="1149"/>
                </a:lnTo>
                <a:lnTo>
                  <a:pt x="2129" y="1247"/>
                </a:lnTo>
                <a:lnTo>
                  <a:pt x="2131" y="1251"/>
                </a:lnTo>
                <a:lnTo>
                  <a:pt x="2137" y="1264"/>
                </a:lnTo>
                <a:lnTo>
                  <a:pt x="2143" y="1284"/>
                </a:lnTo>
                <a:lnTo>
                  <a:pt x="2149" y="1310"/>
                </a:lnTo>
                <a:lnTo>
                  <a:pt x="2150" y="1342"/>
                </a:lnTo>
                <a:lnTo>
                  <a:pt x="2147" y="1380"/>
                </a:lnTo>
                <a:lnTo>
                  <a:pt x="2136" y="1423"/>
                </a:lnTo>
                <a:lnTo>
                  <a:pt x="2117" y="1468"/>
                </a:lnTo>
                <a:lnTo>
                  <a:pt x="1244" y="1804"/>
                </a:lnTo>
                <a:lnTo>
                  <a:pt x="0" y="1413"/>
                </a:lnTo>
                <a:lnTo>
                  <a:pt x="22" y="1367"/>
                </a:lnTo>
                <a:lnTo>
                  <a:pt x="212" y="1302"/>
                </a:lnTo>
                <a:lnTo>
                  <a:pt x="212" y="248"/>
                </a:lnTo>
                <a:lnTo>
                  <a:pt x="213" y="247"/>
                </a:lnTo>
                <a:lnTo>
                  <a:pt x="217" y="244"/>
                </a:lnTo>
                <a:lnTo>
                  <a:pt x="223" y="240"/>
                </a:lnTo>
                <a:lnTo>
                  <a:pt x="232" y="234"/>
                </a:lnTo>
                <a:lnTo>
                  <a:pt x="245" y="228"/>
                </a:lnTo>
                <a:lnTo>
                  <a:pt x="258" y="221"/>
                </a:lnTo>
                <a:lnTo>
                  <a:pt x="276" y="214"/>
                </a:lnTo>
                <a:lnTo>
                  <a:pt x="294" y="207"/>
                </a:lnTo>
                <a:lnTo>
                  <a:pt x="316" y="201"/>
                </a:lnTo>
                <a:lnTo>
                  <a:pt x="340" y="197"/>
                </a:lnTo>
                <a:lnTo>
                  <a:pt x="366" y="194"/>
                </a:lnTo>
                <a:lnTo>
                  <a:pt x="393" y="192"/>
                </a:lnTo>
                <a:lnTo>
                  <a:pt x="424" y="193"/>
                </a:lnTo>
                <a:lnTo>
                  <a:pt x="457" y="197"/>
                </a:lnTo>
                <a:lnTo>
                  <a:pt x="493" y="203"/>
                </a:lnTo>
                <a:lnTo>
                  <a:pt x="529" y="214"/>
                </a:lnTo>
                <a:lnTo>
                  <a:pt x="582" y="239"/>
                </a:lnTo>
                <a:close/>
              </a:path>
            </a:pathLst>
          </a:custGeom>
          <a:solidFill>
            <a:srgbClr val="FF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77" name="Freeform 143"/>
          <p:cNvSpPr/>
          <p:nvPr>
            <p:custDataLst>
              <p:tags r:id="rId138"/>
            </p:custDataLst>
          </p:nvPr>
        </p:nvSpPr>
        <p:spPr>
          <a:xfrm>
            <a:off x="9906000" y="4735830"/>
            <a:ext cx="155575" cy="177800"/>
          </a:xfrm>
          <a:custGeom>
            <a:avLst/>
            <a:gdLst>
              <a:gd name="txL" fmla="*/ 0 w 690"/>
              <a:gd name="txT" fmla="*/ 0 h 782"/>
              <a:gd name="txR" fmla="*/ 690 w 690"/>
              <a:gd name="txB" fmla="*/ 782 h 782"/>
            </a:gdLst>
            <a:ahLst/>
            <a:cxnLst>
              <a:cxn ang="0">
                <a:pos x="684" y="29"/>
              </a:cxn>
              <a:cxn ang="0">
                <a:pos x="681" y="28"/>
              </a:cxn>
              <a:cxn ang="0">
                <a:pos x="670" y="25"/>
              </a:cxn>
              <a:cxn ang="0">
                <a:pos x="652" y="21"/>
              </a:cxn>
              <a:cxn ang="0">
                <a:pos x="628" y="16"/>
              </a:cxn>
              <a:cxn ang="0">
                <a:pos x="600" y="11"/>
              </a:cxn>
              <a:cxn ang="0">
                <a:pos x="566" y="7"/>
              </a:cxn>
              <a:cxn ang="0">
                <a:pos x="527" y="3"/>
              </a:cxn>
              <a:cxn ang="0">
                <a:pos x="483" y="1"/>
              </a:cxn>
              <a:cxn ang="0">
                <a:pos x="436" y="0"/>
              </a:cxn>
              <a:cxn ang="0">
                <a:pos x="386" y="2"/>
              </a:cxn>
              <a:cxn ang="0">
                <a:pos x="333" y="7"/>
              </a:cxn>
              <a:cxn ang="0">
                <a:pos x="277" y="16"/>
              </a:cxn>
              <a:cxn ang="0">
                <a:pos x="221" y="28"/>
              </a:cxn>
              <a:cxn ang="0">
                <a:pos x="163" y="45"/>
              </a:cxn>
              <a:cxn ang="0">
                <a:pos x="104" y="65"/>
              </a:cxn>
              <a:cxn ang="0">
                <a:pos x="44" y="93"/>
              </a:cxn>
              <a:cxn ang="0">
                <a:pos x="40" y="108"/>
              </a:cxn>
              <a:cxn ang="0">
                <a:pos x="29" y="150"/>
              </a:cxn>
              <a:cxn ang="0">
                <a:pos x="17" y="216"/>
              </a:cxn>
              <a:cxn ang="0">
                <a:pos x="5" y="301"/>
              </a:cxn>
              <a:cxn ang="0">
                <a:pos x="0" y="402"/>
              </a:cxn>
              <a:cxn ang="0">
                <a:pos x="4" y="516"/>
              </a:cxn>
              <a:cxn ang="0">
                <a:pos x="21" y="638"/>
              </a:cxn>
              <a:cxn ang="0">
                <a:pos x="57" y="763"/>
              </a:cxn>
              <a:cxn ang="0">
                <a:pos x="60" y="763"/>
              </a:cxn>
              <a:cxn ang="0">
                <a:pos x="69" y="762"/>
              </a:cxn>
              <a:cxn ang="0">
                <a:pos x="84" y="759"/>
              </a:cxn>
              <a:cxn ang="0">
                <a:pos x="105" y="758"/>
              </a:cxn>
              <a:cxn ang="0">
                <a:pos x="131" y="756"/>
              </a:cxn>
              <a:cxn ang="0">
                <a:pos x="162" y="754"/>
              </a:cxn>
              <a:cxn ang="0">
                <a:pos x="198" y="753"/>
              </a:cxn>
              <a:cxn ang="0">
                <a:pos x="239" y="751"/>
              </a:cxn>
              <a:cxn ang="0">
                <a:pos x="283" y="750"/>
              </a:cxn>
              <a:cxn ang="0">
                <a:pos x="331" y="751"/>
              </a:cxn>
              <a:cxn ang="0">
                <a:pos x="384" y="753"/>
              </a:cxn>
              <a:cxn ang="0">
                <a:pos x="440" y="755"/>
              </a:cxn>
              <a:cxn ang="0">
                <a:pos x="498" y="759"/>
              </a:cxn>
              <a:cxn ang="0">
                <a:pos x="560" y="765"/>
              </a:cxn>
              <a:cxn ang="0">
                <a:pos x="624" y="773"/>
              </a:cxn>
              <a:cxn ang="0">
                <a:pos x="690" y="782"/>
              </a:cxn>
              <a:cxn ang="0">
                <a:pos x="687" y="759"/>
              </a:cxn>
              <a:cxn ang="0">
                <a:pos x="680" y="697"/>
              </a:cxn>
              <a:cxn ang="0">
                <a:pos x="670" y="604"/>
              </a:cxn>
              <a:cxn ang="0">
                <a:pos x="662" y="492"/>
              </a:cxn>
              <a:cxn ang="0">
                <a:pos x="656" y="368"/>
              </a:cxn>
              <a:cxn ang="0">
                <a:pos x="656" y="244"/>
              </a:cxn>
              <a:cxn ang="0">
                <a:pos x="665" y="128"/>
              </a:cxn>
              <a:cxn ang="0">
                <a:pos x="684" y="29"/>
              </a:cxn>
            </a:cxnLst>
            <a:rect l="txL" t="txT" r="txR" b="txB"/>
            <a:pathLst>
              <a:path w="690" h="782">
                <a:moveTo>
                  <a:pt x="684" y="29"/>
                </a:moveTo>
                <a:lnTo>
                  <a:pt x="681" y="28"/>
                </a:lnTo>
                <a:lnTo>
                  <a:pt x="670" y="25"/>
                </a:lnTo>
                <a:lnTo>
                  <a:pt x="652" y="21"/>
                </a:lnTo>
                <a:lnTo>
                  <a:pt x="628" y="16"/>
                </a:lnTo>
                <a:lnTo>
                  <a:pt x="600" y="11"/>
                </a:lnTo>
                <a:lnTo>
                  <a:pt x="566" y="7"/>
                </a:lnTo>
                <a:lnTo>
                  <a:pt x="527" y="3"/>
                </a:lnTo>
                <a:lnTo>
                  <a:pt x="483" y="1"/>
                </a:lnTo>
                <a:lnTo>
                  <a:pt x="436" y="0"/>
                </a:lnTo>
                <a:lnTo>
                  <a:pt x="386" y="2"/>
                </a:lnTo>
                <a:lnTo>
                  <a:pt x="333" y="7"/>
                </a:lnTo>
                <a:lnTo>
                  <a:pt x="277" y="16"/>
                </a:lnTo>
                <a:lnTo>
                  <a:pt x="221" y="28"/>
                </a:lnTo>
                <a:lnTo>
                  <a:pt x="163" y="45"/>
                </a:lnTo>
                <a:lnTo>
                  <a:pt x="104" y="65"/>
                </a:lnTo>
                <a:lnTo>
                  <a:pt x="44" y="93"/>
                </a:lnTo>
                <a:lnTo>
                  <a:pt x="40" y="108"/>
                </a:lnTo>
                <a:lnTo>
                  <a:pt x="29" y="150"/>
                </a:lnTo>
                <a:lnTo>
                  <a:pt x="17" y="216"/>
                </a:lnTo>
                <a:lnTo>
                  <a:pt x="5" y="301"/>
                </a:lnTo>
                <a:lnTo>
                  <a:pt x="0" y="402"/>
                </a:lnTo>
                <a:lnTo>
                  <a:pt x="4" y="516"/>
                </a:lnTo>
                <a:lnTo>
                  <a:pt x="21" y="638"/>
                </a:lnTo>
                <a:lnTo>
                  <a:pt x="57" y="763"/>
                </a:lnTo>
                <a:lnTo>
                  <a:pt x="60" y="763"/>
                </a:lnTo>
                <a:lnTo>
                  <a:pt x="69" y="762"/>
                </a:lnTo>
                <a:lnTo>
                  <a:pt x="84" y="759"/>
                </a:lnTo>
                <a:lnTo>
                  <a:pt x="105" y="758"/>
                </a:lnTo>
                <a:lnTo>
                  <a:pt x="131" y="756"/>
                </a:lnTo>
                <a:lnTo>
                  <a:pt x="162" y="754"/>
                </a:lnTo>
                <a:lnTo>
                  <a:pt x="198" y="753"/>
                </a:lnTo>
                <a:lnTo>
                  <a:pt x="239" y="751"/>
                </a:lnTo>
                <a:lnTo>
                  <a:pt x="283" y="750"/>
                </a:lnTo>
                <a:lnTo>
                  <a:pt x="331" y="751"/>
                </a:lnTo>
                <a:lnTo>
                  <a:pt x="384" y="753"/>
                </a:lnTo>
                <a:lnTo>
                  <a:pt x="440" y="755"/>
                </a:lnTo>
                <a:lnTo>
                  <a:pt x="498" y="759"/>
                </a:lnTo>
                <a:lnTo>
                  <a:pt x="560" y="765"/>
                </a:lnTo>
                <a:lnTo>
                  <a:pt x="624" y="773"/>
                </a:lnTo>
                <a:lnTo>
                  <a:pt x="690" y="782"/>
                </a:lnTo>
                <a:lnTo>
                  <a:pt x="687" y="759"/>
                </a:lnTo>
                <a:lnTo>
                  <a:pt x="680" y="697"/>
                </a:lnTo>
                <a:lnTo>
                  <a:pt x="670" y="604"/>
                </a:lnTo>
                <a:lnTo>
                  <a:pt x="662" y="492"/>
                </a:lnTo>
                <a:lnTo>
                  <a:pt x="656" y="368"/>
                </a:lnTo>
                <a:lnTo>
                  <a:pt x="656" y="244"/>
                </a:lnTo>
                <a:lnTo>
                  <a:pt x="665" y="128"/>
                </a:lnTo>
                <a:lnTo>
                  <a:pt x="684" y="29"/>
                </a:lnTo>
                <a:close/>
              </a:path>
            </a:pathLst>
          </a:custGeom>
          <a:solidFill>
            <a:srgbClr val="FF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78" name="Freeform 144"/>
          <p:cNvSpPr/>
          <p:nvPr>
            <p:custDataLst>
              <p:tags r:id="rId139"/>
            </p:custDataLst>
          </p:nvPr>
        </p:nvSpPr>
        <p:spPr>
          <a:xfrm>
            <a:off x="9921875" y="4784725"/>
            <a:ext cx="259080" cy="176530"/>
          </a:xfrm>
          <a:custGeom>
            <a:avLst/>
            <a:gdLst>
              <a:gd name="txL" fmla="*/ 0 w 1139"/>
              <a:gd name="txT" fmla="*/ 0 h 778"/>
              <a:gd name="txR" fmla="*/ 1139 w 1139"/>
              <a:gd name="txB" fmla="*/ 778 h 778"/>
            </a:gdLst>
            <a:ahLst/>
            <a:cxnLst>
              <a:cxn ang="0">
                <a:pos x="7" y="587"/>
              </a:cxn>
              <a:cxn ang="0">
                <a:pos x="0" y="682"/>
              </a:cxn>
              <a:cxn ang="0">
                <a:pos x="742" y="778"/>
              </a:cxn>
              <a:cxn ang="0">
                <a:pos x="748" y="775"/>
              </a:cxn>
              <a:cxn ang="0">
                <a:pos x="763" y="767"/>
              </a:cxn>
              <a:cxn ang="0">
                <a:pos x="787" y="755"/>
              </a:cxn>
              <a:cxn ang="0">
                <a:pos x="816" y="737"/>
              </a:cxn>
              <a:cxn ang="0">
                <a:pos x="852" y="714"/>
              </a:cxn>
              <a:cxn ang="0">
                <a:pos x="891" y="686"/>
              </a:cxn>
              <a:cxn ang="0">
                <a:pos x="932" y="652"/>
              </a:cxn>
              <a:cxn ang="0">
                <a:pos x="973" y="613"/>
              </a:cxn>
              <a:cxn ang="0">
                <a:pos x="1013" y="570"/>
              </a:cxn>
              <a:cxn ang="0">
                <a:pos x="1051" y="521"/>
              </a:cxn>
              <a:cxn ang="0">
                <a:pos x="1083" y="466"/>
              </a:cxn>
              <a:cxn ang="0">
                <a:pos x="1109" y="406"/>
              </a:cxn>
              <a:cxn ang="0">
                <a:pos x="1129" y="342"/>
              </a:cxn>
              <a:cxn ang="0">
                <a:pos x="1139" y="271"/>
              </a:cxn>
              <a:cxn ang="0">
                <a:pos x="1138" y="196"/>
              </a:cxn>
              <a:cxn ang="0">
                <a:pos x="1124" y="115"/>
              </a:cxn>
              <a:cxn ang="0">
                <a:pos x="1122" y="110"/>
              </a:cxn>
              <a:cxn ang="0">
                <a:pos x="1115" y="97"/>
              </a:cxn>
              <a:cxn ang="0">
                <a:pos x="1102" y="80"/>
              </a:cxn>
              <a:cxn ang="0">
                <a:pos x="1086" y="59"/>
              </a:cxn>
              <a:cxn ang="0">
                <a:pos x="1066" y="39"/>
              </a:cxn>
              <a:cxn ang="0">
                <a:pos x="1041" y="20"/>
              </a:cxn>
              <a:cxn ang="0">
                <a:pos x="1011" y="7"/>
              </a:cxn>
              <a:cxn ang="0">
                <a:pos x="978" y="0"/>
              </a:cxn>
              <a:cxn ang="0">
                <a:pos x="982" y="12"/>
              </a:cxn>
              <a:cxn ang="0">
                <a:pos x="994" y="46"/>
              </a:cxn>
              <a:cxn ang="0">
                <a:pos x="1007" y="100"/>
              </a:cxn>
              <a:cxn ang="0">
                <a:pos x="1019" y="169"/>
              </a:cxn>
              <a:cxn ang="0">
                <a:pos x="1022" y="252"/>
              </a:cxn>
              <a:cxn ang="0">
                <a:pos x="1013" y="344"/>
              </a:cxn>
              <a:cxn ang="0">
                <a:pos x="987" y="444"/>
              </a:cxn>
              <a:cxn ang="0">
                <a:pos x="940" y="549"/>
              </a:cxn>
              <a:cxn ang="0">
                <a:pos x="939" y="550"/>
              </a:cxn>
              <a:cxn ang="0">
                <a:pos x="934" y="553"/>
              </a:cxn>
              <a:cxn ang="0">
                <a:pos x="927" y="559"/>
              </a:cxn>
              <a:cxn ang="0">
                <a:pos x="917" y="567"/>
              </a:cxn>
              <a:cxn ang="0">
                <a:pos x="904" y="575"/>
              </a:cxn>
              <a:cxn ang="0">
                <a:pos x="890" y="585"/>
              </a:cxn>
              <a:cxn ang="0">
                <a:pos x="871" y="594"/>
              </a:cxn>
              <a:cxn ang="0">
                <a:pos x="851" y="603"/>
              </a:cxn>
              <a:cxn ang="0">
                <a:pos x="828" y="611"/>
              </a:cxn>
              <a:cxn ang="0">
                <a:pos x="802" y="619"/>
              </a:cxn>
              <a:cxn ang="0">
                <a:pos x="773" y="625"/>
              </a:cxn>
              <a:cxn ang="0">
                <a:pos x="741" y="629"/>
              </a:cxn>
              <a:cxn ang="0">
                <a:pos x="708" y="630"/>
              </a:cxn>
              <a:cxn ang="0">
                <a:pos x="671" y="629"/>
              </a:cxn>
              <a:cxn ang="0">
                <a:pos x="631" y="626"/>
              </a:cxn>
              <a:cxn ang="0">
                <a:pos x="590" y="618"/>
              </a:cxn>
              <a:cxn ang="0">
                <a:pos x="590" y="720"/>
              </a:cxn>
              <a:cxn ang="0">
                <a:pos x="26" y="663"/>
              </a:cxn>
              <a:cxn ang="0">
                <a:pos x="7" y="587"/>
              </a:cxn>
            </a:cxnLst>
            <a:rect l="txL" t="txT" r="txR" b="txB"/>
            <a:pathLst>
              <a:path w="1139" h="778">
                <a:moveTo>
                  <a:pt x="7" y="587"/>
                </a:moveTo>
                <a:lnTo>
                  <a:pt x="0" y="682"/>
                </a:lnTo>
                <a:lnTo>
                  <a:pt x="742" y="778"/>
                </a:lnTo>
                <a:lnTo>
                  <a:pt x="748" y="775"/>
                </a:lnTo>
                <a:lnTo>
                  <a:pt x="763" y="767"/>
                </a:lnTo>
                <a:lnTo>
                  <a:pt x="787" y="755"/>
                </a:lnTo>
                <a:lnTo>
                  <a:pt x="816" y="737"/>
                </a:lnTo>
                <a:lnTo>
                  <a:pt x="852" y="714"/>
                </a:lnTo>
                <a:lnTo>
                  <a:pt x="891" y="686"/>
                </a:lnTo>
                <a:lnTo>
                  <a:pt x="932" y="652"/>
                </a:lnTo>
                <a:lnTo>
                  <a:pt x="973" y="613"/>
                </a:lnTo>
                <a:lnTo>
                  <a:pt x="1013" y="570"/>
                </a:lnTo>
                <a:lnTo>
                  <a:pt x="1051" y="521"/>
                </a:lnTo>
                <a:lnTo>
                  <a:pt x="1083" y="466"/>
                </a:lnTo>
                <a:lnTo>
                  <a:pt x="1109" y="406"/>
                </a:lnTo>
                <a:lnTo>
                  <a:pt x="1129" y="342"/>
                </a:lnTo>
                <a:lnTo>
                  <a:pt x="1139" y="271"/>
                </a:lnTo>
                <a:lnTo>
                  <a:pt x="1138" y="196"/>
                </a:lnTo>
                <a:lnTo>
                  <a:pt x="1124" y="115"/>
                </a:lnTo>
                <a:lnTo>
                  <a:pt x="1122" y="110"/>
                </a:lnTo>
                <a:lnTo>
                  <a:pt x="1115" y="97"/>
                </a:lnTo>
                <a:lnTo>
                  <a:pt x="1102" y="80"/>
                </a:lnTo>
                <a:lnTo>
                  <a:pt x="1086" y="59"/>
                </a:lnTo>
                <a:lnTo>
                  <a:pt x="1066" y="39"/>
                </a:lnTo>
                <a:lnTo>
                  <a:pt x="1041" y="20"/>
                </a:lnTo>
                <a:lnTo>
                  <a:pt x="1011" y="7"/>
                </a:lnTo>
                <a:lnTo>
                  <a:pt x="978" y="0"/>
                </a:lnTo>
                <a:lnTo>
                  <a:pt x="982" y="12"/>
                </a:lnTo>
                <a:lnTo>
                  <a:pt x="994" y="46"/>
                </a:lnTo>
                <a:lnTo>
                  <a:pt x="1007" y="100"/>
                </a:lnTo>
                <a:lnTo>
                  <a:pt x="1019" y="169"/>
                </a:lnTo>
                <a:lnTo>
                  <a:pt x="1022" y="252"/>
                </a:lnTo>
                <a:lnTo>
                  <a:pt x="1013" y="344"/>
                </a:lnTo>
                <a:lnTo>
                  <a:pt x="987" y="444"/>
                </a:lnTo>
                <a:lnTo>
                  <a:pt x="940" y="549"/>
                </a:lnTo>
                <a:lnTo>
                  <a:pt x="939" y="550"/>
                </a:lnTo>
                <a:lnTo>
                  <a:pt x="934" y="553"/>
                </a:lnTo>
                <a:lnTo>
                  <a:pt x="927" y="559"/>
                </a:lnTo>
                <a:lnTo>
                  <a:pt x="917" y="567"/>
                </a:lnTo>
                <a:lnTo>
                  <a:pt x="904" y="575"/>
                </a:lnTo>
                <a:lnTo>
                  <a:pt x="890" y="585"/>
                </a:lnTo>
                <a:lnTo>
                  <a:pt x="871" y="594"/>
                </a:lnTo>
                <a:lnTo>
                  <a:pt x="851" y="603"/>
                </a:lnTo>
                <a:lnTo>
                  <a:pt x="828" y="611"/>
                </a:lnTo>
                <a:lnTo>
                  <a:pt x="802" y="619"/>
                </a:lnTo>
                <a:lnTo>
                  <a:pt x="773" y="625"/>
                </a:lnTo>
                <a:lnTo>
                  <a:pt x="741" y="629"/>
                </a:lnTo>
                <a:lnTo>
                  <a:pt x="708" y="630"/>
                </a:lnTo>
                <a:lnTo>
                  <a:pt x="671" y="629"/>
                </a:lnTo>
                <a:lnTo>
                  <a:pt x="631" y="626"/>
                </a:lnTo>
                <a:lnTo>
                  <a:pt x="590" y="618"/>
                </a:lnTo>
                <a:lnTo>
                  <a:pt x="590" y="720"/>
                </a:lnTo>
                <a:lnTo>
                  <a:pt x="26" y="663"/>
                </a:lnTo>
                <a:lnTo>
                  <a:pt x="7" y="58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79" name="Freeform 145"/>
          <p:cNvSpPr/>
          <p:nvPr>
            <p:custDataLst>
              <p:tags r:id="rId140"/>
            </p:custDataLst>
          </p:nvPr>
        </p:nvSpPr>
        <p:spPr>
          <a:xfrm>
            <a:off x="9890125" y="4958080"/>
            <a:ext cx="189230" cy="60325"/>
          </a:xfrm>
          <a:custGeom>
            <a:avLst/>
            <a:gdLst>
              <a:gd name="txL" fmla="*/ 0 w 837"/>
              <a:gd name="txT" fmla="*/ 0 h 269"/>
              <a:gd name="txR" fmla="*/ 837 w 837"/>
              <a:gd name="txB" fmla="*/ 269 h 269"/>
            </a:gdLst>
            <a:ahLst/>
            <a:cxnLst>
              <a:cxn ang="0">
                <a:pos x="837" y="96"/>
              </a:cxn>
              <a:cxn ang="0">
                <a:pos x="12" y="0"/>
              </a:cxn>
              <a:cxn ang="0">
                <a:pos x="0" y="96"/>
              </a:cxn>
              <a:cxn ang="0">
                <a:pos x="812" y="269"/>
              </a:cxn>
              <a:cxn ang="0">
                <a:pos x="837" y="96"/>
              </a:cxn>
            </a:cxnLst>
            <a:rect l="txL" t="txT" r="txR" b="txB"/>
            <a:pathLst>
              <a:path w="837" h="269">
                <a:moveTo>
                  <a:pt x="837" y="96"/>
                </a:moveTo>
                <a:lnTo>
                  <a:pt x="12" y="0"/>
                </a:lnTo>
                <a:lnTo>
                  <a:pt x="0" y="96"/>
                </a:lnTo>
                <a:lnTo>
                  <a:pt x="812" y="269"/>
                </a:lnTo>
                <a:lnTo>
                  <a:pt x="837" y="9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80" name="Freeform 146"/>
          <p:cNvSpPr/>
          <p:nvPr>
            <p:custDataLst>
              <p:tags r:id="rId141"/>
            </p:custDataLst>
          </p:nvPr>
        </p:nvSpPr>
        <p:spPr>
          <a:xfrm>
            <a:off x="9984105" y="4977130"/>
            <a:ext cx="81280" cy="28575"/>
          </a:xfrm>
          <a:custGeom>
            <a:avLst/>
            <a:gdLst>
              <a:gd name="txL" fmla="*/ 0 w 358"/>
              <a:gd name="txT" fmla="*/ 0 h 122"/>
              <a:gd name="txR" fmla="*/ 358 w 358"/>
              <a:gd name="txB" fmla="*/ 122 h 122"/>
            </a:gdLst>
            <a:ahLst/>
            <a:cxnLst>
              <a:cxn ang="0">
                <a:pos x="358" y="53"/>
              </a:cxn>
              <a:cxn ang="0">
                <a:pos x="5" y="0"/>
              </a:cxn>
              <a:cxn ang="0">
                <a:pos x="0" y="51"/>
              </a:cxn>
              <a:cxn ang="0">
                <a:pos x="348" y="122"/>
              </a:cxn>
              <a:cxn ang="0">
                <a:pos x="358" y="53"/>
              </a:cxn>
            </a:cxnLst>
            <a:rect l="txL" t="txT" r="txR" b="txB"/>
            <a:pathLst>
              <a:path w="358" h="122">
                <a:moveTo>
                  <a:pt x="358" y="53"/>
                </a:moveTo>
                <a:lnTo>
                  <a:pt x="5" y="0"/>
                </a:lnTo>
                <a:lnTo>
                  <a:pt x="0" y="51"/>
                </a:lnTo>
                <a:lnTo>
                  <a:pt x="348" y="122"/>
                </a:lnTo>
                <a:lnTo>
                  <a:pt x="358" y="53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81" name="Freeform 147"/>
          <p:cNvSpPr/>
          <p:nvPr>
            <p:custDataLst>
              <p:tags r:id="rId142"/>
            </p:custDataLst>
          </p:nvPr>
        </p:nvSpPr>
        <p:spPr>
          <a:xfrm>
            <a:off x="9901555" y="4962525"/>
            <a:ext cx="53975" cy="20955"/>
          </a:xfrm>
          <a:custGeom>
            <a:avLst/>
            <a:gdLst>
              <a:gd name="txL" fmla="*/ 0 w 239"/>
              <a:gd name="txT" fmla="*/ 0 h 91"/>
              <a:gd name="txR" fmla="*/ 239 w 239"/>
              <a:gd name="txB" fmla="*/ 91 h 91"/>
            </a:gdLst>
            <a:ahLst/>
            <a:cxnLst>
              <a:cxn ang="0">
                <a:pos x="239" y="42"/>
              </a:cxn>
              <a:cxn ang="0">
                <a:pos x="0" y="0"/>
              </a:cxn>
              <a:cxn ang="0">
                <a:pos x="2" y="44"/>
              </a:cxn>
              <a:cxn ang="0">
                <a:pos x="231" y="91"/>
              </a:cxn>
              <a:cxn ang="0">
                <a:pos x="239" y="42"/>
              </a:cxn>
            </a:cxnLst>
            <a:rect l="txL" t="txT" r="txR" b="txB"/>
            <a:pathLst>
              <a:path w="239" h="91">
                <a:moveTo>
                  <a:pt x="239" y="42"/>
                </a:moveTo>
                <a:lnTo>
                  <a:pt x="0" y="0"/>
                </a:lnTo>
                <a:lnTo>
                  <a:pt x="2" y="44"/>
                </a:lnTo>
                <a:lnTo>
                  <a:pt x="231" y="91"/>
                </a:lnTo>
                <a:lnTo>
                  <a:pt x="239" y="42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82" name="Freeform 148"/>
          <p:cNvSpPr/>
          <p:nvPr>
            <p:custDataLst>
              <p:tags r:id="rId143"/>
            </p:custDataLst>
          </p:nvPr>
        </p:nvSpPr>
        <p:spPr>
          <a:xfrm>
            <a:off x="9765030" y="4983480"/>
            <a:ext cx="320675" cy="106680"/>
          </a:xfrm>
          <a:custGeom>
            <a:avLst/>
            <a:gdLst>
              <a:gd name="txL" fmla="*/ 0 w 1409"/>
              <a:gd name="txT" fmla="*/ 0 h 466"/>
              <a:gd name="txR" fmla="*/ 1409 w 1409"/>
              <a:gd name="txB" fmla="*/ 466 h 466"/>
            </a:gdLst>
            <a:ahLst/>
            <a:cxnLst>
              <a:cxn ang="0">
                <a:pos x="0" y="140"/>
              </a:cxn>
              <a:cxn ang="0">
                <a:pos x="4" y="140"/>
              </a:cxn>
              <a:cxn ang="0">
                <a:pos x="12" y="138"/>
              </a:cxn>
              <a:cxn ang="0">
                <a:pos x="27" y="135"/>
              </a:cxn>
              <a:cxn ang="0">
                <a:pos x="45" y="132"/>
              </a:cxn>
              <a:cxn ang="0">
                <a:pos x="67" y="128"/>
              </a:cxn>
              <a:cxn ang="0">
                <a:pos x="92" y="123"/>
              </a:cxn>
              <a:cxn ang="0">
                <a:pos x="120" y="116"/>
              </a:cxn>
              <a:cxn ang="0">
                <a:pos x="150" y="108"/>
              </a:cxn>
              <a:cxn ang="0">
                <a:pos x="181" y="100"/>
              </a:cxn>
              <a:cxn ang="0">
                <a:pos x="212" y="89"/>
              </a:cxn>
              <a:cxn ang="0">
                <a:pos x="243" y="78"/>
              </a:cxn>
              <a:cxn ang="0">
                <a:pos x="273" y="65"/>
              </a:cxn>
              <a:cxn ang="0">
                <a:pos x="303" y="50"/>
              </a:cxn>
              <a:cxn ang="0">
                <a:pos x="330" y="35"/>
              </a:cxn>
              <a:cxn ang="0">
                <a:pos x="355" y="18"/>
              </a:cxn>
              <a:cxn ang="0">
                <a:pos x="375" y="0"/>
              </a:cxn>
              <a:cxn ang="0">
                <a:pos x="1409" y="236"/>
              </a:cxn>
              <a:cxn ang="0">
                <a:pos x="1407" y="239"/>
              </a:cxn>
              <a:cxn ang="0">
                <a:pos x="1401" y="245"/>
              </a:cxn>
              <a:cxn ang="0">
                <a:pos x="1392" y="254"/>
              </a:cxn>
              <a:cxn ang="0">
                <a:pos x="1379" y="265"/>
              </a:cxn>
              <a:cxn ang="0">
                <a:pos x="1363" y="279"/>
              </a:cxn>
              <a:cxn ang="0">
                <a:pos x="1345" y="295"/>
              </a:cxn>
              <a:cxn ang="0">
                <a:pos x="1325" y="313"/>
              </a:cxn>
              <a:cxn ang="0">
                <a:pos x="1303" y="332"/>
              </a:cxn>
              <a:cxn ang="0">
                <a:pos x="1279" y="351"/>
              </a:cxn>
              <a:cxn ang="0">
                <a:pos x="1253" y="371"/>
              </a:cxn>
              <a:cxn ang="0">
                <a:pos x="1227" y="390"/>
              </a:cxn>
              <a:cxn ang="0">
                <a:pos x="1200" y="409"/>
              </a:cxn>
              <a:cxn ang="0">
                <a:pos x="1172" y="426"/>
              </a:cxn>
              <a:cxn ang="0">
                <a:pos x="1145" y="441"/>
              </a:cxn>
              <a:cxn ang="0">
                <a:pos x="1117" y="455"/>
              </a:cxn>
              <a:cxn ang="0">
                <a:pos x="1091" y="466"/>
              </a:cxn>
              <a:cxn ang="0">
                <a:pos x="0" y="140"/>
              </a:cxn>
            </a:cxnLst>
            <a:rect l="txL" t="txT" r="txR" b="txB"/>
            <a:pathLst>
              <a:path w="1409" h="466">
                <a:moveTo>
                  <a:pt x="0" y="140"/>
                </a:moveTo>
                <a:lnTo>
                  <a:pt x="4" y="140"/>
                </a:lnTo>
                <a:lnTo>
                  <a:pt x="12" y="138"/>
                </a:lnTo>
                <a:lnTo>
                  <a:pt x="27" y="135"/>
                </a:lnTo>
                <a:lnTo>
                  <a:pt x="45" y="132"/>
                </a:lnTo>
                <a:lnTo>
                  <a:pt x="67" y="128"/>
                </a:lnTo>
                <a:lnTo>
                  <a:pt x="92" y="123"/>
                </a:lnTo>
                <a:lnTo>
                  <a:pt x="120" y="116"/>
                </a:lnTo>
                <a:lnTo>
                  <a:pt x="150" y="108"/>
                </a:lnTo>
                <a:lnTo>
                  <a:pt x="181" y="100"/>
                </a:lnTo>
                <a:lnTo>
                  <a:pt x="212" y="89"/>
                </a:lnTo>
                <a:lnTo>
                  <a:pt x="243" y="78"/>
                </a:lnTo>
                <a:lnTo>
                  <a:pt x="273" y="65"/>
                </a:lnTo>
                <a:lnTo>
                  <a:pt x="303" y="50"/>
                </a:lnTo>
                <a:lnTo>
                  <a:pt x="330" y="35"/>
                </a:lnTo>
                <a:lnTo>
                  <a:pt x="355" y="18"/>
                </a:lnTo>
                <a:lnTo>
                  <a:pt x="375" y="0"/>
                </a:lnTo>
                <a:lnTo>
                  <a:pt x="1409" y="236"/>
                </a:lnTo>
                <a:lnTo>
                  <a:pt x="1407" y="239"/>
                </a:lnTo>
                <a:lnTo>
                  <a:pt x="1401" y="245"/>
                </a:lnTo>
                <a:lnTo>
                  <a:pt x="1392" y="254"/>
                </a:lnTo>
                <a:lnTo>
                  <a:pt x="1379" y="265"/>
                </a:lnTo>
                <a:lnTo>
                  <a:pt x="1363" y="279"/>
                </a:lnTo>
                <a:lnTo>
                  <a:pt x="1345" y="295"/>
                </a:lnTo>
                <a:lnTo>
                  <a:pt x="1325" y="313"/>
                </a:lnTo>
                <a:lnTo>
                  <a:pt x="1303" y="332"/>
                </a:lnTo>
                <a:lnTo>
                  <a:pt x="1279" y="351"/>
                </a:lnTo>
                <a:lnTo>
                  <a:pt x="1253" y="371"/>
                </a:lnTo>
                <a:lnTo>
                  <a:pt x="1227" y="390"/>
                </a:lnTo>
                <a:lnTo>
                  <a:pt x="1200" y="409"/>
                </a:lnTo>
                <a:lnTo>
                  <a:pt x="1172" y="426"/>
                </a:lnTo>
                <a:lnTo>
                  <a:pt x="1145" y="441"/>
                </a:lnTo>
                <a:lnTo>
                  <a:pt x="1117" y="455"/>
                </a:lnTo>
                <a:lnTo>
                  <a:pt x="1091" y="466"/>
                </a:lnTo>
                <a:lnTo>
                  <a:pt x="0" y="140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83" name="Freeform 149"/>
          <p:cNvSpPr/>
          <p:nvPr>
            <p:custDataLst>
              <p:tags r:id="rId144"/>
            </p:custDataLst>
          </p:nvPr>
        </p:nvSpPr>
        <p:spPr>
          <a:xfrm>
            <a:off x="10083800" y="4972050"/>
            <a:ext cx="114300" cy="50800"/>
          </a:xfrm>
          <a:custGeom>
            <a:avLst/>
            <a:gdLst>
              <a:gd name="txL" fmla="*/ 0 w 502"/>
              <a:gd name="txT" fmla="*/ 0 h 223"/>
              <a:gd name="txR" fmla="*/ 502 w 502"/>
              <a:gd name="txB" fmla="*/ 223 h 223"/>
            </a:gdLst>
            <a:ahLst/>
            <a:cxnLst>
              <a:cxn ang="0">
                <a:pos x="51" y="223"/>
              </a:cxn>
              <a:cxn ang="0">
                <a:pos x="502" y="90"/>
              </a:cxn>
              <a:cxn ang="0">
                <a:pos x="229" y="0"/>
              </a:cxn>
              <a:cxn ang="0">
                <a:pos x="6" y="26"/>
              </a:cxn>
              <a:cxn ang="0">
                <a:pos x="0" y="211"/>
              </a:cxn>
              <a:cxn ang="0">
                <a:pos x="51" y="223"/>
              </a:cxn>
            </a:cxnLst>
            <a:rect l="txL" t="txT" r="txR" b="txB"/>
            <a:pathLst>
              <a:path w="502" h="223">
                <a:moveTo>
                  <a:pt x="51" y="223"/>
                </a:moveTo>
                <a:lnTo>
                  <a:pt x="502" y="90"/>
                </a:lnTo>
                <a:lnTo>
                  <a:pt x="229" y="0"/>
                </a:lnTo>
                <a:lnTo>
                  <a:pt x="6" y="26"/>
                </a:lnTo>
                <a:lnTo>
                  <a:pt x="0" y="211"/>
                </a:lnTo>
                <a:lnTo>
                  <a:pt x="51" y="22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84" name="Freeform 150"/>
          <p:cNvSpPr/>
          <p:nvPr>
            <p:custDataLst>
              <p:tags r:id="rId145"/>
            </p:custDataLst>
          </p:nvPr>
        </p:nvSpPr>
        <p:spPr>
          <a:xfrm>
            <a:off x="9790430" y="4754880"/>
            <a:ext cx="60325" cy="241300"/>
          </a:xfrm>
          <a:custGeom>
            <a:avLst/>
            <a:gdLst>
              <a:gd name="txL" fmla="*/ 0 w 267"/>
              <a:gd name="txT" fmla="*/ 0 h 1064"/>
              <a:gd name="txR" fmla="*/ 267 w 267"/>
              <a:gd name="txB" fmla="*/ 1064 h 1064"/>
            </a:gdLst>
            <a:ahLst/>
            <a:cxnLst>
              <a:cxn ang="0">
                <a:pos x="267" y="26"/>
              </a:cxn>
              <a:cxn ang="0">
                <a:pos x="266" y="24"/>
              </a:cxn>
              <a:cxn ang="0">
                <a:pos x="262" y="22"/>
              </a:cxn>
              <a:cxn ang="0">
                <a:pos x="254" y="20"/>
              </a:cxn>
              <a:cxn ang="0">
                <a:pos x="244" y="16"/>
              </a:cxn>
              <a:cxn ang="0">
                <a:pos x="232" y="12"/>
              </a:cxn>
              <a:cxn ang="0">
                <a:pos x="218" y="8"/>
              </a:cxn>
              <a:cxn ang="0">
                <a:pos x="202" y="5"/>
              </a:cxn>
              <a:cxn ang="0">
                <a:pos x="184" y="1"/>
              </a:cxn>
              <a:cxn ang="0">
                <a:pos x="164" y="0"/>
              </a:cxn>
              <a:cxn ang="0">
                <a:pos x="143" y="0"/>
              </a:cxn>
              <a:cxn ang="0">
                <a:pos x="121" y="3"/>
              </a:cxn>
              <a:cxn ang="0">
                <a:pos x="98" y="6"/>
              </a:cxn>
              <a:cxn ang="0">
                <a:pos x="74" y="13"/>
              </a:cxn>
              <a:cxn ang="0">
                <a:pos x="50" y="22"/>
              </a:cxn>
              <a:cxn ang="0">
                <a:pos x="25" y="35"/>
              </a:cxn>
              <a:cxn ang="0">
                <a:pos x="0" y="51"/>
              </a:cxn>
              <a:cxn ang="0">
                <a:pos x="0" y="1064"/>
              </a:cxn>
              <a:cxn ang="0">
                <a:pos x="1" y="1064"/>
              </a:cxn>
              <a:cxn ang="0">
                <a:pos x="7" y="1064"/>
              </a:cxn>
              <a:cxn ang="0">
                <a:pos x="15" y="1063"/>
              </a:cxn>
              <a:cxn ang="0">
                <a:pos x="25" y="1062"/>
              </a:cxn>
              <a:cxn ang="0">
                <a:pos x="37" y="1060"/>
              </a:cxn>
              <a:cxn ang="0">
                <a:pos x="52" y="1057"/>
              </a:cxn>
              <a:cxn ang="0">
                <a:pos x="69" y="1054"/>
              </a:cxn>
              <a:cxn ang="0">
                <a:pos x="88" y="1049"/>
              </a:cxn>
              <a:cxn ang="0">
                <a:pos x="108" y="1044"/>
              </a:cxn>
              <a:cxn ang="0">
                <a:pos x="129" y="1037"/>
              </a:cxn>
              <a:cxn ang="0">
                <a:pos x="152" y="1029"/>
              </a:cxn>
              <a:cxn ang="0">
                <a:pos x="175" y="1018"/>
              </a:cxn>
              <a:cxn ang="0">
                <a:pos x="198" y="1007"/>
              </a:cxn>
              <a:cxn ang="0">
                <a:pos x="222" y="994"/>
              </a:cxn>
              <a:cxn ang="0">
                <a:pos x="244" y="979"/>
              </a:cxn>
              <a:cxn ang="0">
                <a:pos x="267" y="962"/>
              </a:cxn>
              <a:cxn ang="0">
                <a:pos x="267" y="26"/>
              </a:cxn>
            </a:cxnLst>
            <a:rect l="txL" t="txT" r="txR" b="txB"/>
            <a:pathLst>
              <a:path w="267" h="1064">
                <a:moveTo>
                  <a:pt x="267" y="26"/>
                </a:moveTo>
                <a:lnTo>
                  <a:pt x="266" y="24"/>
                </a:lnTo>
                <a:lnTo>
                  <a:pt x="262" y="22"/>
                </a:lnTo>
                <a:lnTo>
                  <a:pt x="254" y="20"/>
                </a:lnTo>
                <a:lnTo>
                  <a:pt x="244" y="16"/>
                </a:lnTo>
                <a:lnTo>
                  <a:pt x="232" y="12"/>
                </a:lnTo>
                <a:lnTo>
                  <a:pt x="218" y="8"/>
                </a:lnTo>
                <a:lnTo>
                  <a:pt x="202" y="5"/>
                </a:lnTo>
                <a:lnTo>
                  <a:pt x="184" y="1"/>
                </a:lnTo>
                <a:lnTo>
                  <a:pt x="164" y="0"/>
                </a:lnTo>
                <a:lnTo>
                  <a:pt x="143" y="0"/>
                </a:lnTo>
                <a:lnTo>
                  <a:pt x="121" y="3"/>
                </a:lnTo>
                <a:lnTo>
                  <a:pt x="98" y="6"/>
                </a:lnTo>
                <a:lnTo>
                  <a:pt x="74" y="13"/>
                </a:lnTo>
                <a:lnTo>
                  <a:pt x="50" y="22"/>
                </a:lnTo>
                <a:lnTo>
                  <a:pt x="25" y="35"/>
                </a:lnTo>
                <a:lnTo>
                  <a:pt x="0" y="51"/>
                </a:lnTo>
                <a:lnTo>
                  <a:pt x="0" y="1064"/>
                </a:lnTo>
                <a:lnTo>
                  <a:pt x="1" y="1064"/>
                </a:lnTo>
                <a:lnTo>
                  <a:pt x="7" y="1064"/>
                </a:lnTo>
                <a:lnTo>
                  <a:pt x="15" y="1063"/>
                </a:lnTo>
                <a:lnTo>
                  <a:pt x="25" y="1062"/>
                </a:lnTo>
                <a:lnTo>
                  <a:pt x="37" y="1060"/>
                </a:lnTo>
                <a:lnTo>
                  <a:pt x="52" y="1057"/>
                </a:lnTo>
                <a:lnTo>
                  <a:pt x="69" y="1054"/>
                </a:lnTo>
                <a:lnTo>
                  <a:pt x="88" y="1049"/>
                </a:lnTo>
                <a:lnTo>
                  <a:pt x="108" y="1044"/>
                </a:lnTo>
                <a:lnTo>
                  <a:pt x="129" y="1037"/>
                </a:lnTo>
                <a:lnTo>
                  <a:pt x="152" y="1029"/>
                </a:lnTo>
                <a:lnTo>
                  <a:pt x="175" y="1018"/>
                </a:lnTo>
                <a:lnTo>
                  <a:pt x="198" y="1007"/>
                </a:lnTo>
                <a:lnTo>
                  <a:pt x="222" y="994"/>
                </a:lnTo>
                <a:lnTo>
                  <a:pt x="244" y="979"/>
                </a:lnTo>
                <a:lnTo>
                  <a:pt x="267" y="962"/>
                </a:lnTo>
                <a:lnTo>
                  <a:pt x="267" y="2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85" name="Freeform 151"/>
          <p:cNvSpPr/>
          <p:nvPr>
            <p:custDataLst>
              <p:tags r:id="rId146"/>
            </p:custDataLst>
          </p:nvPr>
        </p:nvSpPr>
        <p:spPr>
          <a:xfrm>
            <a:off x="9791700" y="4758055"/>
            <a:ext cx="52705" cy="203200"/>
          </a:xfrm>
          <a:custGeom>
            <a:avLst/>
            <a:gdLst>
              <a:gd name="txL" fmla="*/ 0 w 228"/>
              <a:gd name="txT" fmla="*/ 0 h 898"/>
              <a:gd name="txR" fmla="*/ 228 w 228"/>
              <a:gd name="txB" fmla="*/ 898 h 898"/>
            </a:gdLst>
            <a:ahLst/>
            <a:cxnLst>
              <a:cxn ang="0">
                <a:pos x="228" y="21"/>
              </a:cxn>
              <a:cxn ang="0">
                <a:pos x="227" y="20"/>
              </a:cxn>
              <a:cxn ang="0">
                <a:pos x="224" y="19"/>
              </a:cxn>
              <a:cxn ang="0">
                <a:pos x="217" y="17"/>
              </a:cxn>
              <a:cxn ang="0">
                <a:pos x="209" y="13"/>
              </a:cxn>
              <a:cxn ang="0">
                <a:pos x="199" y="10"/>
              </a:cxn>
              <a:cxn ang="0">
                <a:pos x="186" y="6"/>
              </a:cxn>
              <a:cxn ang="0">
                <a:pos x="172" y="4"/>
              </a:cxn>
              <a:cxn ang="0">
                <a:pos x="157" y="2"/>
              </a:cxn>
              <a:cxn ang="0">
                <a:pos x="140" y="0"/>
              </a:cxn>
              <a:cxn ang="0">
                <a:pos x="122" y="0"/>
              </a:cxn>
              <a:cxn ang="0">
                <a:pos x="104" y="2"/>
              </a:cxn>
              <a:cxn ang="0">
                <a:pos x="83" y="5"/>
              </a:cxn>
              <a:cxn ang="0">
                <a:pos x="64" y="11"/>
              </a:cxn>
              <a:cxn ang="0">
                <a:pos x="42" y="19"/>
              </a:cxn>
              <a:cxn ang="0">
                <a:pos x="21" y="29"/>
              </a:cxn>
              <a:cxn ang="0">
                <a:pos x="0" y="43"/>
              </a:cxn>
              <a:cxn ang="0">
                <a:pos x="0" y="898"/>
              </a:cxn>
              <a:cxn ang="0">
                <a:pos x="1" y="898"/>
              </a:cxn>
              <a:cxn ang="0">
                <a:pos x="5" y="898"/>
              </a:cxn>
              <a:cxn ang="0">
                <a:pos x="12" y="897"/>
              </a:cxn>
              <a:cxn ang="0">
                <a:pos x="21" y="896"/>
              </a:cxn>
              <a:cxn ang="0">
                <a:pos x="32" y="894"/>
              </a:cxn>
              <a:cxn ang="0">
                <a:pos x="45" y="892"/>
              </a:cxn>
              <a:cxn ang="0">
                <a:pos x="59" y="889"/>
              </a:cxn>
              <a:cxn ang="0">
                <a:pos x="75" y="884"/>
              </a:cxn>
              <a:cxn ang="0">
                <a:pos x="92" y="879"/>
              </a:cxn>
              <a:cxn ang="0">
                <a:pos x="111" y="874"/>
              </a:cxn>
              <a:cxn ang="0">
                <a:pos x="130" y="867"/>
              </a:cxn>
              <a:cxn ang="0">
                <a:pos x="149" y="858"/>
              </a:cxn>
              <a:cxn ang="0">
                <a:pos x="169" y="848"/>
              </a:cxn>
              <a:cxn ang="0">
                <a:pos x="190" y="837"/>
              </a:cxn>
              <a:cxn ang="0">
                <a:pos x="209" y="824"/>
              </a:cxn>
              <a:cxn ang="0">
                <a:pos x="228" y="809"/>
              </a:cxn>
              <a:cxn ang="0">
                <a:pos x="228" y="21"/>
              </a:cxn>
            </a:cxnLst>
            <a:rect l="txL" t="txT" r="txR" b="txB"/>
            <a:pathLst>
              <a:path w="228" h="898">
                <a:moveTo>
                  <a:pt x="228" y="21"/>
                </a:moveTo>
                <a:lnTo>
                  <a:pt x="227" y="20"/>
                </a:lnTo>
                <a:lnTo>
                  <a:pt x="224" y="19"/>
                </a:lnTo>
                <a:lnTo>
                  <a:pt x="217" y="17"/>
                </a:lnTo>
                <a:lnTo>
                  <a:pt x="209" y="13"/>
                </a:lnTo>
                <a:lnTo>
                  <a:pt x="199" y="10"/>
                </a:lnTo>
                <a:lnTo>
                  <a:pt x="186" y="6"/>
                </a:lnTo>
                <a:lnTo>
                  <a:pt x="172" y="4"/>
                </a:lnTo>
                <a:lnTo>
                  <a:pt x="157" y="2"/>
                </a:lnTo>
                <a:lnTo>
                  <a:pt x="140" y="0"/>
                </a:lnTo>
                <a:lnTo>
                  <a:pt x="122" y="0"/>
                </a:lnTo>
                <a:lnTo>
                  <a:pt x="104" y="2"/>
                </a:lnTo>
                <a:lnTo>
                  <a:pt x="83" y="5"/>
                </a:lnTo>
                <a:lnTo>
                  <a:pt x="64" y="11"/>
                </a:lnTo>
                <a:lnTo>
                  <a:pt x="42" y="19"/>
                </a:lnTo>
                <a:lnTo>
                  <a:pt x="21" y="29"/>
                </a:lnTo>
                <a:lnTo>
                  <a:pt x="0" y="43"/>
                </a:lnTo>
                <a:lnTo>
                  <a:pt x="0" y="898"/>
                </a:lnTo>
                <a:lnTo>
                  <a:pt x="1" y="898"/>
                </a:lnTo>
                <a:lnTo>
                  <a:pt x="5" y="898"/>
                </a:lnTo>
                <a:lnTo>
                  <a:pt x="12" y="897"/>
                </a:lnTo>
                <a:lnTo>
                  <a:pt x="21" y="896"/>
                </a:lnTo>
                <a:lnTo>
                  <a:pt x="32" y="894"/>
                </a:lnTo>
                <a:lnTo>
                  <a:pt x="45" y="892"/>
                </a:lnTo>
                <a:lnTo>
                  <a:pt x="59" y="889"/>
                </a:lnTo>
                <a:lnTo>
                  <a:pt x="75" y="884"/>
                </a:lnTo>
                <a:lnTo>
                  <a:pt x="92" y="879"/>
                </a:lnTo>
                <a:lnTo>
                  <a:pt x="111" y="874"/>
                </a:lnTo>
                <a:lnTo>
                  <a:pt x="130" y="867"/>
                </a:lnTo>
                <a:lnTo>
                  <a:pt x="149" y="858"/>
                </a:lnTo>
                <a:lnTo>
                  <a:pt x="169" y="848"/>
                </a:lnTo>
                <a:lnTo>
                  <a:pt x="190" y="837"/>
                </a:lnTo>
                <a:lnTo>
                  <a:pt x="209" y="824"/>
                </a:lnTo>
                <a:lnTo>
                  <a:pt x="228" y="809"/>
                </a:lnTo>
                <a:lnTo>
                  <a:pt x="228" y="21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86" name="Freeform 152"/>
          <p:cNvSpPr/>
          <p:nvPr>
            <p:custDataLst>
              <p:tags r:id="rId147"/>
            </p:custDataLst>
          </p:nvPr>
        </p:nvSpPr>
        <p:spPr>
          <a:xfrm>
            <a:off x="9793605" y="4759325"/>
            <a:ext cx="43180" cy="165100"/>
          </a:xfrm>
          <a:custGeom>
            <a:avLst/>
            <a:gdLst>
              <a:gd name="txL" fmla="*/ 0 w 192"/>
              <a:gd name="txT" fmla="*/ 0 h 729"/>
              <a:gd name="txR" fmla="*/ 192 w 192"/>
              <a:gd name="txB" fmla="*/ 729 h 729"/>
            </a:gdLst>
            <a:ahLst/>
            <a:cxnLst>
              <a:cxn ang="0">
                <a:pos x="192" y="17"/>
              </a:cxn>
              <a:cxn ang="0">
                <a:pos x="191" y="17"/>
              </a:cxn>
              <a:cxn ang="0">
                <a:pos x="187" y="15"/>
              </a:cxn>
              <a:cxn ang="0">
                <a:pos x="183" y="12"/>
              </a:cxn>
              <a:cxn ang="0">
                <a:pos x="176" y="10"/>
              </a:cxn>
              <a:cxn ang="0">
                <a:pos x="167" y="8"/>
              </a:cxn>
              <a:cxn ang="0">
                <a:pos x="156" y="4"/>
              </a:cxn>
              <a:cxn ang="0">
                <a:pos x="145" y="2"/>
              </a:cxn>
              <a:cxn ang="0">
                <a:pos x="132" y="0"/>
              </a:cxn>
              <a:cxn ang="0">
                <a:pos x="117" y="0"/>
              </a:cxn>
              <a:cxn ang="0">
                <a:pos x="102" y="0"/>
              </a:cxn>
              <a:cxn ang="0">
                <a:pos x="86" y="1"/>
              </a:cxn>
              <a:cxn ang="0">
                <a:pos x="70" y="3"/>
              </a:cxn>
              <a:cxn ang="0">
                <a:pos x="53" y="8"/>
              </a:cxn>
              <a:cxn ang="0">
                <a:pos x="35" y="15"/>
              </a:cxn>
              <a:cxn ang="0">
                <a:pos x="18" y="24"/>
              </a:cxn>
              <a:cxn ang="0">
                <a:pos x="0" y="35"/>
              </a:cxn>
              <a:cxn ang="0">
                <a:pos x="0" y="729"/>
              </a:cxn>
              <a:cxn ang="0">
                <a:pos x="1" y="729"/>
              </a:cxn>
              <a:cxn ang="0">
                <a:pos x="4" y="729"/>
              </a:cxn>
              <a:cxn ang="0">
                <a:pos x="10" y="728"/>
              </a:cxn>
              <a:cxn ang="0">
                <a:pos x="18" y="727"/>
              </a:cxn>
              <a:cxn ang="0">
                <a:pos x="27" y="726"/>
              </a:cxn>
              <a:cxn ang="0">
                <a:pos x="37" y="725"/>
              </a:cxn>
              <a:cxn ang="0">
                <a:pos x="50" y="721"/>
              </a:cxn>
              <a:cxn ang="0">
                <a:pos x="64" y="719"/>
              </a:cxn>
              <a:cxn ang="0">
                <a:pos x="77" y="714"/>
              </a:cxn>
              <a:cxn ang="0">
                <a:pos x="92" y="710"/>
              </a:cxn>
              <a:cxn ang="0">
                <a:pos x="108" y="704"/>
              </a:cxn>
              <a:cxn ang="0">
                <a:pos x="125" y="697"/>
              </a:cxn>
              <a:cxn ang="0">
                <a:pos x="141" y="689"/>
              </a:cxn>
              <a:cxn ang="0">
                <a:pos x="159" y="680"/>
              </a:cxn>
              <a:cxn ang="0">
                <a:pos x="176" y="668"/>
              </a:cxn>
              <a:cxn ang="0">
                <a:pos x="192" y="657"/>
              </a:cxn>
              <a:cxn ang="0">
                <a:pos x="192" y="17"/>
              </a:cxn>
            </a:cxnLst>
            <a:rect l="txL" t="txT" r="txR" b="txB"/>
            <a:pathLst>
              <a:path w="192" h="729">
                <a:moveTo>
                  <a:pt x="192" y="17"/>
                </a:moveTo>
                <a:lnTo>
                  <a:pt x="191" y="17"/>
                </a:lnTo>
                <a:lnTo>
                  <a:pt x="187" y="15"/>
                </a:lnTo>
                <a:lnTo>
                  <a:pt x="183" y="12"/>
                </a:lnTo>
                <a:lnTo>
                  <a:pt x="176" y="10"/>
                </a:lnTo>
                <a:lnTo>
                  <a:pt x="167" y="8"/>
                </a:lnTo>
                <a:lnTo>
                  <a:pt x="156" y="4"/>
                </a:lnTo>
                <a:lnTo>
                  <a:pt x="145" y="2"/>
                </a:lnTo>
                <a:lnTo>
                  <a:pt x="132" y="0"/>
                </a:lnTo>
                <a:lnTo>
                  <a:pt x="117" y="0"/>
                </a:lnTo>
                <a:lnTo>
                  <a:pt x="102" y="0"/>
                </a:lnTo>
                <a:lnTo>
                  <a:pt x="86" y="1"/>
                </a:lnTo>
                <a:lnTo>
                  <a:pt x="70" y="3"/>
                </a:lnTo>
                <a:lnTo>
                  <a:pt x="53" y="8"/>
                </a:lnTo>
                <a:lnTo>
                  <a:pt x="35" y="15"/>
                </a:lnTo>
                <a:lnTo>
                  <a:pt x="18" y="24"/>
                </a:lnTo>
                <a:lnTo>
                  <a:pt x="0" y="35"/>
                </a:lnTo>
                <a:lnTo>
                  <a:pt x="0" y="729"/>
                </a:lnTo>
                <a:lnTo>
                  <a:pt x="1" y="729"/>
                </a:lnTo>
                <a:lnTo>
                  <a:pt x="4" y="729"/>
                </a:lnTo>
                <a:lnTo>
                  <a:pt x="10" y="728"/>
                </a:lnTo>
                <a:lnTo>
                  <a:pt x="18" y="727"/>
                </a:lnTo>
                <a:lnTo>
                  <a:pt x="27" y="726"/>
                </a:lnTo>
                <a:lnTo>
                  <a:pt x="37" y="725"/>
                </a:lnTo>
                <a:lnTo>
                  <a:pt x="50" y="721"/>
                </a:lnTo>
                <a:lnTo>
                  <a:pt x="64" y="719"/>
                </a:lnTo>
                <a:lnTo>
                  <a:pt x="77" y="714"/>
                </a:lnTo>
                <a:lnTo>
                  <a:pt x="92" y="710"/>
                </a:lnTo>
                <a:lnTo>
                  <a:pt x="108" y="704"/>
                </a:lnTo>
                <a:lnTo>
                  <a:pt x="125" y="697"/>
                </a:lnTo>
                <a:lnTo>
                  <a:pt x="141" y="689"/>
                </a:lnTo>
                <a:lnTo>
                  <a:pt x="159" y="680"/>
                </a:lnTo>
                <a:lnTo>
                  <a:pt x="176" y="668"/>
                </a:lnTo>
                <a:lnTo>
                  <a:pt x="192" y="657"/>
                </a:lnTo>
                <a:lnTo>
                  <a:pt x="192" y="1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87" name="Freeform 153"/>
          <p:cNvSpPr/>
          <p:nvPr>
            <p:custDataLst>
              <p:tags r:id="rId148"/>
            </p:custDataLst>
          </p:nvPr>
        </p:nvSpPr>
        <p:spPr>
          <a:xfrm>
            <a:off x="9794875" y="4761230"/>
            <a:ext cx="34925" cy="128905"/>
          </a:xfrm>
          <a:custGeom>
            <a:avLst/>
            <a:gdLst>
              <a:gd name="txL" fmla="*/ 0 w 156"/>
              <a:gd name="txT" fmla="*/ 0 h 564"/>
              <a:gd name="txR" fmla="*/ 156 w 156"/>
              <a:gd name="txB" fmla="*/ 564 h 564"/>
            </a:gdLst>
            <a:ahLst/>
            <a:cxnLst>
              <a:cxn ang="0">
                <a:pos x="156" y="15"/>
              </a:cxn>
              <a:cxn ang="0">
                <a:pos x="153" y="14"/>
              </a:cxn>
              <a:cxn ang="0">
                <a:pos x="142" y="9"/>
              </a:cxn>
              <a:cxn ang="0">
                <a:pos x="127" y="4"/>
              </a:cxn>
              <a:cxn ang="0">
                <a:pos x="108" y="1"/>
              </a:cxn>
              <a:cxn ang="0">
                <a:pos x="84" y="0"/>
              </a:cxn>
              <a:cxn ang="0">
                <a:pos x="58" y="3"/>
              </a:cxn>
              <a:cxn ang="0">
                <a:pos x="29" y="12"/>
              </a:cxn>
              <a:cxn ang="0">
                <a:pos x="0" y="28"/>
              </a:cxn>
              <a:cxn ang="0">
                <a:pos x="0" y="564"/>
              </a:cxn>
              <a:cxn ang="0">
                <a:pos x="4" y="564"/>
              </a:cxn>
              <a:cxn ang="0">
                <a:pos x="15" y="563"/>
              </a:cxn>
              <a:cxn ang="0">
                <a:pos x="31" y="560"/>
              </a:cxn>
              <a:cxn ang="0">
                <a:pos x="52" y="555"/>
              </a:cxn>
              <a:cxn ang="0">
                <a:pos x="76" y="548"/>
              </a:cxn>
              <a:cxn ang="0">
                <a:pos x="102" y="537"/>
              </a:cxn>
              <a:cxn ang="0">
                <a:pos x="128" y="524"/>
              </a:cxn>
              <a:cxn ang="0">
                <a:pos x="156" y="505"/>
              </a:cxn>
              <a:cxn ang="0">
                <a:pos x="156" y="15"/>
              </a:cxn>
            </a:cxnLst>
            <a:rect l="txL" t="txT" r="txR" b="txB"/>
            <a:pathLst>
              <a:path w="156" h="564">
                <a:moveTo>
                  <a:pt x="156" y="15"/>
                </a:moveTo>
                <a:lnTo>
                  <a:pt x="153" y="14"/>
                </a:lnTo>
                <a:lnTo>
                  <a:pt x="142" y="9"/>
                </a:lnTo>
                <a:lnTo>
                  <a:pt x="127" y="4"/>
                </a:lnTo>
                <a:lnTo>
                  <a:pt x="108" y="1"/>
                </a:lnTo>
                <a:lnTo>
                  <a:pt x="84" y="0"/>
                </a:lnTo>
                <a:lnTo>
                  <a:pt x="58" y="3"/>
                </a:lnTo>
                <a:lnTo>
                  <a:pt x="29" y="12"/>
                </a:lnTo>
                <a:lnTo>
                  <a:pt x="0" y="28"/>
                </a:lnTo>
                <a:lnTo>
                  <a:pt x="0" y="564"/>
                </a:lnTo>
                <a:lnTo>
                  <a:pt x="4" y="564"/>
                </a:lnTo>
                <a:lnTo>
                  <a:pt x="15" y="563"/>
                </a:lnTo>
                <a:lnTo>
                  <a:pt x="31" y="560"/>
                </a:lnTo>
                <a:lnTo>
                  <a:pt x="52" y="555"/>
                </a:lnTo>
                <a:lnTo>
                  <a:pt x="76" y="548"/>
                </a:lnTo>
                <a:lnTo>
                  <a:pt x="102" y="537"/>
                </a:lnTo>
                <a:lnTo>
                  <a:pt x="128" y="524"/>
                </a:lnTo>
                <a:lnTo>
                  <a:pt x="156" y="505"/>
                </a:lnTo>
                <a:lnTo>
                  <a:pt x="156" y="15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88" name="Freeform 154"/>
          <p:cNvSpPr/>
          <p:nvPr>
            <p:custDataLst>
              <p:tags r:id="rId149"/>
            </p:custDataLst>
          </p:nvPr>
        </p:nvSpPr>
        <p:spPr>
          <a:xfrm>
            <a:off x="9796780" y="4764405"/>
            <a:ext cx="27305" cy="88900"/>
          </a:xfrm>
          <a:custGeom>
            <a:avLst/>
            <a:gdLst>
              <a:gd name="txL" fmla="*/ 0 w 117"/>
              <a:gd name="txT" fmla="*/ 0 h 396"/>
              <a:gd name="txR" fmla="*/ 117 w 117"/>
              <a:gd name="txB" fmla="*/ 396 h 396"/>
            </a:gdLst>
            <a:ahLst/>
            <a:cxnLst>
              <a:cxn ang="0">
                <a:pos x="117" y="10"/>
              </a:cxn>
              <a:cxn ang="0">
                <a:pos x="115" y="9"/>
              </a:cxn>
              <a:cxn ang="0">
                <a:pos x="107" y="6"/>
              </a:cxn>
              <a:cxn ang="0">
                <a:pos x="95" y="2"/>
              </a:cxn>
              <a:cxn ang="0">
                <a:pos x="80" y="0"/>
              </a:cxn>
              <a:cxn ang="0">
                <a:pos x="63" y="0"/>
              </a:cxn>
              <a:cxn ang="0">
                <a:pos x="43" y="2"/>
              </a:cxn>
              <a:cxn ang="0">
                <a:pos x="22" y="9"/>
              </a:cxn>
              <a:cxn ang="0">
                <a:pos x="0" y="22"/>
              </a:cxn>
              <a:cxn ang="0">
                <a:pos x="0" y="396"/>
              </a:cxn>
              <a:cxn ang="0">
                <a:pos x="3" y="396"/>
              </a:cxn>
              <a:cxn ang="0">
                <a:pos x="11" y="395"/>
              </a:cxn>
              <a:cxn ang="0">
                <a:pos x="23" y="393"/>
              </a:cxn>
              <a:cxn ang="0">
                <a:pos x="39" y="389"/>
              </a:cxn>
              <a:cxn ang="0">
                <a:pos x="58" y="385"/>
              </a:cxn>
              <a:cxn ang="0">
                <a:pos x="77" y="377"/>
              </a:cxn>
              <a:cxn ang="0">
                <a:pos x="96" y="365"/>
              </a:cxn>
              <a:cxn ang="0">
                <a:pos x="117" y="351"/>
              </a:cxn>
              <a:cxn ang="0">
                <a:pos x="117" y="10"/>
              </a:cxn>
            </a:cxnLst>
            <a:rect l="txL" t="txT" r="txR" b="txB"/>
            <a:pathLst>
              <a:path w="117" h="396">
                <a:moveTo>
                  <a:pt x="117" y="10"/>
                </a:moveTo>
                <a:lnTo>
                  <a:pt x="115" y="9"/>
                </a:lnTo>
                <a:lnTo>
                  <a:pt x="107" y="6"/>
                </a:lnTo>
                <a:lnTo>
                  <a:pt x="95" y="2"/>
                </a:lnTo>
                <a:lnTo>
                  <a:pt x="80" y="0"/>
                </a:lnTo>
                <a:lnTo>
                  <a:pt x="63" y="0"/>
                </a:lnTo>
                <a:lnTo>
                  <a:pt x="43" y="2"/>
                </a:lnTo>
                <a:lnTo>
                  <a:pt x="22" y="9"/>
                </a:lnTo>
                <a:lnTo>
                  <a:pt x="0" y="22"/>
                </a:lnTo>
                <a:lnTo>
                  <a:pt x="0" y="396"/>
                </a:lnTo>
                <a:lnTo>
                  <a:pt x="3" y="396"/>
                </a:lnTo>
                <a:lnTo>
                  <a:pt x="11" y="395"/>
                </a:lnTo>
                <a:lnTo>
                  <a:pt x="23" y="393"/>
                </a:lnTo>
                <a:lnTo>
                  <a:pt x="39" y="389"/>
                </a:lnTo>
                <a:lnTo>
                  <a:pt x="58" y="385"/>
                </a:lnTo>
                <a:lnTo>
                  <a:pt x="77" y="377"/>
                </a:lnTo>
                <a:lnTo>
                  <a:pt x="96" y="365"/>
                </a:lnTo>
                <a:lnTo>
                  <a:pt x="117" y="351"/>
                </a:lnTo>
                <a:lnTo>
                  <a:pt x="117" y="10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89" name="Freeform 155"/>
          <p:cNvSpPr/>
          <p:nvPr>
            <p:custDataLst>
              <p:tags r:id="rId150"/>
            </p:custDataLst>
          </p:nvPr>
        </p:nvSpPr>
        <p:spPr>
          <a:xfrm>
            <a:off x="9798050" y="4765675"/>
            <a:ext cx="17780" cy="52705"/>
          </a:xfrm>
          <a:custGeom>
            <a:avLst/>
            <a:gdLst>
              <a:gd name="txL" fmla="*/ 0 w 80"/>
              <a:gd name="txT" fmla="*/ 0 h 230"/>
              <a:gd name="txR" fmla="*/ 80 w 80"/>
              <a:gd name="txB" fmla="*/ 230 h 230"/>
            </a:gdLst>
            <a:ahLst/>
            <a:cxnLst>
              <a:cxn ang="0">
                <a:pos x="80" y="7"/>
              </a:cxn>
              <a:cxn ang="0">
                <a:pos x="78" y="6"/>
              </a:cxn>
              <a:cxn ang="0">
                <a:pos x="73" y="5"/>
              </a:cxn>
              <a:cxn ang="0">
                <a:pos x="65" y="2"/>
              </a:cxn>
              <a:cxn ang="0">
                <a:pos x="55" y="0"/>
              </a:cxn>
              <a:cxn ang="0">
                <a:pos x="44" y="0"/>
              </a:cxn>
              <a:cxn ang="0">
                <a:pos x="30" y="1"/>
              </a:cxn>
              <a:cxn ang="0">
                <a:pos x="15" y="7"/>
              </a:cxn>
              <a:cxn ang="0">
                <a:pos x="0" y="15"/>
              </a:cxn>
              <a:cxn ang="0">
                <a:pos x="0" y="230"/>
              </a:cxn>
              <a:cxn ang="0">
                <a:pos x="3" y="230"/>
              </a:cxn>
              <a:cxn ang="0">
                <a:pos x="7" y="229"/>
              </a:cxn>
              <a:cxn ang="0">
                <a:pos x="16" y="228"/>
              </a:cxn>
              <a:cxn ang="0">
                <a:pos x="27" y="225"/>
              </a:cxn>
              <a:cxn ang="0">
                <a:pos x="39" y="222"/>
              </a:cxn>
              <a:cxn ang="0">
                <a:pos x="53" y="216"/>
              </a:cxn>
              <a:cxn ang="0">
                <a:pos x="67" y="208"/>
              </a:cxn>
              <a:cxn ang="0">
                <a:pos x="80" y="199"/>
              </a:cxn>
              <a:cxn ang="0">
                <a:pos x="80" y="7"/>
              </a:cxn>
            </a:cxnLst>
            <a:rect l="txL" t="txT" r="txR" b="txB"/>
            <a:pathLst>
              <a:path w="80" h="230">
                <a:moveTo>
                  <a:pt x="80" y="7"/>
                </a:moveTo>
                <a:lnTo>
                  <a:pt x="78" y="6"/>
                </a:lnTo>
                <a:lnTo>
                  <a:pt x="73" y="5"/>
                </a:lnTo>
                <a:lnTo>
                  <a:pt x="65" y="2"/>
                </a:lnTo>
                <a:lnTo>
                  <a:pt x="55" y="0"/>
                </a:lnTo>
                <a:lnTo>
                  <a:pt x="44" y="0"/>
                </a:lnTo>
                <a:lnTo>
                  <a:pt x="30" y="1"/>
                </a:lnTo>
                <a:lnTo>
                  <a:pt x="15" y="7"/>
                </a:lnTo>
                <a:lnTo>
                  <a:pt x="0" y="15"/>
                </a:lnTo>
                <a:lnTo>
                  <a:pt x="0" y="230"/>
                </a:lnTo>
                <a:lnTo>
                  <a:pt x="3" y="230"/>
                </a:lnTo>
                <a:lnTo>
                  <a:pt x="7" y="229"/>
                </a:lnTo>
                <a:lnTo>
                  <a:pt x="16" y="228"/>
                </a:lnTo>
                <a:lnTo>
                  <a:pt x="27" y="225"/>
                </a:lnTo>
                <a:lnTo>
                  <a:pt x="39" y="222"/>
                </a:lnTo>
                <a:lnTo>
                  <a:pt x="53" y="216"/>
                </a:lnTo>
                <a:lnTo>
                  <a:pt x="67" y="208"/>
                </a:lnTo>
                <a:lnTo>
                  <a:pt x="80" y="199"/>
                </a:lnTo>
                <a:lnTo>
                  <a:pt x="80" y="7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90" name="Freeform 156"/>
          <p:cNvSpPr/>
          <p:nvPr>
            <p:custDataLst>
              <p:tags r:id="rId151"/>
            </p:custDataLst>
          </p:nvPr>
        </p:nvSpPr>
        <p:spPr>
          <a:xfrm>
            <a:off x="10017125" y="4914900"/>
            <a:ext cx="25400" cy="27305"/>
          </a:xfrm>
          <a:custGeom>
            <a:avLst/>
            <a:gdLst>
              <a:gd name="txL" fmla="*/ 0 w 117"/>
              <a:gd name="txT" fmla="*/ 0 h 117"/>
              <a:gd name="txR" fmla="*/ 117 w 117"/>
              <a:gd name="txB" fmla="*/ 117 h 117"/>
            </a:gdLst>
            <a:ahLst/>
            <a:cxnLst>
              <a:cxn ang="0">
                <a:pos x="58" y="117"/>
              </a:cxn>
              <a:cxn ang="0">
                <a:pos x="70" y="116"/>
              </a:cxn>
              <a:cxn ang="0">
                <a:pos x="81" y="112"/>
              </a:cxn>
              <a:cxn ang="0">
                <a:pos x="90" y="106"/>
              </a:cxn>
              <a:cxn ang="0">
                <a:pos x="100" y="100"/>
              </a:cxn>
              <a:cxn ang="0">
                <a:pos x="106" y="90"/>
              </a:cxn>
              <a:cxn ang="0">
                <a:pos x="112" y="81"/>
              </a:cxn>
              <a:cxn ang="0">
                <a:pos x="116" y="70"/>
              </a:cxn>
              <a:cxn ang="0">
                <a:pos x="117" y="58"/>
              </a:cxn>
              <a:cxn ang="0">
                <a:pos x="116" y="46"/>
              </a:cxn>
              <a:cxn ang="0">
                <a:pos x="112" y="35"/>
              </a:cxn>
              <a:cxn ang="0">
                <a:pos x="106" y="25"/>
              </a:cxn>
              <a:cxn ang="0">
                <a:pos x="100" y="17"/>
              </a:cxn>
              <a:cxn ang="0">
                <a:pos x="90" y="9"/>
              </a:cxn>
              <a:cxn ang="0">
                <a:pos x="81" y="4"/>
              </a:cxn>
              <a:cxn ang="0">
                <a:pos x="70" y="1"/>
              </a:cxn>
              <a:cxn ang="0">
                <a:pos x="58" y="0"/>
              </a:cxn>
              <a:cxn ang="0">
                <a:pos x="47" y="1"/>
              </a:cxn>
              <a:cxn ang="0">
                <a:pos x="36" y="4"/>
              </a:cxn>
              <a:cxn ang="0">
                <a:pos x="26" y="9"/>
              </a:cxn>
              <a:cxn ang="0">
                <a:pos x="17" y="17"/>
              </a:cxn>
              <a:cxn ang="0">
                <a:pos x="10" y="25"/>
              </a:cxn>
              <a:cxn ang="0">
                <a:pos x="5" y="35"/>
              </a:cxn>
              <a:cxn ang="0">
                <a:pos x="1" y="46"/>
              </a:cxn>
              <a:cxn ang="0">
                <a:pos x="0" y="58"/>
              </a:cxn>
              <a:cxn ang="0">
                <a:pos x="1" y="70"/>
              </a:cxn>
              <a:cxn ang="0">
                <a:pos x="5" y="81"/>
              </a:cxn>
              <a:cxn ang="0">
                <a:pos x="10" y="90"/>
              </a:cxn>
              <a:cxn ang="0">
                <a:pos x="17" y="100"/>
              </a:cxn>
              <a:cxn ang="0">
                <a:pos x="26" y="106"/>
              </a:cxn>
              <a:cxn ang="0">
                <a:pos x="36" y="112"/>
              </a:cxn>
              <a:cxn ang="0">
                <a:pos x="47" y="116"/>
              </a:cxn>
              <a:cxn ang="0">
                <a:pos x="58" y="117"/>
              </a:cxn>
            </a:cxnLst>
            <a:rect l="txL" t="txT" r="txR" b="txB"/>
            <a:pathLst>
              <a:path w="117" h="117">
                <a:moveTo>
                  <a:pt x="58" y="117"/>
                </a:moveTo>
                <a:lnTo>
                  <a:pt x="70" y="116"/>
                </a:lnTo>
                <a:lnTo>
                  <a:pt x="81" y="112"/>
                </a:lnTo>
                <a:lnTo>
                  <a:pt x="90" y="106"/>
                </a:lnTo>
                <a:lnTo>
                  <a:pt x="100" y="100"/>
                </a:lnTo>
                <a:lnTo>
                  <a:pt x="106" y="90"/>
                </a:lnTo>
                <a:lnTo>
                  <a:pt x="112" y="81"/>
                </a:lnTo>
                <a:lnTo>
                  <a:pt x="116" y="70"/>
                </a:lnTo>
                <a:lnTo>
                  <a:pt x="117" y="58"/>
                </a:lnTo>
                <a:lnTo>
                  <a:pt x="116" y="46"/>
                </a:lnTo>
                <a:lnTo>
                  <a:pt x="112" y="35"/>
                </a:lnTo>
                <a:lnTo>
                  <a:pt x="106" y="25"/>
                </a:lnTo>
                <a:lnTo>
                  <a:pt x="100" y="17"/>
                </a:lnTo>
                <a:lnTo>
                  <a:pt x="90" y="9"/>
                </a:lnTo>
                <a:lnTo>
                  <a:pt x="81" y="4"/>
                </a:lnTo>
                <a:lnTo>
                  <a:pt x="70" y="1"/>
                </a:lnTo>
                <a:lnTo>
                  <a:pt x="58" y="0"/>
                </a:lnTo>
                <a:lnTo>
                  <a:pt x="47" y="1"/>
                </a:lnTo>
                <a:lnTo>
                  <a:pt x="36" y="4"/>
                </a:lnTo>
                <a:lnTo>
                  <a:pt x="26" y="9"/>
                </a:lnTo>
                <a:lnTo>
                  <a:pt x="17" y="17"/>
                </a:lnTo>
                <a:lnTo>
                  <a:pt x="10" y="25"/>
                </a:lnTo>
                <a:lnTo>
                  <a:pt x="5" y="35"/>
                </a:lnTo>
                <a:lnTo>
                  <a:pt x="1" y="46"/>
                </a:lnTo>
                <a:lnTo>
                  <a:pt x="0" y="58"/>
                </a:lnTo>
                <a:lnTo>
                  <a:pt x="1" y="70"/>
                </a:lnTo>
                <a:lnTo>
                  <a:pt x="5" y="81"/>
                </a:lnTo>
                <a:lnTo>
                  <a:pt x="10" y="90"/>
                </a:lnTo>
                <a:lnTo>
                  <a:pt x="17" y="100"/>
                </a:lnTo>
                <a:lnTo>
                  <a:pt x="26" y="106"/>
                </a:lnTo>
                <a:lnTo>
                  <a:pt x="36" y="112"/>
                </a:lnTo>
                <a:lnTo>
                  <a:pt x="47" y="116"/>
                </a:lnTo>
                <a:lnTo>
                  <a:pt x="58" y="117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91" name="Freeform 157"/>
          <p:cNvSpPr/>
          <p:nvPr>
            <p:custDataLst>
              <p:tags r:id="rId152"/>
            </p:custDataLst>
          </p:nvPr>
        </p:nvSpPr>
        <p:spPr>
          <a:xfrm>
            <a:off x="9934575" y="4914900"/>
            <a:ext cx="14605" cy="14605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0" y="56"/>
              </a:cxn>
              <a:cxn ang="0">
                <a:pos x="50" y="49"/>
              </a:cxn>
              <a:cxn ang="0">
                <a:pos x="56" y="40"/>
              </a:cxn>
              <a:cxn ang="0">
                <a:pos x="58" y="29"/>
              </a:cxn>
              <a:cxn ang="0">
                <a:pos x="56" y="17"/>
              </a:cxn>
              <a:cxn ang="0">
                <a:pos x="50" y="8"/>
              </a:cxn>
              <a:cxn ang="0">
                <a:pos x="40" y="2"/>
              </a:cxn>
              <a:cxn ang="0">
                <a:pos x="29" y="0"/>
              </a:cxn>
              <a:cxn ang="0">
                <a:pos x="17" y="2"/>
              </a:cxn>
              <a:cxn ang="0">
                <a:pos x="8" y="8"/>
              </a:cxn>
              <a:cxn ang="0">
                <a:pos x="2" y="17"/>
              </a:cxn>
              <a:cxn ang="0">
                <a:pos x="0" y="29"/>
              </a:cxn>
              <a:cxn ang="0">
                <a:pos x="2" y="40"/>
              </a:cxn>
              <a:cxn ang="0">
                <a:pos x="8" y="49"/>
              </a:cxn>
              <a:cxn ang="0">
                <a:pos x="17" y="56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0" y="56"/>
                </a:lnTo>
                <a:lnTo>
                  <a:pt x="50" y="49"/>
                </a:lnTo>
                <a:lnTo>
                  <a:pt x="56" y="40"/>
                </a:lnTo>
                <a:lnTo>
                  <a:pt x="58" y="29"/>
                </a:lnTo>
                <a:lnTo>
                  <a:pt x="56" y="17"/>
                </a:lnTo>
                <a:lnTo>
                  <a:pt x="50" y="8"/>
                </a:lnTo>
                <a:lnTo>
                  <a:pt x="40" y="2"/>
                </a:lnTo>
                <a:lnTo>
                  <a:pt x="29" y="0"/>
                </a:lnTo>
                <a:lnTo>
                  <a:pt x="17" y="2"/>
                </a:lnTo>
                <a:lnTo>
                  <a:pt x="8" y="8"/>
                </a:lnTo>
                <a:lnTo>
                  <a:pt x="2" y="17"/>
                </a:lnTo>
                <a:lnTo>
                  <a:pt x="0" y="29"/>
                </a:lnTo>
                <a:lnTo>
                  <a:pt x="2" y="40"/>
                </a:lnTo>
                <a:lnTo>
                  <a:pt x="8" y="49"/>
                </a:lnTo>
                <a:lnTo>
                  <a:pt x="17" y="56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92" name="Freeform 158"/>
          <p:cNvSpPr/>
          <p:nvPr>
            <p:custDataLst>
              <p:tags r:id="rId153"/>
            </p:custDataLst>
          </p:nvPr>
        </p:nvSpPr>
        <p:spPr>
          <a:xfrm>
            <a:off x="9958705" y="4916805"/>
            <a:ext cx="12700" cy="12700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1" y="57"/>
              </a:cxn>
              <a:cxn ang="0">
                <a:pos x="50" y="51"/>
              </a:cxn>
              <a:cxn ang="0">
                <a:pos x="56" y="42"/>
              </a:cxn>
              <a:cxn ang="0">
                <a:pos x="58" y="30"/>
              </a:cxn>
              <a:cxn ang="0">
                <a:pos x="56" y="19"/>
              </a:cxn>
              <a:cxn ang="0">
                <a:pos x="50" y="9"/>
              </a:cxn>
              <a:cxn ang="0">
                <a:pos x="41" y="3"/>
              </a:cxn>
              <a:cxn ang="0">
                <a:pos x="29" y="0"/>
              </a:cxn>
              <a:cxn ang="0">
                <a:pos x="18" y="3"/>
              </a:cxn>
              <a:cxn ang="0">
                <a:pos x="9" y="9"/>
              </a:cxn>
              <a:cxn ang="0">
                <a:pos x="2" y="19"/>
              </a:cxn>
              <a:cxn ang="0">
                <a:pos x="0" y="30"/>
              </a:cxn>
              <a:cxn ang="0">
                <a:pos x="2" y="42"/>
              </a:cxn>
              <a:cxn ang="0">
                <a:pos x="9" y="51"/>
              </a:cxn>
              <a:cxn ang="0">
                <a:pos x="18" y="57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1" y="57"/>
                </a:lnTo>
                <a:lnTo>
                  <a:pt x="50" y="51"/>
                </a:lnTo>
                <a:lnTo>
                  <a:pt x="56" y="42"/>
                </a:lnTo>
                <a:lnTo>
                  <a:pt x="58" y="30"/>
                </a:lnTo>
                <a:lnTo>
                  <a:pt x="56" y="19"/>
                </a:lnTo>
                <a:lnTo>
                  <a:pt x="50" y="9"/>
                </a:lnTo>
                <a:lnTo>
                  <a:pt x="41" y="3"/>
                </a:lnTo>
                <a:lnTo>
                  <a:pt x="29" y="0"/>
                </a:lnTo>
                <a:lnTo>
                  <a:pt x="18" y="3"/>
                </a:lnTo>
                <a:lnTo>
                  <a:pt x="9" y="9"/>
                </a:lnTo>
                <a:lnTo>
                  <a:pt x="2" y="19"/>
                </a:lnTo>
                <a:lnTo>
                  <a:pt x="0" y="30"/>
                </a:lnTo>
                <a:lnTo>
                  <a:pt x="2" y="42"/>
                </a:lnTo>
                <a:lnTo>
                  <a:pt x="9" y="51"/>
                </a:lnTo>
                <a:lnTo>
                  <a:pt x="18" y="57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93" name="Freeform 159"/>
          <p:cNvSpPr/>
          <p:nvPr>
            <p:custDataLst>
              <p:tags r:id="rId154"/>
            </p:custDataLst>
          </p:nvPr>
        </p:nvSpPr>
        <p:spPr>
          <a:xfrm>
            <a:off x="9869805" y="4733925"/>
            <a:ext cx="36830" cy="180975"/>
          </a:xfrm>
          <a:custGeom>
            <a:avLst/>
            <a:gdLst>
              <a:gd name="txL" fmla="*/ 0 w 166"/>
              <a:gd name="txT" fmla="*/ 0 h 800"/>
              <a:gd name="txR" fmla="*/ 166 w 166"/>
              <a:gd name="txB" fmla="*/ 800 h 800"/>
            </a:gdLst>
            <a:ahLst/>
            <a:cxnLst>
              <a:cxn ang="0">
                <a:pos x="52" y="16"/>
              </a:cxn>
              <a:cxn ang="0">
                <a:pos x="47" y="32"/>
              </a:cxn>
              <a:cxn ang="0">
                <a:pos x="36" y="77"/>
              </a:cxn>
              <a:cxn ang="0">
                <a:pos x="21" y="148"/>
              </a:cxn>
              <a:cxn ang="0">
                <a:pos x="8" y="244"/>
              </a:cxn>
              <a:cxn ang="0">
                <a:pos x="0" y="359"/>
              </a:cxn>
              <a:cxn ang="0">
                <a:pos x="2" y="492"/>
              </a:cxn>
              <a:cxn ang="0">
                <a:pos x="15" y="640"/>
              </a:cxn>
              <a:cxn ang="0">
                <a:pos x="46" y="800"/>
              </a:cxn>
              <a:cxn ang="0">
                <a:pos x="161" y="794"/>
              </a:cxn>
              <a:cxn ang="0">
                <a:pos x="156" y="770"/>
              </a:cxn>
              <a:cxn ang="0">
                <a:pos x="145" y="706"/>
              </a:cxn>
              <a:cxn ang="0">
                <a:pos x="131" y="610"/>
              </a:cxn>
              <a:cxn ang="0">
                <a:pos x="118" y="493"/>
              </a:cxn>
              <a:cxn ang="0">
                <a:pos x="111" y="364"/>
              </a:cxn>
              <a:cxn ang="0">
                <a:pos x="115" y="235"/>
              </a:cxn>
              <a:cxn ang="0">
                <a:pos x="132" y="113"/>
              </a:cxn>
              <a:cxn ang="0">
                <a:pos x="166" y="9"/>
              </a:cxn>
              <a:cxn ang="0">
                <a:pos x="166" y="8"/>
              </a:cxn>
              <a:cxn ang="0">
                <a:pos x="166" y="6"/>
              </a:cxn>
              <a:cxn ang="0">
                <a:pos x="164" y="4"/>
              </a:cxn>
              <a:cxn ang="0">
                <a:pos x="157" y="0"/>
              </a:cxn>
              <a:cxn ang="0">
                <a:pos x="143" y="0"/>
              </a:cxn>
              <a:cxn ang="0">
                <a:pos x="123" y="1"/>
              </a:cxn>
              <a:cxn ang="0">
                <a:pos x="93" y="7"/>
              </a:cxn>
              <a:cxn ang="0">
                <a:pos x="52" y="16"/>
              </a:cxn>
            </a:cxnLst>
            <a:rect l="txL" t="txT" r="txR" b="txB"/>
            <a:pathLst>
              <a:path w="166" h="800">
                <a:moveTo>
                  <a:pt x="52" y="16"/>
                </a:moveTo>
                <a:lnTo>
                  <a:pt x="47" y="32"/>
                </a:lnTo>
                <a:lnTo>
                  <a:pt x="36" y="77"/>
                </a:lnTo>
                <a:lnTo>
                  <a:pt x="21" y="148"/>
                </a:lnTo>
                <a:lnTo>
                  <a:pt x="8" y="244"/>
                </a:lnTo>
                <a:lnTo>
                  <a:pt x="0" y="359"/>
                </a:lnTo>
                <a:lnTo>
                  <a:pt x="2" y="492"/>
                </a:lnTo>
                <a:lnTo>
                  <a:pt x="15" y="640"/>
                </a:lnTo>
                <a:lnTo>
                  <a:pt x="46" y="800"/>
                </a:lnTo>
                <a:lnTo>
                  <a:pt x="161" y="794"/>
                </a:lnTo>
                <a:lnTo>
                  <a:pt x="156" y="770"/>
                </a:lnTo>
                <a:lnTo>
                  <a:pt x="145" y="706"/>
                </a:lnTo>
                <a:lnTo>
                  <a:pt x="131" y="610"/>
                </a:lnTo>
                <a:lnTo>
                  <a:pt x="118" y="493"/>
                </a:lnTo>
                <a:lnTo>
                  <a:pt x="111" y="364"/>
                </a:lnTo>
                <a:lnTo>
                  <a:pt x="115" y="235"/>
                </a:lnTo>
                <a:lnTo>
                  <a:pt x="132" y="113"/>
                </a:lnTo>
                <a:lnTo>
                  <a:pt x="166" y="9"/>
                </a:lnTo>
                <a:lnTo>
                  <a:pt x="166" y="8"/>
                </a:lnTo>
                <a:lnTo>
                  <a:pt x="166" y="6"/>
                </a:lnTo>
                <a:lnTo>
                  <a:pt x="164" y="4"/>
                </a:lnTo>
                <a:lnTo>
                  <a:pt x="157" y="0"/>
                </a:lnTo>
                <a:lnTo>
                  <a:pt x="143" y="0"/>
                </a:lnTo>
                <a:lnTo>
                  <a:pt x="123" y="1"/>
                </a:lnTo>
                <a:lnTo>
                  <a:pt x="93" y="7"/>
                </a:lnTo>
                <a:lnTo>
                  <a:pt x="52" y="1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94" name="Freeform 160"/>
          <p:cNvSpPr/>
          <p:nvPr>
            <p:custDataLst>
              <p:tags r:id="rId155"/>
            </p:custDataLst>
          </p:nvPr>
        </p:nvSpPr>
        <p:spPr>
          <a:xfrm>
            <a:off x="10063480" y="4711700"/>
            <a:ext cx="50800" cy="203200"/>
          </a:xfrm>
          <a:custGeom>
            <a:avLst/>
            <a:gdLst>
              <a:gd name="txL" fmla="*/ 0 w 225"/>
              <a:gd name="txT" fmla="*/ 0 h 893"/>
              <a:gd name="txR" fmla="*/ 225 w 225"/>
              <a:gd name="txB" fmla="*/ 893 h 893"/>
            </a:gdLst>
            <a:ahLst/>
            <a:cxnLst>
              <a:cxn ang="0">
                <a:pos x="225" y="6"/>
              </a:cxn>
              <a:cxn ang="0">
                <a:pos x="219" y="12"/>
              </a:cxn>
              <a:cxn ang="0">
                <a:pos x="204" y="35"/>
              </a:cxn>
              <a:cxn ang="0">
                <a:pos x="185" y="82"/>
              </a:cxn>
              <a:cxn ang="0">
                <a:pos x="165" y="158"/>
              </a:cxn>
              <a:cxn ang="0">
                <a:pos x="149" y="270"/>
              </a:cxn>
              <a:cxn ang="0">
                <a:pos x="141" y="427"/>
              </a:cxn>
              <a:cxn ang="0">
                <a:pos x="146" y="631"/>
              </a:cxn>
              <a:cxn ang="0">
                <a:pos x="168" y="893"/>
              </a:cxn>
              <a:cxn ang="0">
                <a:pos x="41" y="893"/>
              </a:cxn>
              <a:cxn ang="0">
                <a:pos x="36" y="867"/>
              </a:cxn>
              <a:cxn ang="0">
                <a:pos x="26" y="794"/>
              </a:cxn>
              <a:cxn ang="0">
                <a:pos x="13" y="686"/>
              </a:cxn>
              <a:cxn ang="0">
                <a:pos x="3" y="554"/>
              </a:cxn>
              <a:cxn ang="0">
                <a:pos x="0" y="408"/>
              </a:cxn>
              <a:cxn ang="0">
                <a:pos x="6" y="260"/>
              </a:cxn>
              <a:cxn ang="0">
                <a:pos x="30" y="121"/>
              </a:cxn>
              <a:cxn ang="0">
                <a:pos x="73" y="0"/>
              </a:cxn>
              <a:cxn ang="0">
                <a:pos x="225" y="6"/>
              </a:cxn>
            </a:cxnLst>
            <a:rect l="txL" t="txT" r="txR" b="txB"/>
            <a:pathLst>
              <a:path w="225" h="893">
                <a:moveTo>
                  <a:pt x="225" y="6"/>
                </a:moveTo>
                <a:lnTo>
                  <a:pt x="219" y="12"/>
                </a:lnTo>
                <a:lnTo>
                  <a:pt x="204" y="35"/>
                </a:lnTo>
                <a:lnTo>
                  <a:pt x="185" y="82"/>
                </a:lnTo>
                <a:lnTo>
                  <a:pt x="165" y="158"/>
                </a:lnTo>
                <a:lnTo>
                  <a:pt x="149" y="270"/>
                </a:lnTo>
                <a:lnTo>
                  <a:pt x="141" y="427"/>
                </a:lnTo>
                <a:lnTo>
                  <a:pt x="146" y="631"/>
                </a:lnTo>
                <a:lnTo>
                  <a:pt x="168" y="893"/>
                </a:lnTo>
                <a:lnTo>
                  <a:pt x="41" y="893"/>
                </a:lnTo>
                <a:lnTo>
                  <a:pt x="36" y="867"/>
                </a:lnTo>
                <a:lnTo>
                  <a:pt x="26" y="794"/>
                </a:lnTo>
                <a:lnTo>
                  <a:pt x="13" y="686"/>
                </a:lnTo>
                <a:lnTo>
                  <a:pt x="3" y="554"/>
                </a:lnTo>
                <a:lnTo>
                  <a:pt x="0" y="408"/>
                </a:lnTo>
                <a:lnTo>
                  <a:pt x="6" y="260"/>
                </a:lnTo>
                <a:lnTo>
                  <a:pt x="30" y="121"/>
                </a:lnTo>
                <a:lnTo>
                  <a:pt x="73" y="0"/>
                </a:lnTo>
                <a:lnTo>
                  <a:pt x="225" y="6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95" name="Freeform 161"/>
          <p:cNvSpPr/>
          <p:nvPr>
            <p:custDataLst>
              <p:tags r:id="rId156"/>
            </p:custDataLst>
          </p:nvPr>
        </p:nvSpPr>
        <p:spPr>
          <a:xfrm>
            <a:off x="9869805" y="4745355"/>
            <a:ext cx="33655" cy="158750"/>
          </a:xfrm>
          <a:custGeom>
            <a:avLst/>
            <a:gdLst>
              <a:gd name="txL" fmla="*/ 0 w 145"/>
              <a:gd name="txT" fmla="*/ 0 h 699"/>
              <a:gd name="txR" fmla="*/ 145 w 145"/>
              <a:gd name="txB" fmla="*/ 699 h 699"/>
            </a:gdLst>
            <a:ahLst/>
            <a:cxnLst>
              <a:cxn ang="0">
                <a:pos x="46" y="14"/>
              </a:cxn>
              <a:cxn ang="0">
                <a:pos x="41" y="28"/>
              </a:cxn>
              <a:cxn ang="0">
                <a:pos x="32" y="67"/>
              </a:cxn>
              <a:cxn ang="0">
                <a:pos x="20" y="130"/>
              </a:cxn>
              <a:cxn ang="0">
                <a:pos x="7" y="213"/>
              </a:cxn>
              <a:cxn ang="0">
                <a:pos x="0" y="314"/>
              </a:cxn>
              <a:cxn ang="0">
                <a:pos x="1" y="430"/>
              </a:cxn>
              <a:cxn ang="0">
                <a:pos x="13" y="559"/>
              </a:cxn>
              <a:cxn ang="0">
                <a:pos x="40" y="699"/>
              </a:cxn>
              <a:cxn ang="0">
                <a:pos x="140" y="693"/>
              </a:cxn>
              <a:cxn ang="0">
                <a:pos x="135" y="672"/>
              </a:cxn>
              <a:cxn ang="0">
                <a:pos x="126" y="616"/>
              </a:cxn>
              <a:cxn ang="0">
                <a:pos x="113" y="532"/>
              </a:cxn>
              <a:cxn ang="0">
                <a:pos x="103" y="430"/>
              </a:cxn>
              <a:cxn ang="0">
                <a:pos x="97" y="317"/>
              </a:cxn>
              <a:cxn ang="0">
                <a:pos x="100" y="205"/>
              </a:cxn>
              <a:cxn ang="0">
                <a:pos x="115" y="98"/>
              </a:cxn>
              <a:cxn ang="0">
                <a:pos x="145" y="8"/>
              </a:cxn>
              <a:cxn ang="0">
                <a:pos x="145" y="7"/>
              </a:cxn>
              <a:cxn ang="0">
                <a:pos x="145" y="5"/>
              </a:cxn>
              <a:cxn ang="0">
                <a:pos x="143" y="3"/>
              </a:cxn>
              <a:cxn ang="0">
                <a:pos x="137" y="0"/>
              </a:cxn>
              <a:cxn ang="0">
                <a:pos x="126" y="0"/>
              </a:cxn>
              <a:cxn ang="0">
                <a:pos x="108" y="1"/>
              </a:cxn>
              <a:cxn ang="0">
                <a:pos x="81" y="6"/>
              </a:cxn>
              <a:cxn ang="0">
                <a:pos x="46" y="14"/>
              </a:cxn>
            </a:cxnLst>
            <a:rect l="txL" t="txT" r="txR" b="txB"/>
            <a:pathLst>
              <a:path w="145" h="699">
                <a:moveTo>
                  <a:pt x="46" y="14"/>
                </a:moveTo>
                <a:lnTo>
                  <a:pt x="41" y="28"/>
                </a:lnTo>
                <a:lnTo>
                  <a:pt x="32" y="67"/>
                </a:lnTo>
                <a:lnTo>
                  <a:pt x="20" y="130"/>
                </a:lnTo>
                <a:lnTo>
                  <a:pt x="7" y="213"/>
                </a:lnTo>
                <a:lnTo>
                  <a:pt x="0" y="314"/>
                </a:lnTo>
                <a:lnTo>
                  <a:pt x="1" y="430"/>
                </a:lnTo>
                <a:lnTo>
                  <a:pt x="13" y="559"/>
                </a:lnTo>
                <a:lnTo>
                  <a:pt x="40" y="699"/>
                </a:lnTo>
                <a:lnTo>
                  <a:pt x="140" y="693"/>
                </a:lnTo>
                <a:lnTo>
                  <a:pt x="135" y="672"/>
                </a:lnTo>
                <a:lnTo>
                  <a:pt x="126" y="616"/>
                </a:lnTo>
                <a:lnTo>
                  <a:pt x="113" y="532"/>
                </a:lnTo>
                <a:lnTo>
                  <a:pt x="103" y="430"/>
                </a:lnTo>
                <a:lnTo>
                  <a:pt x="97" y="317"/>
                </a:lnTo>
                <a:lnTo>
                  <a:pt x="100" y="205"/>
                </a:lnTo>
                <a:lnTo>
                  <a:pt x="115" y="98"/>
                </a:lnTo>
                <a:lnTo>
                  <a:pt x="145" y="8"/>
                </a:lnTo>
                <a:lnTo>
                  <a:pt x="145" y="7"/>
                </a:lnTo>
                <a:lnTo>
                  <a:pt x="145" y="5"/>
                </a:lnTo>
                <a:lnTo>
                  <a:pt x="143" y="3"/>
                </a:lnTo>
                <a:lnTo>
                  <a:pt x="137" y="0"/>
                </a:lnTo>
                <a:lnTo>
                  <a:pt x="126" y="0"/>
                </a:lnTo>
                <a:lnTo>
                  <a:pt x="108" y="1"/>
                </a:lnTo>
                <a:lnTo>
                  <a:pt x="81" y="6"/>
                </a:lnTo>
                <a:lnTo>
                  <a:pt x="46" y="14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96" name="Freeform 162"/>
          <p:cNvSpPr/>
          <p:nvPr>
            <p:custDataLst>
              <p:tags r:id="rId157"/>
            </p:custDataLst>
          </p:nvPr>
        </p:nvSpPr>
        <p:spPr>
          <a:xfrm>
            <a:off x="9871075" y="4756150"/>
            <a:ext cx="28575" cy="135255"/>
          </a:xfrm>
          <a:custGeom>
            <a:avLst/>
            <a:gdLst>
              <a:gd name="txL" fmla="*/ 0 w 123"/>
              <a:gd name="txT" fmla="*/ 0 h 597"/>
              <a:gd name="txR" fmla="*/ 123 w 123"/>
              <a:gd name="txB" fmla="*/ 597 h 597"/>
            </a:gdLst>
            <a:ahLst/>
            <a:cxnLst>
              <a:cxn ang="0">
                <a:pos x="39" y="12"/>
              </a:cxn>
              <a:cxn ang="0">
                <a:pos x="35" y="23"/>
              </a:cxn>
              <a:cxn ang="0">
                <a:pos x="26" y="57"/>
              </a:cxn>
              <a:cxn ang="0">
                <a:pos x="16" y="111"/>
              </a:cxn>
              <a:cxn ang="0">
                <a:pos x="6" y="181"/>
              </a:cxn>
              <a:cxn ang="0">
                <a:pos x="0" y="267"/>
              </a:cxn>
              <a:cxn ang="0">
                <a:pos x="1" y="367"/>
              </a:cxn>
              <a:cxn ang="0">
                <a:pos x="11" y="477"/>
              </a:cxn>
              <a:cxn ang="0">
                <a:pos x="34" y="597"/>
              </a:cxn>
              <a:cxn ang="0">
                <a:pos x="119" y="591"/>
              </a:cxn>
              <a:cxn ang="0">
                <a:pos x="115" y="574"/>
              </a:cxn>
              <a:cxn ang="0">
                <a:pos x="107" y="526"/>
              </a:cxn>
              <a:cxn ang="0">
                <a:pos x="97" y="454"/>
              </a:cxn>
              <a:cxn ang="0">
                <a:pos x="88" y="367"/>
              </a:cxn>
              <a:cxn ang="0">
                <a:pos x="82" y="272"/>
              </a:cxn>
              <a:cxn ang="0">
                <a:pos x="84" y="175"/>
              </a:cxn>
              <a:cxn ang="0">
                <a:pos x="97" y="84"/>
              </a:cxn>
              <a:cxn ang="0">
                <a:pos x="123" y="7"/>
              </a:cxn>
              <a:cxn ang="0">
                <a:pos x="123" y="6"/>
              </a:cxn>
              <a:cxn ang="0">
                <a:pos x="123" y="5"/>
              </a:cxn>
              <a:cxn ang="0">
                <a:pos x="121" y="3"/>
              </a:cxn>
              <a:cxn ang="0">
                <a:pos x="117" y="0"/>
              </a:cxn>
              <a:cxn ang="0">
                <a:pos x="106" y="0"/>
              </a:cxn>
              <a:cxn ang="0">
                <a:pos x="91" y="2"/>
              </a:cxn>
              <a:cxn ang="0">
                <a:pos x="70" y="5"/>
              </a:cxn>
              <a:cxn ang="0">
                <a:pos x="39" y="12"/>
              </a:cxn>
            </a:cxnLst>
            <a:rect l="txL" t="txT" r="txR" b="txB"/>
            <a:pathLst>
              <a:path w="123" h="597">
                <a:moveTo>
                  <a:pt x="39" y="12"/>
                </a:moveTo>
                <a:lnTo>
                  <a:pt x="35" y="23"/>
                </a:lnTo>
                <a:lnTo>
                  <a:pt x="26" y="57"/>
                </a:lnTo>
                <a:lnTo>
                  <a:pt x="16" y="111"/>
                </a:lnTo>
                <a:lnTo>
                  <a:pt x="6" y="181"/>
                </a:lnTo>
                <a:lnTo>
                  <a:pt x="0" y="267"/>
                </a:lnTo>
                <a:lnTo>
                  <a:pt x="1" y="367"/>
                </a:lnTo>
                <a:lnTo>
                  <a:pt x="11" y="477"/>
                </a:lnTo>
                <a:lnTo>
                  <a:pt x="34" y="597"/>
                </a:lnTo>
                <a:lnTo>
                  <a:pt x="119" y="591"/>
                </a:lnTo>
                <a:lnTo>
                  <a:pt x="115" y="574"/>
                </a:lnTo>
                <a:lnTo>
                  <a:pt x="107" y="526"/>
                </a:lnTo>
                <a:lnTo>
                  <a:pt x="97" y="454"/>
                </a:lnTo>
                <a:lnTo>
                  <a:pt x="88" y="367"/>
                </a:lnTo>
                <a:lnTo>
                  <a:pt x="82" y="272"/>
                </a:lnTo>
                <a:lnTo>
                  <a:pt x="84" y="175"/>
                </a:lnTo>
                <a:lnTo>
                  <a:pt x="97" y="84"/>
                </a:lnTo>
                <a:lnTo>
                  <a:pt x="123" y="7"/>
                </a:lnTo>
                <a:lnTo>
                  <a:pt x="123" y="6"/>
                </a:lnTo>
                <a:lnTo>
                  <a:pt x="123" y="5"/>
                </a:lnTo>
                <a:lnTo>
                  <a:pt x="121" y="3"/>
                </a:lnTo>
                <a:lnTo>
                  <a:pt x="117" y="0"/>
                </a:lnTo>
                <a:lnTo>
                  <a:pt x="106" y="0"/>
                </a:lnTo>
                <a:lnTo>
                  <a:pt x="91" y="2"/>
                </a:lnTo>
                <a:lnTo>
                  <a:pt x="70" y="5"/>
                </a:lnTo>
                <a:lnTo>
                  <a:pt x="39" y="12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97" name="Freeform 163"/>
          <p:cNvSpPr/>
          <p:nvPr>
            <p:custDataLst>
              <p:tags r:id="rId158"/>
            </p:custDataLst>
          </p:nvPr>
        </p:nvSpPr>
        <p:spPr>
          <a:xfrm>
            <a:off x="9872980" y="4765675"/>
            <a:ext cx="24130" cy="113030"/>
          </a:xfrm>
          <a:custGeom>
            <a:avLst/>
            <a:gdLst>
              <a:gd name="txL" fmla="*/ 0 w 103"/>
              <a:gd name="txT" fmla="*/ 0 h 492"/>
              <a:gd name="txR" fmla="*/ 103 w 103"/>
              <a:gd name="txB" fmla="*/ 492 h 492"/>
            </a:gdLst>
            <a:ahLst/>
            <a:cxnLst>
              <a:cxn ang="0">
                <a:pos x="32" y="9"/>
              </a:cxn>
              <a:cxn ang="0">
                <a:pos x="28" y="18"/>
              </a:cxn>
              <a:cxn ang="0">
                <a:pos x="21" y="47"/>
              </a:cxn>
              <a:cxn ang="0">
                <a:pos x="12" y="90"/>
              </a:cxn>
              <a:cxn ang="0">
                <a:pos x="4" y="149"/>
              </a:cxn>
              <a:cxn ang="0">
                <a:pos x="0" y="220"/>
              </a:cxn>
              <a:cxn ang="0">
                <a:pos x="0" y="303"/>
              </a:cxn>
              <a:cxn ang="0">
                <a:pos x="9" y="394"/>
              </a:cxn>
              <a:cxn ang="0">
                <a:pos x="27" y="492"/>
              </a:cxn>
              <a:cxn ang="0">
                <a:pos x="98" y="489"/>
              </a:cxn>
              <a:cxn ang="0">
                <a:pos x="95" y="474"/>
              </a:cxn>
              <a:cxn ang="0">
                <a:pos x="88" y="434"/>
              </a:cxn>
              <a:cxn ang="0">
                <a:pos x="80" y="375"/>
              </a:cxn>
              <a:cxn ang="0">
                <a:pos x="72" y="303"/>
              </a:cxn>
              <a:cxn ang="0">
                <a:pos x="68" y="224"/>
              </a:cxn>
              <a:cxn ang="0">
                <a:pos x="70" y="144"/>
              </a:cxn>
              <a:cxn ang="0">
                <a:pos x="81" y="68"/>
              </a:cxn>
              <a:cxn ang="0">
                <a:pos x="103" y="5"/>
              </a:cxn>
              <a:cxn ang="0">
                <a:pos x="103" y="4"/>
              </a:cxn>
              <a:cxn ang="0">
                <a:pos x="103" y="3"/>
              </a:cxn>
              <a:cxn ang="0">
                <a:pos x="100" y="1"/>
              </a:cxn>
              <a:cxn ang="0">
                <a:pos x="97" y="0"/>
              </a:cxn>
              <a:cxn ang="0">
                <a:pos x="89" y="0"/>
              </a:cxn>
              <a:cxn ang="0">
                <a:pos x="75" y="0"/>
              </a:cxn>
              <a:cxn ang="0">
                <a:pos x="57" y="3"/>
              </a:cxn>
              <a:cxn ang="0">
                <a:pos x="32" y="9"/>
              </a:cxn>
            </a:cxnLst>
            <a:rect l="txL" t="txT" r="txR" b="txB"/>
            <a:pathLst>
              <a:path w="103" h="492">
                <a:moveTo>
                  <a:pt x="32" y="9"/>
                </a:moveTo>
                <a:lnTo>
                  <a:pt x="28" y="18"/>
                </a:lnTo>
                <a:lnTo>
                  <a:pt x="21" y="47"/>
                </a:lnTo>
                <a:lnTo>
                  <a:pt x="12" y="90"/>
                </a:lnTo>
                <a:lnTo>
                  <a:pt x="4" y="149"/>
                </a:lnTo>
                <a:lnTo>
                  <a:pt x="0" y="220"/>
                </a:lnTo>
                <a:lnTo>
                  <a:pt x="0" y="303"/>
                </a:lnTo>
                <a:lnTo>
                  <a:pt x="9" y="394"/>
                </a:lnTo>
                <a:lnTo>
                  <a:pt x="27" y="492"/>
                </a:lnTo>
                <a:lnTo>
                  <a:pt x="98" y="489"/>
                </a:lnTo>
                <a:lnTo>
                  <a:pt x="95" y="474"/>
                </a:lnTo>
                <a:lnTo>
                  <a:pt x="88" y="434"/>
                </a:lnTo>
                <a:lnTo>
                  <a:pt x="80" y="375"/>
                </a:lnTo>
                <a:lnTo>
                  <a:pt x="72" y="303"/>
                </a:lnTo>
                <a:lnTo>
                  <a:pt x="68" y="224"/>
                </a:lnTo>
                <a:lnTo>
                  <a:pt x="70" y="144"/>
                </a:lnTo>
                <a:lnTo>
                  <a:pt x="81" y="68"/>
                </a:lnTo>
                <a:lnTo>
                  <a:pt x="103" y="5"/>
                </a:lnTo>
                <a:lnTo>
                  <a:pt x="103" y="4"/>
                </a:lnTo>
                <a:lnTo>
                  <a:pt x="103" y="3"/>
                </a:lnTo>
                <a:lnTo>
                  <a:pt x="100" y="1"/>
                </a:lnTo>
                <a:lnTo>
                  <a:pt x="97" y="0"/>
                </a:lnTo>
                <a:lnTo>
                  <a:pt x="89" y="0"/>
                </a:lnTo>
                <a:lnTo>
                  <a:pt x="75" y="0"/>
                </a:lnTo>
                <a:lnTo>
                  <a:pt x="57" y="3"/>
                </a:lnTo>
                <a:lnTo>
                  <a:pt x="32" y="9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98" name="Freeform 164"/>
          <p:cNvSpPr/>
          <p:nvPr>
            <p:custDataLst>
              <p:tags r:id="rId159"/>
            </p:custDataLst>
          </p:nvPr>
        </p:nvSpPr>
        <p:spPr>
          <a:xfrm>
            <a:off x="9874250" y="4777105"/>
            <a:ext cx="19050" cy="88900"/>
          </a:xfrm>
          <a:custGeom>
            <a:avLst/>
            <a:gdLst>
              <a:gd name="txL" fmla="*/ 0 w 82"/>
              <a:gd name="txT" fmla="*/ 0 h 390"/>
              <a:gd name="txR" fmla="*/ 82 w 82"/>
              <a:gd name="txB" fmla="*/ 390 h 390"/>
            </a:gdLst>
            <a:ahLst/>
            <a:cxnLst>
              <a:cxn ang="0">
                <a:pos x="25" y="8"/>
              </a:cxn>
              <a:cxn ang="0">
                <a:pos x="23" y="16"/>
              </a:cxn>
              <a:cxn ang="0">
                <a:pos x="17" y="38"/>
              </a:cxn>
              <a:cxn ang="0">
                <a:pos x="11" y="72"/>
              </a:cxn>
              <a:cxn ang="0">
                <a:pos x="4" y="118"/>
              </a:cxn>
              <a:cxn ang="0">
                <a:pos x="0" y="174"/>
              </a:cxn>
              <a:cxn ang="0">
                <a:pos x="0" y="240"/>
              </a:cxn>
              <a:cxn ang="0">
                <a:pos x="7" y="312"/>
              </a:cxn>
              <a:cxn ang="0">
                <a:pos x="22" y="390"/>
              </a:cxn>
              <a:cxn ang="0">
                <a:pos x="78" y="387"/>
              </a:cxn>
              <a:cxn ang="0">
                <a:pos x="76" y="375"/>
              </a:cxn>
              <a:cxn ang="0">
                <a:pos x="70" y="343"/>
              </a:cxn>
              <a:cxn ang="0">
                <a:pos x="63" y="297"/>
              </a:cxn>
              <a:cxn ang="0">
                <a:pos x="57" y="240"/>
              </a:cxn>
              <a:cxn ang="0">
                <a:pos x="54" y="178"/>
              </a:cxn>
              <a:cxn ang="0">
                <a:pos x="56" y="113"/>
              </a:cxn>
              <a:cxn ang="0">
                <a:pos x="64" y="55"/>
              </a:cxn>
              <a:cxn ang="0">
                <a:pos x="82" y="4"/>
              </a:cxn>
              <a:cxn ang="0">
                <a:pos x="82" y="4"/>
              </a:cxn>
              <a:cxn ang="0">
                <a:pos x="82" y="2"/>
              </a:cxn>
              <a:cxn ang="0">
                <a:pos x="80" y="1"/>
              </a:cxn>
              <a:cxn ang="0">
                <a:pos x="77" y="0"/>
              </a:cxn>
              <a:cxn ang="0">
                <a:pos x="70" y="0"/>
              </a:cxn>
              <a:cxn ang="0">
                <a:pos x="60" y="1"/>
              </a:cxn>
              <a:cxn ang="0">
                <a:pos x="46" y="3"/>
              </a:cxn>
              <a:cxn ang="0">
                <a:pos x="25" y="8"/>
              </a:cxn>
            </a:cxnLst>
            <a:rect l="txL" t="txT" r="txR" b="txB"/>
            <a:pathLst>
              <a:path w="82" h="390">
                <a:moveTo>
                  <a:pt x="25" y="8"/>
                </a:moveTo>
                <a:lnTo>
                  <a:pt x="23" y="16"/>
                </a:lnTo>
                <a:lnTo>
                  <a:pt x="17" y="38"/>
                </a:lnTo>
                <a:lnTo>
                  <a:pt x="11" y="72"/>
                </a:lnTo>
                <a:lnTo>
                  <a:pt x="4" y="118"/>
                </a:lnTo>
                <a:lnTo>
                  <a:pt x="0" y="174"/>
                </a:lnTo>
                <a:lnTo>
                  <a:pt x="0" y="240"/>
                </a:lnTo>
                <a:lnTo>
                  <a:pt x="7" y="312"/>
                </a:lnTo>
                <a:lnTo>
                  <a:pt x="22" y="390"/>
                </a:lnTo>
                <a:lnTo>
                  <a:pt x="78" y="387"/>
                </a:lnTo>
                <a:lnTo>
                  <a:pt x="76" y="375"/>
                </a:lnTo>
                <a:lnTo>
                  <a:pt x="70" y="343"/>
                </a:lnTo>
                <a:lnTo>
                  <a:pt x="63" y="297"/>
                </a:lnTo>
                <a:lnTo>
                  <a:pt x="57" y="240"/>
                </a:lnTo>
                <a:lnTo>
                  <a:pt x="54" y="178"/>
                </a:lnTo>
                <a:lnTo>
                  <a:pt x="56" y="113"/>
                </a:lnTo>
                <a:lnTo>
                  <a:pt x="64" y="55"/>
                </a:lnTo>
                <a:lnTo>
                  <a:pt x="82" y="4"/>
                </a:lnTo>
                <a:lnTo>
                  <a:pt x="82" y="4"/>
                </a:lnTo>
                <a:lnTo>
                  <a:pt x="82" y="2"/>
                </a:lnTo>
                <a:lnTo>
                  <a:pt x="80" y="1"/>
                </a:lnTo>
                <a:lnTo>
                  <a:pt x="77" y="0"/>
                </a:lnTo>
                <a:lnTo>
                  <a:pt x="70" y="0"/>
                </a:lnTo>
                <a:lnTo>
                  <a:pt x="60" y="1"/>
                </a:lnTo>
                <a:lnTo>
                  <a:pt x="46" y="3"/>
                </a:lnTo>
                <a:lnTo>
                  <a:pt x="25" y="8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99" name="Freeform 165"/>
          <p:cNvSpPr/>
          <p:nvPr>
            <p:custDataLst>
              <p:tags r:id="rId160"/>
            </p:custDataLst>
          </p:nvPr>
        </p:nvSpPr>
        <p:spPr>
          <a:xfrm>
            <a:off x="9876155" y="4787900"/>
            <a:ext cx="12700" cy="65405"/>
          </a:xfrm>
          <a:custGeom>
            <a:avLst/>
            <a:gdLst>
              <a:gd name="txL" fmla="*/ 0 w 59"/>
              <a:gd name="txT" fmla="*/ 0 h 288"/>
              <a:gd name="txR" fmla="*/ 59 w 59"/>
              <a:gd name="txB" fmla="*/ 288 h 288"/>
            </a:gdLst>
            <a:ahLst/>
            <a:cxnLst>
              <a:cxn ang="0">
                <a:pos x="18" y="6"/>
              </a:cxn>
              <a:cxn ang="0">
                <a:pos x="17" y="11"/>
              </a:cxn>
              <a:cxn ang="0">
                <a:pos x="13" y="27"/>
              </a:cxn>
              <a:cxn ang="0">
                <a:pos x="7" y="53"/>
              </a:cxn>
              <a:cxn ang="0">
                <a:pos x="2" y="87"/>
              </a:cxn>
              <a:cxn ang="0">
                <a:pos x="0" y="130"/>
              </a:cxn>
              <a:cxn ang="0">
                <a:pos x="0" y="177"/>
              </a:cxn>
              <a:cxn ang="0">
                <a:pos x="5" y="231"/>
              </a:cxn>
              <a:cxn ang="0">
                <a:pos x="16" y="288"/>
              </a:cxn>
              <a:cxn ang="0">
                <a:pos x="57" y="286"/>
              </a:cxn>
              <a:cxn ang="0">
                <a:pos x="56" y="278"/>
              </a:cxn>
              <a:cxn ang="0">
                <a:pos x="51" y="254"/>
              </a:cxn>
              <a:cxn ang="0">
                <a:pos x="47" y="219"/>
              </a:cxn>
              <a:cxn ang="0">
                <a:pos x="42" y="177"/>
              </a:cxn>
              <a:cxn ang="0">
                <a:pos x="40" y="131"/>
              </a:cxn>
              <a:cxn ang="0">
                <a:pos x="41" y="84"/>
              </a:cxn>
              <a:cxn ang="0">
                <a:pos x="47" y="40"/>
              </a:cxn>
              <a:cxn ang="0">
                <a:pos x="59" y="3"/>
              </a:cxn>
              <a:cxn ang="0">
                <a:pos x="59" y="3"/>
              </a:cxn>
              <a:cxn ang="0">
                <a:pos x="59" y="2"/>
              </a:cxn>
              <a:cxn ang="0">
                <a:pos x="58" y="1"/>
              </a:cxn>
              <a:cxn ang="0">
                <a:pos x="56" y="0"/>
              </a:cxn>
              <a:cxn ang="0">
                <a:pos x="51" y="0"/>
              </a:cxn>
              <a:cxn ang="0">
                <a:pos x="45" y="0"/>
              </a:cxn>
              <a:cxn ang="0">
                <a:pos x="33" y="2"/>
              </a:cxn>
              <a:cxn ang="0">
                <a:pos x="18" y="6"/>
              </a:cxn>
            </a:cxnLst>
            <a:rect l="txL" t="txT" r="txR" b="txB"/>
            <a:pathLst>
              <a:path w="59" h="288">
                <a:moveTo>
                  <a:pt x="18" y="6"/>
                </a:moveTo>
                <a:lnTo>
                  <a:pt x="17" y="11"/>
                </a:lnTo>
                <a:lnTo>
                  <a:pt x="13" y="27"/>
                </a:lnTo>
                <a:lnTo>
                  <a:pt x="7" y="53"/>
                </a:lnTo>
                <a:lnTo>
                  <a:pt x="2" y="87"/>
                </a:lnTo>
                <a:lnTo>
                  <a:pt x="0" y="130"/>
                </a:lnTo>
                <a:lnTo>
                  <a:pt x="0" y="177"/>
                </a:lnTo>
                <a:lnTo>
                  <a:pt x="5" y="231"/>
                </a:lnTo>
                <a:lnTo>
                  <a:pt x="16" y="288"/>
                </a:lnTo>
                <a:lnTo>
                  <a:pt x="57" y="286"/>
                </a:lnTo>
                <a:lnTo>
                  <a:pt x="56" y="278"/>
                </a:lnTo>
                <a:lnTo>
                  <a:pt x="51" y="254"/>
                </a:lnTo>
                <a:lnTo>
                  <a:pt x="47" y="219"/>
                </a:lnTo>
                <a:lnTo>
                  <a:pt x="42" y="177"/>
                </a:lnTo>
                <a:lnTo>
                  <a:pt x="40" y="131"/>
                </a:lnTo>
                <a:lnTo>
                  <a:pt x="41" y="84"/>
                </a:lnTo>
                <a:lnTo>
                  <a:pt x="47" y="40"/>
                </a:lnTo>
                <a:lnTo>
                  <a:pt x="59" y="3"/>
                </a:lnTo>
                <a:lnTo>
                  <a:pt x="59" y="3"/>
                </a:lnTo>
                <a:lnTo>
                  <a:pt x="59" y="2"/>
                </a:lnTo>
                <a:lnTo>
                  <a:pt x="58" y="1"/>
                </a:lnTo>
                <a:lnTo>
                  <a:pt x="56" y="0"/>
                </a:lnTo>
                <a:lnTo>
                  <a:pt x="51" y="0"/>
                </a:lnTo>
                <a:lnTo>
                  <a:pt x="45" y="0"/>
                </a:lnTo>
                <a:lnTo>
                  <a:pt x="33" y="2"/>
                </a:lnTo>
                <a:lnTo>
                  <a:pt x="18" y="6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00" name="Freeform 166"/>
          <p:cNvSpPr/>
          <p:nvPr>
            <p:custDataLst>
              <p:tags r:id="rId161"/>
            </p:custDataLst>
          </p:nvPr>
        </p:nvSpPr>
        <p:spPr>
          <a:xfrm>
            <a:off x="10064750" y="4724400"/>
            <a:ext cx="44450" cy="176530"/>
          </a:xfrm>
          <a:custGeom>
            <a:avLst/>
            <a:gdLst>
              <a:gd name="txL" fmla="*/ 0 w 198"/>
              <a:gd name="txT" fmla="*/ 0 h 779"/>
              <a:gd name="txR" fmla="*/ 198 w 198"/>
              <a:gd name="txB" fmla="*/ 779 h 779"/>
            </a:gdLst>
            <a:ahLst/>
            <a:cxnLst>
              <a:cxn ang="0">
                <a:pos x="198" y="6"/>
              </a:cxn>
              <a:cxn ang="0">
                <a:pos x="194" y="12"/>
              </a:cxn>
              <a:cxn ang="0">
                <a:pos x="180" y="31"/>
              </a:cxn>
              <a:cxn ang="0">
                <a:pos x="163" y="72"/>
              </a:cxn>
              <a:cxn ang="0">
                <a:pos x="146" y="138"/>
              </a:cxn>
              <a:cxn ang="0">
                <a:pos x="132" y="236"/>
              </a:cxn>
              <a:cxn ang="0">
                <a:pos x="125" y="373"/>
              </a:cxn>
              <a:cxn ang="0">
                <a:pos x="130" y="551"/>
              </a:cxn>
              <a:cxn ang="0">
                <a:pos x="148" y="779"/>
              </a:cxn>
              <a:cxn ang="0">
                <a:pos x="37" y="779"/>
              </a:cxn>
              <a:cxn ang="0">
                <a:pos x="34" y="756"/>
              </a:cxn>
              <a:cxn ang="0">
                <a:pos x="23" y="693"/>
              </a:cxn>
              <a:cxn ang="0">
                <a:pos x="13" y="599"/>
              </a:cxn>
              <a:cxn ang="0">
                <a:pos x="4" y="483"/>
              </a:cxn>
              <a:cxn ang="0">
                <a:pos x="0" y="357"/>
              </a:cxn>
              <a:cxn ang="0">
                <a:pos x="7" y="227"/>
              </a:cxn>
              <a:cxn ang="0">
                <a:pos x="27" y="105"/>
              </a:cxn>
              <a:cxn ang="0">
                <a:pos x="65" y="0"/>
              </a:cxn>
              <a:cxn ang="0">
                <a:pos x="198" y="6"/>
              </a:cxn>
            </a:cxnLst>
            <a:rect l="txL" t="txT" r="txR" b="txB"/>
            <a:pathLst>
              <a:path w="198" h="779">
                <a:moveTo>
                  <a:pt x="198" y="6"/>
                </a:moveTo>
                <a:lnTo>
                  <a:pt x="194" y="12"/>
                </a:lnTo>
                <a:lnTo>
                  <a:pt x="180" y="31"/>
                </a:lnTo>
                <a:lnTo>
                  <a:pt x="163" y="72"/>
                </a:lnTo>
                <a:lnTo>
                  <a:pt x="146" y="138"/>
                </a:lnTo>
                <a:lnTo>
                  <a:pt x="132" y="236"/>
                </a:lnTo>
                <a:lnTo>
                  <a:pt x="125" y="373"/>
                </a:lnTo>
                <a:lnTo>
                  <a:pt x="130" y="551"/>
                </a:lnTo>
                <a:lnTo>
                  <a:pt x="148" y="779"/>
                </a:lnTo>
                <a:lnTo>
                  <a:pt x="37" y="779"/>
                </a:lnTo>
                <a:lnTo>
                  <a:pt x="34" y="756"/>
                </a:lnTo>
                <a:lnTo>
                  <a:pt x="23" y="693"/>
                </a:lnTo>
                <a:lnTo>
                  <a:pt x="13" y="599"/>
                </a:lnTo>
                <a:lnTo>
                  <a:pt x="4" y="483"/>
                </a:lnTo>
                <a:lnTo>
                  <a:pt x="0" y="357"/>
                </a:lnTo>
                <a:lnTo>
                  <a:pt x="7" y="227"/>
                </a:lnTo>
                <a:lnTo>
                  <a:pt x="27" y="105"/>
                </a:lnTo>
                <a:lnTo>
                  <a:pt x="65" y="0"/>
                </a:lnTo>
                <a:lnTo>
                  <a:pt x="198" y="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01" name="Freeform 167"/>
          <p:cNvSpPr/>
          <p:nvPr>
            <p:custDataLst>
              <p:tags r:id="rId162"/>
            </p:custDataLst>
          </p:nvPr>
        </p:nvSpPr>
        <p:spPr>
          <a:xfrm>
            <a:off x="10066655" y="4735830"/>
            <a:ext cx="38100" cy="152400"/>
          </a:xfrm>
          <a:custGeom>
            <a:avLst/>
            <a:gdLst>
              <a:gd name="txL" fmla="*/ 0 w 169"/>
              <a:gd name="txT" fmla="*/ 0 h 666"/>
              <a:gd name="txR" fmla="*/ 169 w 169"/>
              <a:gd name="txB" fmla="*/ 666 h 666"/>
            </a:gdLst>
            <a:ahLst/>
            <a:cxnLst>
              <a:cxn ang="0">
                <a:pos x="169" y="5"/>
              </a:cxn>
              <a:cxn ang="0">
                <a:pos x="164" y="10"/>
              </a:cxn>
              <a:cxn ang="0">
                <a:pos x="154" y="27"/>
              </a:cxn>
              <a:cxn ang="0">
                <a:pos x="139" y="61"/>
              </a:cxn>
              <a:cxn ang="0">
                <a:pos x="124" y="118"/>
              </a:cxn>
              <a:cxn ang="0">
                <a:pos x="113" y="201"/>
              </a:cxn>
              <a:cxn ang="0">
                <a:pos x="107" y="318"/>
              </a:cxn>
              <a:cxn ang="0">
                <a:pos x="110" y="470"/>
              </a:cxn>
              <a:cxn ang="0">
                <a:pos x="126" y="666"/>
              </a:cxn>
              <a:cxn ang="0">
                <a:pos x="31" y="666"/>
              </a:cxn>
              <a:cxn ang="0">
                <a:pos x="28" y="646"/>
              </a:cxn>
              <a:cxn ang="0">
                <a:pos x="20" y="592"/>
              </a:cxn>
              <a:cxn ang="0">
                <a:pos x="11" y="512"/>
              </a:cxn>
              <a:cxn ang="0">
                <a:pos x="3" y="413"/>
              </a:cxn>
              <a:cxn ang="0">
                <a:pos x="0" y="305"/>
              </a:cxn>
              <a:cxn ang="0">
                <a:pos x="6" y="195"/>
              </a:cxn>
              <a:cxn ang="0">
                <a:pos x="23" y="90"/>
              </a:cxn>
              <a:cxn ang="0">
                <a:pos x="55" y="0"/>
              </a:cxn>
              <a:cxn ang="0">
                <a:pos x="169" y="5"/>
              </a:cxn>
            </a:cxnLst>
            <a:rect l="txL" t="txT" r="txR" b="txB"/>
            <a:pathLst>
              <a:path w="169" h="666">
                <a:moveTo>
                  <a:pt x="169" y="5"/>
                </a:moveTo>
                <a:lnTo>
                  <a:pt x="164" y="10"/>
                </a:lnTo>
                <a:lnTo>
                  <a:pt x="154" y="27"/>
                </a:lnTo>
                <a:lnTo>
                  <a:pt x="139" y="61"/>
                </a:lnTo>
                <a:lnTo>
                  <a:pt x="124" y="118"/>
                </a:lnTo>
                <a:lnTo>
                  <a:pt x="113" y="201"/>
                </a:lnTo>
                <a:lnTo>
                  <a:pt x="107" y="318"/>
                </a:lnTo>
                <a:lnTo>
                  <a:pt x="110" y="470"/>
                </a:lnTo>
                <a:lnTo>
                  <a:pt x="126" y="666"/>
                </a:lnTo>
                <a:lnTo>
                  <a:pt x="31" y="666"/>
                </a:lnTo>
                <a:lnTo>
                  <a:pt x="28" y="646"/>
                </a:lnTo>
                <a:lnTo>
                  <a:pt x="20" y="592"/>
                </a:lnTo>
                <a:lnTo>
                  <a:pt x="11" y="512"/>
                </a:lnTo>
                <a:lnTo>
                  <a:pt x="3" y="413"/>
                </a:lnTo>
                <a:lnTo>
                  <a:pt x="0" y="305"/>
                </a:lnTo>
                <a:lnTo>
                  <a:pt x="6" y="195"/>
                </a:lnTo>
                <a:lnTo>
                  <a:pt x="23" y="90"/>
                </a:lnTo>
                <a:lnTo>
                  <a:pt x="55" y="0"/>
                </a:lnTo>
                <a:lnTo>
                  <a:pt x="169" y="5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02" name="Freeform 168"/>
          <p:cNvSpPr/>
          <p:nvPr>
            <p:custDataLst>
              <p:tags r:id="rId163"/>
            </p:custDataLst>
          </p:nvPr>
        </p:nvSpPr>
        <p:spPr>
          <a:xfrm>
            <a:off x="10067925" y="4748530"/>
            <a:ext cx="31750" cy="125730"/>
          </a:xfrm>
          <a:custGeom>
            <a:avLst/>
            <a:gdLst>
              <a:gd name="txL" fmla="*/ 0 w 140"/>
              <a:gd name="txT" fmla="*/ 0 h 551"/>
              <a:gd name="txR" fmla="*/ 140 w 140"/>
              <a:gd name="txB" fmla="*/ 551 h 551"/>
            </a:gdLst>
            <a:ahLst/>
            <a:cxnLst>
              <a:cxn ang="0">
                <a:pos x="140" y="5"/>
              </a:cxn>
              <a:cxn ang="0">
                <a:pos x="136" y="8"/>
              </a:cxn>
              <a:cxn ang="0">
                <a:pos x="127" y="23"/>
              </a:cxn>
              <a:cxn ang="0">
                <a:pos x="116" y="51"/>
              </a:cxn>
              <a:cxn ang="0">
                <a:pos x="103" y="98"/>
              </a:cxn>
              <a:cxn ang="0">
                <a:pos x="94" y="167"/>
              </a:cxn>
              <a:cxn ang="0">
                <a:pos x="90" y="264"/>
              </a:cxn>
              <a:cxn ang="0">
                <a:pos x="92" y="390"/>
              </a:cxn>
              <a:cxn ang="0">
                <a:pos x="106" y="551"/>
              </a:cxn>
              <a:cxn ang="0">
                <a:pos x="27" y="551"/>
              </a:cxn>
              <a:cxn ang="0">
                <a:pos x="24" y="535"/>
              </a:cxn>
              <a:cxn ang="0">
                <a:pos x="17" y="490"/>
              </a:cxn>
              <a:cxn ang="0">
                <a:pos x="9" y="423"/>
              </a:cxn>
              <a:cxn ang="0">
                <a:pos x="3" y="342"/>
              </a:cxn>
              <a:cxn ang="0">
                <a:pos x="0" y="252"/>
              </a:cxn>
              <a:cxn ang="0">
                <a:pos x="5" y="161"/>
              </a:cxn>
              <a:cxn ang="0">
                <a:pos x="20" y="75"/>
              </a:cxn>
              <a:cxn ang="0">
                <a:pos x="46" y="0"/>
              </a:cxn>
              <a:cxn ang="0">
                <a:pos x="140" y="5"/>
              </a:cxn>
            </a:cxnLst>
            <a:rect l="txL" t="txT" r="txR" b="txB"/>
            <a:pathLst>
              <a:path w="140" h="551">
                <a:moveTo>
                  <a:pt x="140" y="5"/>
                </a:moveTo>
                <a:lnTo>
                  <a:pt x="136" y="8"/>
                </a:lnTo>
                <a:lnTo>
                  <a:pt x="127" y="23"/>
                </a:lnTo>
                <a:lnTo>
                  <a:pt x="116" y="51"/>
                </a:lnTo>
                <a:lnTo>
                  <a:pt x="103" y="98"/>
                </a:lnTo>
                <a:lnTo>
                  <a:pt x="94" y="167"/>
                </a:lnTo>
                <a:lnTo>
                  <a:pt x="90" y="264"/>
                </a:lnTo>
                <a:lnTo>
                  <a:pt x="92" y="390"/>
                </a:lnTo>
                <a:lnTo>
                  <a:pt x="106" y="551"/>
                </a:lnTo>
                <a:lnTo>
                  <a:pt x="27" y="551"/>
                </a:lnTo>
                <a:lnTo>
                  <a:pt x="24" y="535"/>
                </a:lnTo>
                <a:lnTo>
                  <a:pt x="17" y="490"/>
                </a:lnTo>
                <a:lnTo>
                  <a:pt x="9" y="423"/>
                </a:lnTo>
                <a:lnTo>
                  <a:pt x="3" y="342"/>
                </a:lnTo>
                <a:lnTo>
                  <a:pt x="0" y="252"/>
                </a:lnTo>
                <a:lnTo>
                  <a:pt x="5" y="161"/>
                </a:lnTo>
                <a:lnTo>
                  <a:pt x="20" y="75"/>
                </a:lnTo>
                <a:lnTo>
                  <a:pt x="46" y="0"/>
                </a:lnTo>
                <a:lnTo>
                  <a:pt x="140" y="5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03" name="Freeform 169"/>
          <p:cNvSpPr/>
          <p:nvPr>
            <p:custDataLst>
              <p:tags r:id="rId164"/>
            </p:custDataLst>
          </p:nvPr>
        </p:nvSpPr>
        <p:spPr>
          <a:xfrm>
            <a:off x="10069830" y="4761230"/>
            <a:ext cx="25400" cy="98425"/>
          </a:xfrm>
          <a:custGeom>
            <a:avLst/>
            <a:gdLst>
              <a:gd name="txL" fmla="*/ 0 w 111"/>
              <a:gd name="txT" fmla="*/ 0 h 437"/>
              <a:gd name="txR" fmla="*/ 111 w 111"/>
              <a:gd name="txB" fmla="*/ 437 h 437"/>
            </a:gdLst>
            <a:ahLst/>
            <a:cxnLst>
              <a:cxn ang="0">
                <a:pos x="111" y="4"/>
              </a:cxn>
              <a:cxn ang="0">
                <a:pos x="108" y="7"/>
              </a:cxn>
              <a:cxn ang="0">
                <a:pos x="101" y="18"/>
              </a:cxn>
              <a:cxn ang="0">
                <a:pos x="92" y="41"/>
              </a:cxn>
              <a:cxn ang="0">
                <a:pos x="82" y="77"/>
              </a:cxn>
              <a:cxn ang="0">
                <a:pos x="75" y="133"/>
              </a:cxn>
              <a:cxn ang="0">
                <a:pos x="70" y="208"/>
              </a:cxn>
              <a:cxn ang="0">
                <a:pos x="72" y="309"/>
              </a:cxn>
              <a:cxn ang="0">
                <a:pos x="83" y="437"/>
              </a:cxn>
              <a:cxn ang="0">
                <a:pos x="21" y="437"/>
              </a:cxn>
              <a:cxn ang="0">
                <a:pos x="19" y="424"/>
              </a:cxn>
              <a:cxn ang="0">
                <a:pos x="13" y="389"/>
              </a:cxn>
              <a:cxn ang="0">
                <a:pos x="7" y="336"/>
              </a:cxn>
              <a:cxn ang="0">
                <a:pos x="3" y="272"/>
              </a:cxn>
              <a:cxn ang="0">
                <a:pos x="0" y="200"/>
              </a:cxn>
              <a:cxn ang="0">
                <a:pos x="5" y="128"/>
              </a:cxn>
              <a:cxn ang="0">
                <a:pos x="16" y="59"/>
              </a:cxn>
              <a:cxn ang="0">
                <a:pos x="37" y="0"/>
              </a:cxn>
              <a:cxn ang="0">
                <a:pos x="111" y="4"/>
              </a:cxn>
            </a:cxnLst>
            <a:rect l="txL" t="txT" r="txR" b="txB"/>
            <a:pathLst>
              <a:path w="111" h="437">
                <a:moveTo>
                  <a:pt x="111" y="4"/>
                </a:moveTo>
                <a:lnTo>
                  <a:pt x="108" y="7"/>
                </a:lnTo>
                <a:lnTo>
                  <a:pt x="101" y="18"/>
                </a:lnTo>
                <a:lnTo>
                  <a:pt x="92" y="41"/>
                </a:lnTo>
                <a:lnTo>
                  <a:pt x="82" y="77"/>
                </a:lnTo>
                <a:lnTo>
                  <a:pt x="75" y="133"/>
                </a:lnTo>
                <a:lnTo>
                  <a:pt x="70" y="208"/>
                </a:lnTo>
                <a:lnTo>
                  <a:pt x="72" y="309"/>
                </a:lnTo>
                <a:lnTo>
                  <a:pt x="83" y="437"/>
                </a:lnTo>
                <a:lnTo>
                  <a:pt x="21" y="437"/>
                </a:lnTo>
                <a:lnTo>
                  <a:pt x="19" y="424"/>
                </a:lnTo>
                <a:lnTo>
                  <a:pt x="13" y="389"/>
                </a:lnTo>
                <a:lnTo>
                  <a:pt x="7" y="336"/>
                </a:lnTo>
                <a:lnTo>
                  <a:pt x="3" y="272"/>
                </a:lnTo>
                <a:lnTo>
                  <a:pt x="0" y="200"/>
                </a:lnTo>
                <a:lnTo>
                  <a:pt x="5" y="128"/>
                </a:lnTo>
                <a:lnTo>
                  <a:pt x="16" y="59"/>
                </a:lnTo>
                <a:lnTo>
                  <a:pt x="37" y="0"/>
                </a:lnTo>
                <a:lnTo>
                  <a:pt x="111" y="4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04" name="Freeform 170"/>
          <p:cNvSpPr/>
          <p:nvPr>
            <p:custDataLst>
              <p:tags r:id="rId165"/>
            </p:custDataLst>
          </p:nvPr>
        </p:nvSpPr>
        <p:spPr>
          <a:xfrm>
            <a:off x="10071100" y="4773930"/>
            <a:ext cx="19050" cy="73025"/>
          </a:xfrm>
          <a:custGeom>
            <a:avLst/>
            <a:gdLst>
              <a:gd name="txL" fmla="*/ 0 w 82"/>
              <a:gd name="txT" fmla="*/ 0 h 322"/>
              <a:gd name="txR" fmla="*/ 82 w 82"/>
              <a:gd name="txB" fmla="*/ 322 h 322"/>
            </a:gdLst>
            <a:ahLst/>
            <a:cxnLst>
              <a:cxn ang="0">
                <a:pos x="82" y="3"/>
              </a:cxn>
              <a:cxn ang="0">
                <a:pos x="79" y="5"/>
              </a:cxn>
              <a:cxn ang="0">
                <a:pos x="75" y="13"/>
              </a:cxn>
              <a:cxn ang="0">
                <a:pos x="67" y="30"/>
              </a:cxn>
              <a:cxn ang="0">
                <a:pos x="60" y="57"/>
              </a:cxn>
              <a:cxn ang="0">
                <a:pos x="54" y="98"/>
              </a:cxn>
              <a:cxn ang="0">
                <a:pos x="52" y="154"/>
              </a:cxn>
              <a:cxn ang="0">
                <a:pos x="53" y="228"/>
              </a:cxn>
              <a:cxn ang="0">
                <a:pos x="61" y="322"/>
              </a:cxn>
              <a:cxn ang="0">
                <a:pos x="15" y="322"/>
              </a:cxn>
              <a:cxn ang="0">
                <a:pos x="14" y="313"/>
              </a:cxn>
              <a:cxn ang="0">
                <a:pos x="9" y="287"/>
              </a:cxn>
              <a:cxn ang="0">
                <a:pos x="5" y="247"/>
              </a:cxn>
              <a:cxn ang="0">
                <a:pos x="1" y="200"/>
              </a:cxn>
              <a:cxn ang="0">
                <a:pos x="0" y="147"/>
              </a:cxn>
              <a:cxn ang="0">
                <a:pos x="3" y="95"/>
              </a:cxn>
              <a:cxn ang="0">
                <a:pos x="11" y="44"/>
              </a:cxn>
              <a:cxn ang="0">
                <a:pos x="27" y="0"/>
              </a:cxn>
              <a:cxn ang="0">
                <a:pos x="82" y="3"/>
              </a:cxn>
            </a:cxnLst>
            <a:rect l="txL" t="txT" r="txR" b="txB"/>
            <a:pathLst>
              <a:path w="82" h="322">
                <a:moveTo>
                  <a:pt x="82" y="3"/>
                </a:moveTo>
                <a:lnTo>
                  <a:pt x="79" y="5"/>
                </a:lnTo>
                <a:lnTo>
                  <a:pt x="75" y="13"/>
                </a:lnTo>
                <a:lnTo>
                  <a:pt x="67" y="30"/>
                </a:lnTo>
                <a:lnTo>
                  <a:pt x="60" y="57"/>
                </a:lnTo>
                <a:lnTo>
                  <a:pt x="54" y="98"/>
                </a:lnTo>
                <a:lnTo>
                  <a:pt x="52" y="154"/>
                </a:lnTo>
                <a:lnTo>
                  <a:pt x="53" y="228"/>
                </a:lnTo>
                <a:lnTo>
                  <a:pt x="61" y="322"/>
                </a:lnTo>
                <a:lnTo>
                  <a:pt x="15" y="322"/>
                </a:lnTo>
                <a:lnTo>
                  <a:pt x="14" y="313"/>
                </a:lnTo>
                <a:lnTo>
                  <a:pt x="9" y="287"/>
                </a:lnTo>
                <a:lnTo>
                  <a:pt x="5" y="247"/>
                </a:lnTo>
                <a:lnTo>
                  <a:pt x="1" y="200"/>
                </a:lnTo>
                <a:lnTo>
                  <a:pt x="0" y="147"/>
                </a:lnTo>
                <a:lnTo>
                  <a:pt x="3" y="95"/>
                </a:lnTo>
                <a:lnTo>
                  <a:pt x="11" y="44"/>
                </a:lnTo>
                <a:lnTo>
                  <a:pt x="27" y="0"/>
                </a:lnTo>
                <a:lnTo>
                  <a:pt x="82" y="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05" name="Rectangle 171"/>
          <p:cNvSpPr/>
          <p:nvPr>
            <p:custDataLst>
              <p:tags r:id="rId166"/>
            </p:custDataLst>
          </p:nvPr>
        </p:nvSpPr>
        <p:spPr>
          <a:xfrm>
            <a:off x="9829800" y="4754880"/>
            <a:ext cx="6350" cy="231775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06" name="Freeform 172"/>
          <p:cNvSpPr/>
          <p:nvPr>
            <p:custDataLst>
              <p:tags r:id="rId167"/>
            </p:custDataLst>
          </p:nvPr>
        </p:nvSpPr>
        <p:spPr>
          <a:xfrm>
            <a:off x="9912350" y="4751705"/>
            <a:ext cx="90805" cy="106680"/>
          </a:xfrm>
          <a:custGeom>
            <a:avLst/>
            <a:gdLst>
              <a:gd name="txL" fmla="*/ 0 w 398"/>
              <a:gd name="txT" fmla="*/ 0 h 469"/>
              <a:gd name="txR" fmla="*/ 398 w 398"/>
              <a:gd name="txB" fmla="*/ 469 h 469"/>
            </a:gdLst>
            <a:ahLst/>
            <a:cxnLst>
              <a:cxn ang="0">
                <a:pos x="37" y="44"/>
              </a:cxn>
              <a:cxn ang="0">
                <a:pos x="33" y="53"/>
              </a:cxn>
              <a:cxn ang="0">
                <a:pos x="27" y="79"/>
              </a:cxn>
              <a:cxn ang="0">
                <a:pos x="17" y="120"/>
              </a:cxn>
              <a:cxn ang="0">
                <a:pos x="8" y="174"/>
              </a:cxn>
              <a:cxn ang="0">
                <a:pos x="1" y="238"/>
              </a:cxn>
              <a:cxn ang="0">
                <a:pos x="0" y="309"/>
              </a:cxn>
              <a:cxn ang="0">
                <a:pos x="7" y="387"/>
              </a:cxn>
              <a:cxn ang="0">
                <a:pos x="24" y="469"/>
              </a:cxn>
              <a:cxn ang="0">
                <a:pos x="24" y="466"/>
              </a:cxn>
              <a:cxn ang="0">
                <a:pos x="24" y="455"/>
              </a:cxn>
              <a:cxn ang="0">
                <a:pos x="24" y="438"/>
              </a:cxn>
              <a:cxn ang="0">
                <a:pos x="24" y="417"/>
              </a:cxn>
              <a:cxn ang="0">
                <a:pos x="27" y="391"/>
              </a:cxn>
              <a:cxn ang="0">
                <a:pos x="30" y="363"/>
              </a:cxn>
              <a:cxn ang="0">
                <a:pos x="35" y="332"/>
              </a:cxn>
              <a:cxn ang="0">
                <a:pos x="41" y="300"/>
              </a:cxn>
              <a:cxn ang="0">
                <a:pos x="52" y="268"/>
              </a:cxn>
              <a:cxn ang="0">
                <a:pos x="64" y="237"/>
              </a:cxn>
              <a:cxn ang="0">
                <a:pos x="79" y="207"/>
              </a:cxn>
              <a:cxn ang="0">
                <a:pos x="99" y="179"/>
              </a:cxn>
              <a:cxn ang="0">
                <a:pos x="123" y="155"/>
              </a:cxn>
              <a:cxn ang="0">
                <a:pos x="150" y="136"/>
              </a:cxn>
              <a:cxn ang="0">
                <a:pos x="183" y="122"/>
              </a:cxn>
              <a:cxn ang="0">
                <a:pos x="221" y="114"/>
              </a:cxn>
              <a:cxn ang="0">
                <a:pos x="223" y="112"/>
              </a:cxn>
              <a:cxn ang="0">
                <a:pos x="230" y="107"/>
              </a:cxn>
              <a:cxn ang="0">
                <a:pos x="242" y="99"/>
              </a:cxn>
              <a:cxn ang="0">
                <a:pos x="260" y="88"/>
              </a:cxn>
              <a:cxn ang="0">
                <a:pos x="284" y="74"/>
              </a:cxn>
              <a:cxn ang="0">
                <a:pos x="315" y="58"/>
              </a:cxn>
              <a:cxn ang="0">
                <a:pos x="352" y="39"/>
              </a:cxn>
              <a:cxn ang="0">
                <a:pos x="398" y="19"/>
              </a:cxn>
              <a:cxn ang="0">
                <a:pos x="396" y="17"/>
              </a:cxn>
              <a:cxn ang="0">
                <a:pos x="389" y="16"/>
              </a:cxn>
              <a:cxn ang="0">
                <a:pos x="379" y="14"/>
              </a:cxn>
              <a:cxn ang="0">
                <a:pos x="364" y="12"/>
              </a:cxn>
              <a:cxn ang="0">
                <a:pos x="347" y="8"/>
              </a:cxn>
              <a:cxn ang="0">
                <a:pos x="326" y="6"/>
              </a:cxn>
              <a:cxn ang="0">
                <a:pos x="302" y="4"/>
              </a:cxn>
              <a:cxn ang="0">
                <a:pos x="277" y="1"/>
              </a:cxn>
              <a:cxn ang="0">
                <a:pos x="250" y="0"/>
              </a:cxn>
              <a:cxn ang="0">
                <a:pos x="221" y="1"/>
              </a:cxn>
              <a:cxn ang="0">
                <a:pos x="191" y="3"/>
              </a:cxn>
              <a:cxn ang="0">
                <a:pos x="160" y="6"/>
              </a:cxn>
              <a:cxn ang="0">
                <a:pos x="129" y="12"/>
              </a:cxn>
              <a:cxn ang="0">
                <a:pos x="97" y="20"/>
              </a:cxn>
              <a:cxn ang="0">
                <a:pos x="67" y="30"/>
              </a:cxn>
              <a:cxn ang="0">
                <a:pos x="37" y="44"/>
              </a:cxn>
            </a:cxnLst>
            <a:rect l="txL" t="txT" r="txR" b="txB"/>
            <a:pathLst>
              <a:path w="398" h="469">
                <a:moveTo>
                  <a:pt x="37" y="44"/>
                </a:moveTo>
                <a:lnTo>
                  <a:pt x="33" y="53"/>
                </a:lnTo>
                <a:lnTo>
                  <a:pt x="27" y="79"/>
                </a:lnTo>
                <a:lnTo>
                  <a:pt x="17" y="120"/>
                </a:lnTo>
                <a:lnTo>
                  <a:pt x="8" y="174"/>
                </a:lnTo>
                <a:lnTo>
                  <a:pt x="1" y="238"/>
                </a:lnTo>
                <a:lnTo>
                  <a:pt x="0" y="309"/>
                </a:lnTo>
                <a:lnTo>
                  <a:pt x="7" y="387"/>
                </a:lnTo>
                <a:lnTo>
                  <a:pt x="24" y="469"/>
                </a:lnTo>
                <a:lnTo>
                  <a:pt x="24" y="466"/>
                </a:lnTo>
                <a:lnTo>
                  <a:pt x="24" y="455"/>
                </a:lnTo>
                <a:lnTo>
                  <a:pt x="24" y="438"/>
                </a:lnTo>
                <a:lnTo>
                  <a:pt x="24" y="417"/>
                </a:lnTo>
                <a:lnTo>
                  <a:pt x="27" y="391"/>
                </a:lnTo>
                <a:lnTo>
                  <a:pt x="30" y="363"/>
                </a:lnTo>
                <a:lnTo>
                  <a:pt x="35" y="332"/>
                </a:lnTo>
                <a:lnTo>
                  <a:pt x="41" y="300"/>
                </a:lnTo>
                <a:lnTo>
                  <a:pt x="52" y="268"/>
                </a:lnTo>
                <a:lnTo>
                  <a:pt x="64" y="237"/>
                </a:lnTo>
                <a:lnTo>
                  <a:pt x="79" y="207"/>
                </a:lnTo>
                <a:lnTo>
                  <a:pt x="99" y="179"/>
                </a:lnTo>
                <a:lnTo>
                  <a:pt x="123" y="155"/>
                </a:lnTo>
                <a:lnTo>
                  <a:pt x="150" y="136"/>
                </a:lnTo>
                <a:lnTo>
                  <a:pt x="183" y="122"/>
                </a:lnTo>
                <a:lnTo>
                  <a:pt x="221" y="114"/>
                </a:lnTo>
                <a:lnTo>
                  <a:pt x="223" y="112"/>
                </a:lnTo>
                <a:lnTo>
                  <a:pt x="230" y="107"/>
                </a:lnTo>
                <a:lnTo>
                  <a:pt x="242" y="99"/>
                </a:lnTo>
                <a:lnTo>
                  <a:pt x="260" y="88"/>
                </a:lnTo>
                <a:lnTo>
                  <a:pt x="284" y="74"/>
                </a:lnTo>
                <a:lnTo>
                  <a:pt x="315" y="58"/>
                </a:lnTo>
                <a:lnTo>
                  <a:pt x="352" y="39"/>
                </a:lnTo>
                <a:lnTo>
                  <a:pt x="398" y="19"/>
                </a:lnTo>
                <a:lnTo>
                  <a:pt x="396" y="17"/>
                </a:lnTo>
                <a:lnTo>
                  <a:pt x="389" y="16"/>
                </a:lnTo>
                <a:lnTo>
                  <a:pt x="379" y="14"/>
                </a:lnTo>
                <a:lnTo>
                  <a:pt x="364" y="12"/>
                </a:lnTo>
                <a:lnTo>
                  <a:pt x="347" y="8"/>
                </a:lnTo>
                <a:lnTo>
                  <a:pt x="326" y="6"/>
                </a:lnTo>
                <a:lnTo>
                  <a:pt x="302" y="4"/>
                </a:lnTo>
                <a:lnTo>
                  <a:pt x="277" y="1"/>
                </a:lnTo>
                <a:lnTo>
                  <a:pt x="250" y="0"/>
                </a:lnTo>
                <a:lnTo>
                  <a:pt x="221" y="1"/>
                </a:lnTo>
                <a:lnTo>
                  <a:pt x="191" y="3"/>
                </a:lnTo>
                <a:lnTo>
                  <a:pt x="160" y="6"/>
                </a:lnTo>
                <a:lnTo>
                  <a:pt x="129" y="12"/>
                </a:lnTo>
                <a:lnTo>
                  <a:pt x="97" y="20"/>
                </a:lnTo>
                <a:lnTo>
                  <a:pt x="67" y="30"/>
                </a:lnTo>
                <a:lnTo>
                  <a:pt x="37" y="44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07" name="Freeform 173"/>
          <p:cNvSpPr/>
          <p:nvPr>
            <p:custDataLst>
              <p:tags r:id="rId168"/>
            </p:custDataLst>
          </p:nvPr>
        </p:nvSpPr>
        <p:spPr>
          <a:xfrm>
            <a:off x="9787255" y="4831080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7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1"/>
              </a:cxn>
              <a:cxn ang="0">
                <a:pos x="20" y="34"/>
              </a:cxn>
              <a:cxn ang="0">
                <a:pos x="29" y="27"/>
              </a:cxn>
              <a:cxn ang="0">
                <a:pos x="41" y="20"/>
              </a:cxn>
              <a:cxn ang="0">
                <a:pos x="57" y="13"/>
              </a:cxn>
              <a:cxn ang="0">
                <a:pos x="77" y="7"/>
              </a:cxn>
              <a:cxn ang="0">
                <a:pos x="98" y="3"/>
              </a:cxn>
              <a:cxn ang="0">
                <a:pos x="126" y="0"/>
              </a:cxn>
              <a:cxn ang="0">
                <a:pos x="156" y="0"/>
              </a:cxn>
              <a:cxn ang="0">
                <a:pos x="191" y="3"/>
              </a:cxn>
              <a:cxn ang="0">
                <a:pos x="230" y="8"/>
              </a:cxn>
              <a:cxn ang="0">
                <a:pos x="275" y="18"/>
              </a:cxn>
              <a:cxn ang="0">
                <a:pos x="325" y="31"/>
              </a:cxn>
              <a:cxn ang="0">
                <a:pos x="318" y="51"/>
              </a:cxn>
              <a:cxn ang="0">
                <a:pos x="316" y="50"/>
              </a:cxn>
              <a:cxn ang="0">
                <a:pos x="308" y="47"/>
              </a:cxn>
              <a:cxn ang="0">
                <a:pos x="295" y="44"/>
              </a:cxn>
              <a:cxn ang="0">
                <a:pos x="279" y="39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4"/>
              </a:cxn>
              <a:cxn ang="0">
                <a:pos x="161" y="23"/>
              </a:cxn>
              <a:cxn ang="0">
                <a:pos x="134" y="23"/>
              </a:cxn>
              <a:cxn ang="0">
                <a:pos x="108" y="26"/>
              </a:cxn>
              <a:cxn ang="0">
                <a:pos x="82" y="31"/>
              </a:cxn>
              <a:cxn ang="0">
                <a:pos x="58" y="41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7"/>
              </a:cxn>
            </a:cxnLst>
            <a:rect l="txL" t="txT" r="txR" b="txB"/>
            <a:pathLst>
              <a:path w="325" h="89">
                <a:moveTo>
                  <a:pt x="0" y="57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1"/>
                </a:lnTo>
                <a:lnTo>
                  <a:pt x="20" y="34"/>
                </a:lnTo>
                <a:lnTo>
                  <a:pt x="29" y="27"/>
                </a:lnTo>
                <a:lnTo>
                  <a:pt x="41" y="20"/>
                </a:lnTo>
                <a:lnTo>
                  <a:pt x="57" y="13"/>
                </a:lnTo>
                <a:lnTo>
                  <a:pt x="77" y="7"/>
                </a:lnTo>
                <a:lnTo>
                  <a:pt x="98" y="3"/>
                </a:lnTo>
                <a:lnTo>
                  <a:pt x="126" y="0"/>
                </a:lnTo>
                <a:lnTo>
                  <a:pt x="156" y="0"/>
                </a:lnTo>
                <a:lnTo>
                  <a:pt x="191" y="3"/>
                </a:lnTo>
                <a:lnTo>
                  <a:pt x="230" y="8"/>
                </a:lnTo>
                <a:lnTo>
                  <a:pt x="275" y="18"/>
                </a:lnTo>
                <a:lnTo>
                  <a:pt x="325" y="31"/>
                </a:lnTo>
                <a:lnTo>
                  <a:pt x="318" y="51"/>
                </a:lnTo>
                <a:lnTo>
                  <a:pt x="316" y="50"/>
                </a:lnTo>
                <a:lnTo>
                  <a:pt x="308" y="47"/>
                </a:lnTo>
                <a:lnTo>
                  <a:pt x="295" y="44"/>
                </a:lnTo>
                <a:lnTo>
                  <a:pt x="279" y="39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4"/>
                </a:lnTo>
                <a:lnTo>
                  <a:pt x="161" y="23"/>
                </a:lnTo>
                <a:lnTo>
                  <a:pt x="134" y="23"/>
                </a:lnTo>
                <a:lnTo>
                  <a:pt x="108" y="26"/>
                </a:lnTo>
                <a:lnTo>
                  <a:pt x="82" y="31"/>
                </a:lnTo>
                <a:lnTo>
                  <a:pt x="58" y="41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08" name="Freeform 174"/>
          <p:cNvSpPr/>
          <p:nvPr>
            <p:custDataLst>
              <p:tags r:id="rId169"/>
            </p:custDataLst>
          </p:nvPr>
        </p:nvSpPr>
        <p:spPr>
          <a:xfrm>
            <a:off x="9787255" y="4783455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6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0"/>
              </a:cxn>
              <a:cxn ang="0">
                <a:pos x="20" y="33"/>
              </a:cxn>
              <a:cxn ang="0">
                <a:pos x="29" y="27"/>
              </a:cxn>
              <a:cxn ang="0">
                <a:pos x="41" y="18"/>
              </a:cxn>
              <a:cxn ang="0">
                <a:pos x="57" y="13"/>
              </a:cxn>
              <a:cxn ang="0">
                <a:pos x="77" y="7"/>
              </a:cxn>
              <a:cxn ang="0">
                <a:pos x="98" y="2"/>
              </a:cxn>
              <a:cxn ang="0">
                <a:pos x="126" y="0"/>
              </a:cxn>
              <a:cxn ang="0">
                <a:pos x="156" y="0"/>
              </a:cxn>
              <a:cxn ang="0">
                <a:pos x="191" y="2"/>
              </a:cxn>
              <a:cxn ang="0">
                <a:pos x="230" y="8"/>
              </a:cxn>
              <a:cxn ang="0">
                <a:pos x="275" y="17"/>
              </a:cxn>
              <a:cxn ang="0">
                <a:pos x="325" y="31"/>
              </a:cxn>
              <a:cxn ang="0">
                <a:pos x="318" y="49"/>
              </a:cxn>
              <a:cxn ang="0">
                <a:pos x="316" y="48"/>
              </a:cxn>
              <a:cxn ang="0">
                <a:pos x="308" y="46"/>
              </a:cxn>
              <a:cxn ang="0">
                <a:pos x="295" y="43"/>
              </a:cxn>
              <a:cxn ang="0">
                <a:pos x="279" y="38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3"/>
              </a:cxn>
              <a:cxn ang="0">
                <a:pos x="161" y="22"/>
              </a:cxn>
              <a:cxn ang="0">
                <a:pos x="134" y="23"/>
              </a:cxn>
              <a:cxn ang="0">
                <a:pos x="108" y="25"/>
              </a:cxn>
              <a:cxn ang="0">
                <a:pos x="82" y="31"/>
              </a:cxn>
              <a:cxn ang="0">
                <a:pos x="58" y="40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6"/>
              </a:cxn>
            </a:cxnLst>
            <a:rect l="txL" t="txT" r="txR" b="txB"/>
            <a:pathLst>
              <a:path w="325" h="89">
                <a:moveTo>
                  <a:pt x="0" y="56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0"/>
                </a:lnTo>
                <a:lnTo>
                  <a:pt x="20" y="33"/>
                </a:lnTo>
                <a:lnTo>
                  <a:pt x="29" y="27"/>
                </a:lnTo>
                <a:lnTo>
                  <a:pt x="41" y="18"/>
                </a:lnTo>
                <a:lnTo>
                  <a:pt x="57" y="13"/>
                </a:lnTo>
                <a:lnTo>
                  <a:pt x="77" y="7"/>
                </a:lnTo>
                <a:lnTo>
                  <a:pt x="98" y="2"/>
                </a:lnTo>
                <a:lnTo>
                  <a:pt x="126" y="0"/>
                </a:lnTo>
                <a:lnTo>
                  <a:pt x="156" y="0"/>
                </a:lnTo>
                <a:lnTo>
                  <a:pt x="191" y="2"/>
                </a:lnTo>
                <a:lnTo>
                  <a:pt x="230" y="8"/>
                </a:lnTo>
                <a:lnTo>
                  <a:pt x="275" y="17"/>
                </a:lnTo>
                <a:lnTo>
                  <a:pt x="325" y="31"/>
                </a:lnTo>
                <a:lnTo>
                  <a:pt x="318" y="49"/>
                </a:lnTo>
                <a:lnTo>
                  <a:pt x="316" y="48"/>
                </a:lnTo>
                <a:lnTo>
                  <a:pt x="308" y="46"/>
                </a:lnTo>
                <a:lnTo>
                  <a:pt x="295" y="43"/>
                </a:lnTo>
                <a:lnTo>
                  <a:pt x="279" y="38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3"/>
                </a:lnTo>
                <a:lnTo>
                  <a:pt x="161" y="22"/>
                </a:lnTo>
                <a:lnTo>
                  <a:pt x="134" y="23"/>
                </a:lnTo>
                <a:lnTo>
                  <a:pt x="108" y="25"/>
                </a:lnTo>
                <a:lnTo>
                  <a:pt x="82" y="31"/>
                </a:lnTo>
                <a:lnTo>
                  <a:pt x="58" y="40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6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09" name="Freeform 175"/>
          <p:cNvSpPr/>
          <p:nvPr>
            <p:custDataLst>
              <p:tags r:id="rId170"/>
            </p:custDataLst>
          </p:nvPr>
        </p:nvSpPr>
        <p:spPr>
          <a:xfrm>
            <a:off x="9857105" y="4759325"/>
            <a:ext cx="119380" cy="220980"/>
          </a:xfrm>
          <a:custGeom>
            <a:avLst/>
            <a:gdLst>
              <a:gd name="txL" fmla="*/ 0 w 528"/>
              <a:gd name="txT" fmla="*/ 0 h 975"/>
              <a:gd name="txR" fmla="*/ 528 w 528"/>
              <a:gd name="txB" fmla="*/ 975 h 975"/>
            </a:gdLst>
            <a:ahLst/>
            <a:cxnLst>
              <a:cxn ang="0">
                <a:pos x="0" y="0"/>
              </a:cxn>
              <a:cxn ang="0">
                <a:pos x="0" y="943"/>
              </a:cxn>
              <a:cxn ang="0">
                <a:pos x="159" y="975"/>
              </a:cxn>
              <a:cxn ang="0">
                <a:pos x="152" y="848"/>
              </a:cxn>
              <a:cxn ang="0">
                <a:pos x="528" y="905"/>
              </a:cxn>
              <a:cxn ang="0">
                <a:pos x="521" y="855"/>
              </a:cxn>
              <a:cxn ang="0">
                <a:pos x="261" y="822"/>
              </a:cxn>
              <a:cxn ang="0">
                <a:pos x="254" y="713"/>
              </a:cxn>
              <a:cxn ang="0">
                <a:pos x="77" y="713"/>
              </a:cxn>
              <a:cxn ang="0">
                <a:pos x="72" y="699"/>
              </a:cxn>
              <a:cxn ang="0">
                <a:pos x="60" y="659"/>
              </a:cxn>
              <a:cxn ang="0">
                <a:pos x="44" y="595"/>
              </a:cxn>
              <a:cxn ang="0">
                <a:pos x="28" y="511"/>
              </a:cxn>
              <a:cxn ang="0">
                <a:pos x="16" y="410"/>
              </a:cxn>
              <a:cxn ang="0">
                <a:pos x="12" y="294"/>
              </a:cxn>
              <a:cxn ang="0">
                <a:pos x="21" y="167"/>
              </a:cxn>
              <a:cxn ang="0">
                <a:pos x="45" y="32"/>
              </a:cxn>
              <a:cxn ang="0">
                <a:pos x="0" y="0"/>
              </a:cxn>
            </a:cxnLst>
            <a:rect l="txL" t="txT" r="txR" b="txB"/>
            <a:pathLst>
              <a:path w="528" h="975">
                <a:moveTo>
                  <a:pt x="0" y="0"/>
                </a:moveTo>
                <a:lnTo>
                  <a:pt x="0" y="943"/>
                </a:lnTo>
                <a:lnTo>
                  <a:pt x="159" y="975"/>
                </a:lnTo>
                <a:lnTo>
                  <a:pt x="152" y="848"/>
                </a:lnTo>
                <a:lnTo>
                  <a:pt x="528" y="905"/>
                </a:lnTo>
                <a:lnTo>
                  <a:pt x="521" y="855"/>
                </a:lnTo>
                <a:lnTo>
                  <a:pt x="261" y="822"/>
                </a:lnTo>
                <a:lnTo>
                  <a:pt x="254" y="713"/>
                </a:lnTo>
                <a:lnTo>
                  <a:pt x="77" y="713"/>
                </a:lnTo>
                <a:lnTo>
                  <a:pt x="72" y="699"/>
                </a:lnTo>
                <a:lnTo>
                  <a:pt x="60" y="659"/>
                </a:lnTo>
                <a:lnTo>
                  <a:pt x="44" y="595"/>
                </a:lnTo>
                <a:lnTo>
                  <a:pt x="28" y="511"/>
                </a:lnTo>
                <a:lnTo>
                  <a:pt x="16" y="410"/>
                </a:lnTo>
                <a:lnTo>
                  <a:pt x="12" y="294"/>
                </a:lnTo>
                <a:lnTo>
                  <a:pt x="21" y="167"/>
                </a:lnTo>
                <a:lnTo>
                  <a:pt x="45" y="32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10" name="Freeform 176"/>
          <p:cNvSpPr/>
          <p:nvPr>
            <p:custDataLst>
              <p:tags r:id="rId171"/>
            </p:custDataLst>
          </p:nvPr>
        </p:nvSpPr>
        <p:spPr>
          <a:xfrm>
            <a:off x="9915525" y="4708525"/>
            <a:ext cx="154305" cy="30480"/>
          </a:xfrm>
          <a:custGeom>
            <a:avLst/>
            <a:gdLst>
              <a:gd name="txL" fmla="*/ 0 w 678"/>
              <a:gd name="txT" fmla="*/ 0 h 133"/>
              <a:gd name="txR" fmla="*/ 678 w 678"/>
              <a:gd name="txB" fmla="*/ 133 h 133"/>
            </a:gdLst>
            <a:ahLst/>
            <a:cxnLst>
              <a:cxn ang="0">
                <a:pos x="0" y="133"/>
              </a:cxn>
              <a:cxn ang="0">
                <a:pos x="4" y="132"/>
              </a:cxn>
              <a:cxn ang="0">
                <a:pos x="15" y="127"/>
              </a:cxn>
              <a:cxn ang="0">
                <a:pos x="32" y="122"/>
              </a:cxn>
              <a:cxn ang="0">
                <a:pos x="56" y="114"/>
              </a:cxn>
              <a:cxn ang="0">
                <a:pos x="86" y="104"/>
              </a:cxn>
              <a:cxn ang="0">
                <a:pos x="120" y="95"/>
              </a:cxn>
              <a:cxn ang="0">
                <a:pos x="160" y="86"/>
              </a:cxn>
              <a:cxn ang="0">
                <a:pos x="204" y="78"/>
              </a:cxn>
              <a:cxn ang="0">
                <a:pos x="252" y="70"/>
              </a:cxn>
              <a:cxn ang="0">
                <a:pos x="303" y="64"/>
              </a:cxn>
              <a:cxn ang="0">
                <a:pos x="358" y="60"/>
              </a:cxn>
              <a:cxn ang="0">
                <a:pos x="414" y="58"/>
              </a:cxn>
              <a:cxn ang="0">
                <a:pos x="474" y="60"/>
              </a:cxn>
              <a:cxn ang="0">
                <a:pos x="534" y="65"/>
              </a:cxn>
              <a:cxn ang="0">
                <a:pos x="596" y="74"/>
              </a:cxn>
              <a:cxn ang="0">
                <a:pos x="659" y="88"/>
              </a:cxn>
              <a:cxn ang="0">
                <a:pos x="678" y="0"/>
              </a:cxn>
              <a:cxn ang="0">
                <a:pos x="674" y="0"/>
              </a:cxn>
              <a:cxn ang="0">
                <a:pos x="659" y="0"/>
              </a:cxn>
              <a:cxn ang="0">
                <a:pos x="636" y="0"/>
              </a:cxn>
              <a:cxn ang="0">
                <a:pos x="606" y="1"/>
              </a:cxn>
              <a:cxn ang="0">
                <a:pos x="570" y="2"/>
              </a:cxn>
              <a:cxn ang="0">
                <a:pos x="527" y="3"/>
              </a:cxn>
              <a:cxn ang="0">
                <a:pos x="480" y="7"/>
              </a:cxn>
              <a:cxn ang="0">
                <a:pos x="430" y="9"/>
              </a:cxn>
              <a:cxn ang="0">
                <a:pos x="376" y="14"/>
              </a:cxn>
              <a:cxn ang="0">
                <a:pos x="320" y="18"/>
              </a:cxn>
              <a:cxn ang="0">
                <a:pos x="264" y="24"/>
              </a:cxn>
              <a:cxn ang="0">
                <a:pos x="208" y="32"/>
              </a:cxn>
              <a:cxn ang="0">
                <a:pos x="152" y="40"/>
              </a:cxn>
              <a:cxn ang="0">
                <a:pos x="98" y="50"/>
              </a:cxn>
              <a:cxn ang="0">
                <a:pos x="47" y="62"/>
              </a:cxn>
              <a:cxn ang="0">
                <a:pos x="0" y="76"/>
              </a:cxn>
              <a:cxn ang="0">
                <a:pos x="0" y="133"/>
              </a:cxn>
            </a:cxnLst>
            <a:rect l="txL" t="txT" r="txR" b="txB"/>
            <a:pathLst>
              <a:path w="678" h="133">
                <a:moveTo>
                  <a:pt x="0" y="133"/>
                </a:moveTo>
                <a:lnTo>
                  <a:pt x="4" y="132"/>
                </a:lnTo>
                <a:lnTo>
                  <a:pt x="15" y="127"/>
                </a:lnTo>
                <a:lnTo>
                  <a:pt x="32" y="122"/>
                </a:lnTo>
                <a:lnTo>
                  <a:pt x="56" y="114"/>
                </a:lnTo>
                <a:lnTo>
                  <a:pt x="86" y="104"/>
                </a:lnTo>
                <a:lnTo>
                  <a:pt x="120" y="95"/>
                </a:lnTo>
                <a:lnTo>
                  <a:pt x="160" y="86"/>
                </a:lnTo>
                <a:lnTo>
                  <a:pt x="204" y="78"/>
                </a:lnTo>
                <a:lnTo>
                  <a:pt x="252" y="70"/>
                </a:lnTo>
                <a:lnTo>
                  <a:pt x="303" y="64"/>
                </a:lnTo>
                <a:lnTo>
                  <a:pt x="358" y="60"/>
                </a:lnTo>
                <a:lnTo>
                  <a:pt x="414" y="58"/>
                </a:lnTo>
                <a:lnTo>
                  <a:pt x="474" y="60"/>
                </a:lnTo>
                <a:lnTo>
                  <a:pt x="534" y="65"/>
                </a:lnTo>
                <a:lnTo>
                  <a:pt x="596" y="74"/>
                </a:lnTo>
                <a:lnTo>
                  <a:pt x="659" y="88"/>
                </a:lnTo>
                <a:lnTo>
                  <a:pt x="678" y="0"/>
                </a:lnTo>
                <a:lnTo>
                  <a:pt x="674" y="0"/>
                </a:lnTo>
                <a:lnTo>
                  <a:pt x="659" y="0"/>
                </a:lnTo>
                <a:lnTo>
                  <a:pt x="636" y="0"/>
                </a:lnTo>
                <a:lnTo>
                  <a:pt x="606" y="1"/>
                </a:lnTo>
                <a:lnTo>
                  <a:pt x="570" y="2"/>
                </a:lnTo>
                <a:lnTo>
                  <a:pt x="527" y="3"/>
                </a:lnTo>
                <a:lnTo>
                  <a:pt x="480" y="7"/>
                </a:lnTo>
                <a:lnTo>
                  <a:pt x="430" y="9"/>
                </a:lnTo>
                <a:lnTo>
                  <a:pt x="376" y="14"/>
                </a:lnTo>
                <a:lnTo>
                  <a:pt x="320" y="18"/>
                </a:lnTo>
                <a:lnTo>
                  <a:pt x="264" y="24"/>
                </a:lnTo>
                <a:lnTo>
                  <a:pt x="208" y="32"/>
                </a:lnTo>
                <a:lnTo>
                  <a:pt x="152" y="40"/>
                </a:lnTo>
                <a:lnTo>
                  <a:pt x="98" y="50"/>
                </a:lnTo>
                <a:lnTo>
                  <a:pt x="47" y="62"/>
                </a:lnTo>
                <a:lnTo>
                  <a:pt x="0" y="76"/>
                </a:lnTo>
                <a:lnTo>
                  <a:pt x="0" y="13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11" name="Freeform 177"/>
          <p:cNvSpPr/>
          <p:nvPr>
            <p:custDataLst>
              <p:tags r:id="rId172"/>
            </p:custDataLst>
          </p:nvPr>
        </p:nvSpPr>
        <p:spPr>
          <a:xfrm>
            <a:off x="9825355" y="4986655"/>
            <a:ext cx="259080" cy="85725"/>
          </a:xfrm>
          <a:custGeom>
            <a:avLst/>
            <a:gdLst>
              <a:gd name="txL" fmla="*/ 0 w 1142"/>
              <a:gd name="txT" fmla="*/ 0 h 379"/>
              <a:gd name="txR" fmla="*/ 1142 w 1142"/>
              <a:gd name="txB" fmla="*/ 379 h 379"/>
            </a:gdLst>
            <a:ahLst/>
            <a:cxnLst>
              <a:cxn ang="0">
                <a:pos x="482" y="367"/>
              </a:cxn>
              <a:cxn ang="0">
                <a:pos x="485" y="366"/>
              </a:cxn>
              <a:cxn ang="0">
                <a:pos x="492" y="363"/>
              </a:cxn>
              <a:cxn ang="0">
                <a:pos x="502" y="359"/>
              </a:cxn>
              <a:cxn ang="0">
                <a:pos x="516" y="353"/>
              </a:cxn>
              <a:cxn ang="0">
                <a:pos x="533" y="346"/>
              </a:cxn>
              <a:cxn ang="0">
                <a:pos x="551" y="338"/>
              </a:cxn>
              <a:cxn ang="0">
                <a:pos x="572" y="328"/>
              </a:cxn>
              <a:cxn ang="0">
                <a:pos x="593" y="317"/>
              </a:cxn>
              <a:cxn ang="0">
                <a:pos x="616" y="306"/>
              </a:cxn>
              <a:cxn ang="0">
                <a:pos x="638" y="292"/>
              </a:cxn>
              <a:cxn ang="0">
                <a:pos x="660" y="279"/>
              </a:cxn>
              <a:cxn ang="0">
                <a:pos x="680" y="264"/>
              </a:cxn>
              <a:cxn ang="0">
                <a:pos x="700" y="249"/>
              </a:cxn>
              <a:cxn ang="0">
                <a:pos x="717" y="233"/>
              </a:cxn>
              <a:cxn ang="0">
                <a:pos x="732" y="217"/>
              </a:cxn>
              <a:cxn ang="0">
                <a:pos x="743" y="201"/>
              </a:cxn>
              <a:cxn ang="0">
                <a:pos x="0" y="20"/>
              </a:cxn>
              <a:cxn ang="0">
                <a:pos x="57" y="0"/>
              </a:cxn>
              <a:cxn ang="0">
                <a:pos x="1142" y="267"/>
              </a:cxn>
              <a:cxn ang="0">
                <a:pos x="1098" y="292"/>
              </a:cxn>
              <a:cxn ang="0">
                <a:pos x="784" y="212"/>
              </a:cxn>
              <a:cxn ang="0">
                <a:pos x="783" y="213"/>
              </a:cxn>
              <a:cxn ang="0">
                <a:pos x="781" y="216"/>
              </a:cxn>
              <a:cxn ang="0">
                <a:pos x="776" y="221"/>
              </a:cxn>
              <a:cxn ang="0">
                <a:pos x="769" y="228"/>
              </a:cxn>
              <a:cxn ang="0">
                <a:pos x="761" y="237"/>
              </a:cxn>
              <a:cxn ang="0">
                <a:pos x="750" y="246"/>
              </a:cxn>
              <a:cxn ang="0">
                <a:pos x="737" y="258"/>
              </a:cxn>
              <a:cxn ang="0">
                <a:pos x="721" y="269"/>
              </a:cxn>
              <a:cxn ang="0">
                <a:pos x="703" y="282"/>
              </a:cxn>
              <a:cxn ang="0">
                <a:pos x="684" y="295"/>
              </a:cxn>
              <a:cxn ang="0">
                <a:pos x="660" y="309"/>
              </a:cxn>
              <a:cxn ang="0">
                <a:pos x="635" y="323"/>
              </a:cxn>
              <a:cxn ang="0">
                <a:pos x="606" y="338"/>
              </a:cxn>
              <a:cxn ang="0">
                <a:pos x="574" y="352"/>
              </a:cxn>
              <a:cxn ang="0">
                <a:pos x="540" y="366"/>
              </a:cxn>
              <a:cxn ang="0">
                <a:pos x="502" y="379"/>
              </a:cxn>
              <a:cxn ang="0">
                <a:pos x="482" y="367"/>
              </a:cxn>
            </a:cxnLst>
            <a:rect l="txL" t="txT" r="txR" b="txB"/>
            <a:pathLst>
              <a:path w="1142" h="379">
                <a:moveTo>
                  <a:pt x="482" y="367"/>
                </a:moveTo>
                <a:lnTo>
                  <a:pt x="485" y="366"/>
                </a:lnTo>
                <a:lnTo>
                  <a:pt x="492" y="363"/>
                </a:lnTo>
                <a:lnTo>
                  <a:pt x="502" y="359"/>
                </a:lnTo>
                <a:lnTo>
                  <a:pt x="516" y="353"/>
                </a:lnTo>
                <a:lnTo>
                  <a:pt x="533" y="346"/>
                </a:lnTo>
                <a:lnTo>
                  <a:pt x="551" y="338"/>
                </a:lnTo>
                <a:lnTo>
                  <a:pt x="572" y="328"/>
                </a:lnTo>
                <a:lnTo>
                  <a:pt x="593" y="317"/>
                </a:lnTo>
                <a:lnTo>
                  <a:pt x="616" y="306"/>
                </a:lnTo>
                <a:lnTo>
                  <a:pt x="638" y="292"/>
                </a:lnTo>
                <a:lnTo>
                  <a:pt x="660" y="279"/>
                </a:lnTo>
                <a:lnTo>
                  <a:pt x="680" y="264"/>
                </a:lnTo>
                <a:lnTo>
                  <a:pt x="700" y="249"/>
                </a:lnTo>
                <a:lnTo>
                  <a:pt x="717" y="233"/>
                </a:lnTo>
                <a:lnTo>
                  <a:pt x="732" y="217"/>
                </a:lnTo>
                <a:lnTo>
                  <a:pt x="743" y="201"/>
                </a:lnTo>
                <a:lnTo>
                  <a:pt x="0" y="20"/>
                </a:lnTo>
                <a:lnTo>
                  <a:pt x="57" y="0"/>
                </a:lnTo>
                <a:lnTo>
                  <a:pt x="1142" y="267"/>
                </a:lnTo>
                <a:lnTo>
                  <a:pt x="1098" y="292"/>
                </a:lnTo>
                <a:lnTo>
                  <a:pt x="784" y="212"/>
                </a:lnTo>
                <a:lnTo>
                  <a:pt x="783" y="213"/>
                </a:lnTo>
                <a:lnTo>
                  <a:pt x="781" y="216"/>
                </a:lnTo>
                <a:lnTo>
                  <a:pt x="776" y="221"/>
                </a:lnTo>
                <a:lnTo>
                  <a:pt x="769" y="228"/>
                </a:lnTo>
                <a:lnTo>
                  <a:pt x="761" y="237"/>
                </a:lnTo>
                <a:lnTo>
                  <a:pt x="750" y="246"/>
                </a:lnTo>
                <a:lnTo>
                  <a:pt x="737" y="258"/>
                </a:lnTo>
                <a:lnTo>
                  <a:pt x="721" y="269"/>
                </a:lnTo>
                <a:lnTo>
                  <a:pt x="703" y="282"/>
                </a:lnTo>
                <a:lnTo>
                  <a:pt x="684" y="295"/>
                </a:lnTo>
                <a:lnTo>
                  <a:pt x="660" y="309"/>
                </a:lnTo>
                <a:lnTo>
                  <a:pt x="635" y="323"/>
                </a:lnTo>
                <a:lnTo>
                  <a:pt x="606" y="338"/>
                </a:lnTo>
                <a:lnTo>
                  <a:pt x="574" y="352"/>
                </a:lnTo>
                <a:lnTo>
                  <a:pt x="540" y="366"/>
                </a:lnTo>
                <a:lnTo>
                  <a:pt x="502" y="379"/>
                </a:lnTo>
                <a:lnTo>
                  <a:pt x="482" y="36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12" name="Freeform 178"/>
          <p:cNvSpPr/>
          <p:nvPr>
            <p:custDataLst>
              <p:tags r:id="rId173"/>
            </p:custDataLst>
          </p:nvPr>
        </p:nvSpPr>
        <p:spPr>
          <a:xfrm>
            <a:off x="9771380" y="5008880"/>
            <a:ext cx="265430" cy="76200"/>
          </a:xfrm>
          <a:custGeom>
            <a:avLst/>
            <a:gdLst>
              <a:gd name="txL" fmla="*/ 0 w 1163"/>
              <a:gd name="txT" fmla="*/ 0 h 340"/>
              <a:gd name="txR" fmla="*/ 1163 w 1163"/>
              <a:gd name="txB" fmla="*/ 340 h 340"/>
            </a:gdLst>
            <a:ahLst/>
            <a:cxnLst>
              <a:cxn ang="0">
                <a:pos x="0" y="0"/>
              </a:cxn>
              <a:cxn ang="0">
                <a:pos x="1137" y="340"/>
              </a:cxn>
              <a:cxn ang="0">
                <a:pos x="1163" y="340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63" h="340">
                <a:moveTo>
                  <a:pt x="0" y="0"/>
                </a:moveTo>
                <a:lnTo>
                  <a:pt x="1137" y="340"/>
                </a:lnTo>
                <a:lnTo>
                  <a:pt x="1163" y="340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13" name="Freeform 179"/>
          <p:cNvSpPr/>
          <p:nvPr>
            <p:custDataLst>
              <p:tags r:id="rId174"/>
            </p:custDataLst>
          </p:nvPr>
        </p:nvSpPr>
        <p:spPr>
          <a:xfrm>
            <a:off x="9815830" y="4997450"/>
            <a:ext cx="260350" cy="69850"/>
          </a:xfrm>
          <a:custGeom>
            <a:avLst/>
            <a:gdLst>
              <a:gd name="txL" fmla="*/ 0 w 1149"/>
              <a:gd name="txT" fmla="*/ 0 h 303"/>
              <a:gd name="txR" fmla="*/ 1149 w 1149"/>
              <a:gd name="txB" fmla="*/ 303 h 303"/>
            </a:gdLst>
            <a:ahLst/>
            <a:cxnLst>
              <a:cxn ang="0">
                <a:pos x="0" y="1"/>
              </a:cxn>
              <a:cxn ang="0">
                <a:pos x="1124" y="303"/>
              </a:cxn>
              <a:cxn ang="0">
                <a:pos x="1149" y="302"/>
              </a:cxn>
              <a:cxn ang="0">
                <a:pos x="34" y="0"/>
              </a:cxn>
              <a:cxn ang="0">
                <a:pos x="0" y="1"/>
              </a:cxn>
            </a:cxnLst>
            <a:rect l="txL" t="txT" r="txR" b="txB"/>
            <a:pathLst>
              <a:path w="1149" h="303">
                <a:moveTo>
                  <a:pt x="0" y="1"/>
                </a:moveTo>
                <a:lnTo>
                  <a:pt x="1124" y="303"/>
                </a:lnTo>
                <a:lnTo>
                  <a:pt x="1149" y="302"/>
                </a:lnTo>
                <a:lnTo>
                  <a:pt x="34" y="0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614" name="Freeform 180"/>
          <p:cNvSpPr/>
          <p:nvPr>
            <p:custDataLst>
              <p:tags r:id="rId175"/>
            </p:custDataLst>
          </p:nvPr>
        </p:nvSpPr>
        <p:spPr>
          <a:xfrm>
            <a:off x="9794875" y="5002530"/>
            <a:ext cx="262255" cy="76200"/>
          </a:xfrm>
          <a:custGeom>
            <a:avLst/>
            <a:gdLst>
              <a:gd name="txL" fmla="*/ 0 w 1155"/>
              <a:gd name="txT" fmla="*/ 0 h 336"/>
              <a:gd name="txR" fmla="*/ 1155 w 1155"/>
              <a:gd name="txB" fmla="*/ 336 h 336"/>
            </a:gdLst>
            <a:ahLst/>
            <a:cxnLst>
              <a:cxn ang="0">
                <a:pos x="0" y="0"/>
              </a:cxn>
              <a:cxn ang="0">
                <a:pos x="1134" y="336"/>
              </a:cxn>
              <a:cxn ang="0">
                <a:pos x="1155" y="328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55" h="336">
                <a:moveTo>
                  <a:pt x="0" y="0"/>
                </a:moveTo>
                <a:lnTo>
                  <a:pt x="1134" y="336"/>
                </a:lnTo>
                <a:lnTo>
                  <a:pt x="1155" y="328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35" name="AutoShape 182"/>
          <p:cNvSpPr>
            <a:spLocks noChangeAspect="1" noTextEdit="1"/>
          </p:cNvSpPr>
          <p:nvPr>
            <p:custDataLst>
              <p:tags r:id="rId176"/>
            </p:custDataLst>
          </p:nvPr>
        </p:nvSpPr>
        <p:spPr>
          <a:xfrm>
            <a:off x="6704330" y="3275330"/>
            <a:ext cx="495300" cy="4127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36" name="Freeform 183"/>
          <p:cNvSpPr/>
          <p:nvPr>
            <p:custDataLst>
              <p:tags r:id="rId177"/>
            </p:custDataLst>
          </p:nvPr>
        </p:nvSpPr>
        <p:spPr>
          <a:xfrm>
            <a:off x="6694805" y="3272155"/>
            <a:ext cx="487680" cy="409575"/>
          </a:xfrm>
          <a:custGeom>
            <a:avLst/>
            <a:gdLst>
              <a:gd name="txL" fmla="*/ 0 w 2150"/>
              <a:gd name="txT" fmla="*/ 0 h 1804"/>
              <a:gd name="txR" fmla="*/ 2150 w 2150"/>
              <a:gd name="txB" fmla="*/ 1804 h 1804"/>
            </a:gdLst>
            <a:ahLst/>
            <a:cxnLst>
              <a:cxn ang="0">
                <a:pos x="606" y="129"/>
              </a:cxn>
              <a:cxn ang="0">
                <a:pos x="611" y="128"/>
              </a:cxn>
              <a:cxn ang="0">
                <a:pos x="623" y="123"/>
              </a:cxn>
              <a:cxn ang="0">
                <a:pos x="645" y="115"/>
              </a:cxn>
              <a:cxn ang="0">
                <a:pos x="676" y="107"/>
              </a:cxn>
              <a:cxn ang="0">
                <a:pos x="715" y="95"/>
              </a:cxn>
              <a:cxn ang="0">
                <a:pos x="763" y="84"/>
              </a:cxn>
              <a:cxn ang="0">
                <a:pos x="820" y="71"/>
              </a:cxn>
              <a:cxn ang="0">
                <a:pos x="886" y="59"/>
              </a:cxn>
              <a:cxn ang="0">
                <a:pos x="961" y="46"/>
              </a:cxn>
              <a:cxn ang="0">
                <a:pos x="1044" y="35"/>
              </a:cxn>
              <a:cxn ang="0">
                <a:pos x="1138" y="23"/>
              </a:cxn>
              <a:cxn ang="0">
                <a:pos x="1240" y="14"/>
              </a:cxn>
              <a:cxn ang="0">
                <a:pos x="1350" y="7"/>
              </a:cxn>
              <a:cxn ang="0">
                <a:pos x="1470" y="1"/>
              </a:cxn>
              <a:cxn ang="0">
                <a:pos x="1601" y="0"/>
              </a:cxn>
              <a:cxn ang="0">
                <a:pos x="1739" y="1"/>
              </a:cxn>
              <a:cxn ang="0">
                <a:pos x="1799" y="248"/>
              </a:cxn>
              <a:cxn ang="0">
                <a:pos x="1820" y="259"/>
              </a:cxn>
              <a:cxn ang="0">
                <a:pos x="1868" y="292"/>
              </a:cxn>
              <a:cxn ang="0">
                <a:pos x="1920" y="351"/>
              </a:cxn>
              <a:cxn ang="0">
                <a:pos x="1951" y="436"/>
              </a:cxn>
              <a:cxn ang="0">
                <a:pos x="2078" y="1009"/>
              </a:cxn>
              <a:cxn ang="0">
                <a:pos x="2129" y="1247"/>
              </a:cxn>
              <a:cxn ang="0">
                <a:pos x="2137" y="1264"/>
              </a:cxn>
              <a:cxn ang="0">
                <a:pos x="2149" y="1310"/>
              </a:cxn>
              <a:cxn ang="0">
                <a:pos x="2147" y="1380"/>
              </a:cxn>
              <a:cxn ang="0">
                <a:pos x="2117" y="1468"/>
              </a:cxn>
              <a:cxn ang="0">
                <a:pos x="0" y="1413"/>
              </a:cxn>
              <a:cxn ang="0">
                <a:pos x="212" y="1302"/>
              </a:cxn>
              <a:cxn ang="0">
                <a:pos x="213" y="247"/>
              </a:cxn>
              <a:cxn ang="0">
                <a:pos x="223" y="240"/>
              </a:cxn>
              <a:cxn ang="0">
                <a:pos x="245" y="228"/>
              </a:cxn>
              <a:cxn ang="0">
                <a:pos x="276" y="214"/>
              </a:cxn>
              <a:cxn ang="0">
                <a:pos x="316" y="201"/>
              </a:cxn>
              <a:cxn ang="0">
                <a:pos x="366" y="194"/>
              </a:cxn>
              <a:cxn ang="0">
                <a:pos x="424" y="193"/>
              </a:cxn>
              <a:cxn ang="0">
                <a:pos x="493" y="203"/>
              </a:cxn>
              <a:cxn ang="0">
                <a:pos x="582" y="239"/>
              </a:cxn>
            </a:cxnLst>
            <a:rect l="txL" t="txT" r="txR" b="txB"/>
            <a:pathLst>
              <a:path w="2150" h="1804">
                <a:moveTo>
                  <a:pt x="582" y="239"/>
                </a:moveTo>
                <a:lnTo>
                  <a:pt x="606" y="129"/>
                </a:lnTo>
                <a:lnTo>
                  <a:pt x="607" y="129"/>
                </a:lnTo>
                <a:lnTo>
                  <a:pt x="611" y="128"/>
                </a:lnTo>
                <a:lnTo>
                  <a:pt x="616" y="125"/>
                </a:lnTo>
                <a:lnTo>
                  <a:pt x="623" y="123"/>
                </a:lnTo>
                <a:lnTo>
                  <a:pt x="633" y="120"/>
                </a:lnTo>
                <a:lnTo>
                  <a:pt x="645" y="115"/>
                </a:lnTo>
                <a:lnTo>
                  <a:pt x="659" y="112"/>
                </a:lnTo>
                <a:lnTo>
                  <a:pt x="676" y="107"/>
                </a:lnTo>
                <a:lnTo>
                  <a:pt x="694" y="101"/>
                </a:lnTo>
                <a:lnTo>
                  <a:pt x="715" y="95"/>
                </a:lnTo>
                <a:lnTo>
                  <a:pt x="738" y="90"/>
                </a:lnTo>
                <a:lnTo>
                  <a:pt x="763" y="84"/>
                </a:lnTo>
                <a:lnTo>
                  <a:pt x="790" y="78"/>
                </a:lnTo>
                <a:lnTo>
                  <a:pt x="820" y="71"/>
                </a:lnTo>
                <a:lnTo>
                  <a:pt x="852" y="64"/>
                </a:lnTo>
                <a:lnTo>
                  <a:pt x="886" y="59"/>
                </a:lnTo>
                <a:lnTo>
                  <a:pt x="922" y="52"/>
                </a:lnTo>
                <a:lnTo>
                  <a:pt x="961" y="46"/>
                </a:lnTo>
                <a:lnTo>
                  <a:pt x="1002" y="40"/>
                </a:lnTo>
                <a:lnTo>
                  <a:pt x="1044" y="35"/>
                </a:lnTo>
                <a:lnTo>
                  <a:pt x="1090" y="29"/>
                </a:lnTo>
                <a:lnTo>
                  <a:pt x="1138" y="23"/>
                </a:lnTo>
                <a:lnTo>
                  <a:pt x="1187" y="18"/>
                </a:lnTo>
                <a:lnTo>
                  <a:pt x="1240" y="14"/>
                </a:lnTo>
                <a:lnTo>
                  <a:pt x="1294" y="10"/>
                </a:lnTo>
                <a:lnTo>
                  <a:pt x="1350" y="7"/>
                </a:lnTo>
                <a:lnTo>
                  <a:pt x="1410" y="4"/>
                </a:lnTo>
                <a:lnTo>
                  <a:pt x="1470" y="1"/>
                </a:lnTo>
                <a:lnTo>
                  <a:pt x="1535" y="0"/>
                </a:lnTo>
                <a:lnTo>
                  <a:pt x="1601" y="0"/>
                </a:lnTo>
                <a:lnTo>
                  <a:pt x="1668" y="0"/>
                </a:lnTo>
                <a:lnTo>
                  <a:pt x="1739" y="1"/>
                </a:lnTo>
                <a:lnTo>
                  <a:pt x="1816" y="44"/>
                </a:lnTo>
                <a:lnTo>
                  <a:pt x="1799" y="248"/>
                </a:lnTo>
                <a:lnTo>
                  <a:pt x="1804" y="251"/>
                </a:lnTo>
                <a:lnTo>
                  <a:pt x="1820" y="259"/>
                </a:lnTo>
                <a:lnTo>
                  <a:pt x="1842" y="272"/>
                </a:lnTo>
                <a:lnTo>
                  <a:pt x="1868" y="292"/>
                </a:lnTo>
                <a:lnTo>
                  <a:pt x="1896" y="318"/>
                </a:lnTo>
                <a:lnTo>
                  <a:pt x="1920" y="351"/>
                </a:lnTo>
                <a:lnTo>
                  <a:pt x="1939" y="390"/>
                </a:lnTo>
                <a:lnTo>
                  <a:pt x="1951" y="436"/>
                </a:lnTo>
                <a:lnTo>
                  <a:pt x="2125" y="593"/>
                </a:lnTo>
                <a:lnTo>
                  <a:pt x="2078" y="1009"/>
                </a:lnTo>
                <a:lnTo>
                  <a:pt x="1799" y="1149"/>
                </a:lnTo>
                <a:lnTo>
                  <a:pt x="2129" y="1247"/>
                </a:lnTo>
                <a:lnTo>
                  <a:pt x="2131" y="1251"/>
                </a:lnTo>
                <a:lnTo>
                  <a:pt x="2137" y="1264"/>
                </a:lnTo>
                <a:lnTo>
                  <a:pt x="2143" y="1284"/>
                </a:lnTo>
                <a:lnTo>
                  <a:pt x="2149" y="1310"/>
                </a:lnTo>
                <a:lnTo>
                  <a:pt x="2150" y="1342"/>
                </a:lnTo>
                <a:lnTo>
                  <a:pt x="2147" y="1380"/>
                </a:lnTo>
                <a:lnTo>
                  <a:pt x="2136" y="1423"/>
                </a:lnTo>
                <a:lnTo>
                  <a:pt x="2117" y="1468"/>
                </a:lnTo>
                <a:lnTo>
                  <a:pt x="1244" y="1804"/>
                </a:lnTo>
                <a:lnTo>
                  <a:pt x="0" y="1413"/>
                </a:lnTo>
                <a:lnTo>
                  <a:pt x="22" y="1367"/>
                </a:lnTo>
                <a:lnTo>
                  <a:pt x="212" y="1302"/>
                </a:lnTo>
                <a:lnTo>
                  <a:pt x="212" y="248"/>
                </a:lnTo>
                <a:lnTo>
                  <a:pt x="213" y="247"/>
                </a:lnTo>
                <a:lnTo>
                  <a:pt x="217" y="244"/>
                </a:lnTo>
                <a:lnTo>
                  <a:pt x="223" y="240"/>
                </a:lnTo>
                <a:lnTo>
                  <a:pt x="232" y="234"/>
                </a:lnTo>
                <a:lnTo>
                  <a:pt x="245" y="228"/>
                </a:lnTo>
                <a:lnTo>
                  <a:pt x="258" y="221"/>
                </a:lnTo>
                <a:lnTo>
                  <a:pt x="276" y="214"/>
                </a:lnTo>
                <a:lnTo>
                  <a:pt x="294" y="207"/>
                </a:lnTo>
                <a:lnTo>
                  <a:pt x="316" y="201"/>
                </a:lnTo>
                <a:lnTo>
                  <a:pt x="340" y="197"/>
                </a:lnTo>
                <a:lnTo>
                  <a:pt x="366" y="194"/>
                </a:lnTo>
                <a:lnTo>
                  <a:pt x="393" y="192"/>
                </a:lnTo>
                <a:lnTo>
                  <a:pt x="424" y="193"/>
                </a:lnTo>
                <a:lnTo>
                  <a:pt x="457" y="197"/>
                </a:lnTo>
                <a:lnTo>
                  <a:pt x="493" y="203"/>
                </a:lnTo>
                <a:lnTo>
                  <a:pt x="529" y="214"/>
                </a:lnTo>
                <a:lnTo>
                  <a:pt x="582" y="239"/>
                </a:lnTo>
                <a:close/>
              </a:path>
            </a:pathLst>
          </a:custGeom>
          <a:solidFill>
            <a:srgbClr val="FF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37" name="Freeform 184"/>
          <p:cNvSpPr/>
          <p:nvPr>
            <p:custDataLst>
              <p:tags r:id="rId178"/>
            </p:custDataLst>
          </p:nvPr>
        </p:nvSpPr>
        <p:spPr>
          <a:xfrm>
            <a:off x="6873875" y="3310255"/>
            <a:ext cx="155575" cy="177800"/>
          </a:xfrm>
          <a:custGeom>
            <a:avLst/>
            <a:gdLst>
              <a:gd name="txL" fmla="*/ 0 w 690"/>
              <a:gd name="txT" fmla="*/ 0 h 782"/>
              <a:gd name="txR" fmla="*/ 690 w 690"/>
              <a:gd name="txB" fmla="*/ 782 h 782"/>
            </a:gdLst>
            <a:ahLst/>
            <a:cxnLst>
              <a:cxn ang="0">
                <a:pos x="684" y="29"/>
              </a:cxn>
              <a:cxn ang="0">
                <a:pos x="681" y="28"/>
              </a:cxn>
              <a:cxn ang="0">
                <a:pos x="670" y="25"/>
              </a:cxn>
              <a:cxn ang="0">
                <a:pos x="652" y="21"/>
              </a:cxn>
              <a:cxn ang="0">
                <a:pos x="628" y="16"/>
              </a:cxn>
              <a:cxn ang="0">
                <a:pos x="600" y="11"/>
              </a:cxn>
              <a:cxn ang="0">
                <a:pos x="566" y="7"/>
              </a:cxn>
              <a:cxn ang="0">
                <a:pos x="527" y="3"/>
              </a:cxn>
              <a:cxn ang="0">
                <a:pos x="483" y="1"/>
              </a:cxn>
              <a:cxn ang="0">
                <a:pos x="436" y="0"/>
              </a:cxn>
              <a:cxn ang="0">
                <a:pos x="386" y="2"/>
              </a:cxn>
              <a:cxn ang="0">
                <a:pos x="333" y="7"/>
              </a:cxn>
              <a:cxn ang="0">
                <a:pos x="277" y="16"/>
              </a:cxn>
              <a:cxn ang="0">
                <a:pos x="221" y="28"/>
              </a:cxn>
              <a:cxn ang="0">
                <a:pos x="163" y="45"/>
              </a:cxn>
              <a:cxn ang="0">
                <a:pos x="104" y="65"/>
              </a:cxn>
              <a:cxn ang="0">
                <a:pos x="44" y="93"/>
              </a:cxn>
              <a:cxn ang="0">
                <a:pos x="40" y="108"/>
              </a:cxn>
              <a:cxn ang="0">
                <a:pos x="29" y="150"/>
              </a:cxn>
              <a:cxn ang="0">
                <a:pos x="17" y="216"/>
              </a:cxn>
              <a:cxn ang="0">
                <a:pos x="5" y="301"/>
              </a:cxn>
              <a:cxn ang="0">
                <a:pos x="0" y="402"/>
              </a:cxn>
              <a:cxn ang="0">
                <a:pos x="4" y="516"/>
              </a:cxn>
              <a:cxn ang="0">
                <a:pos x="21" y="638"/>
              </a:cxn>
              <a:cxn ang="0">
                <a:pos x="57" y="763"/>
              </a:cxn>
              <a:cxn ang="0">
                <a:pos x="60" y="763"/>
              </a:cxn>
              <a:cxn ang="0">
                <a:pos x="69" y="762"/>
              </a:cxn>
              <a:cxn ang="0">
                <a:pos x="84" y="759"/>
              </a:cxn>
              <a:cxn ang="0">
                <a:pos x="105" y="758"/>
              </a:cxn>
              <a:cxn ang="0">
                <a:pos x="131" y="756"/>
              </a:cxn>
              <a:cxn ang="0">
                <a:pos x="162" y="754"/>
              </a:cxn>
              <a:cxn ang="0">
                <a:pos x="198" y="753"/>
              </a:cxn>
              <a:cxn ang="0">
                <a:pos x="239" y="751"/>
              </a:cxn>
              <a:cxn ang="0">
                <a:pos x="283" y="750"/>
              </a:cxn>
              <a:cxn ang="0">
                <a:pos x="331" y="751"/>
              </a:cxn>
              <a:cxn ang="0">
                <a:pos x="384" y="753"/>
              </a:cxn>
              <a:cxn ang="0">
                <a:pos x="440" y="755"/>
              </a:cxn>
              <a:cxn ang="0">
                <a:pos x="498" y="759"/>
              </a:cxn>
              <a:cxn ang="0">
                <a:pos x="560" y="765"/>
              </a:cxn>
              <a:cxn ang="0">
                <a:pos x="624" y="773"/>
              </a:cxn>
              <a:cxn ang="0">
                <a:pos x="690" y="782"/>
              </a:cxn>
              <a:cxn ang="0">
                <a:pos x="687" y="759"/>
              </a:cxn>
              <a:cxn ang="0">
                <a:pos x="680" y="697"/>
              </a:cxn>
              <a:cxn ang="0">
                <a:pos x="670" y="604"/>
              </a:cxn>
              <a:cxn ang="0">
                <a:pos x="662" y="492"/>
              </a:cxn>
              <a:cxn ang="0">
                <a:pos x="656" y="368"/>
              </a:cxn>
              <a:cxn ang="0">
                <a:pos x="656" y="244"/>
              </a:cxn>
              <a:cxn ang="0">
                <a:pos x="665" y="128"/>
              </a:cxn>
              <a:cxn ang="0">
                <a:pos x="684" y="29"/>
              </a:cxn>
            </a:cxnLst>
            <a:rect l="txL" t="txT" r="txR" b="txB"/>
            <a:pathLst>
              <a:path w="690" h="782">
                <a:moveTo>
                  <a:pt x="684" y="29"/>
                </a:moveTo>
                <a:lnTo>
                  <a:pt x="681" y="28"/>
                </a:lnTo>
                <a:lnTo>
                  <a:pt x="670" y="25"/>
                </a:lnTo>
                <a:lnTo>
                  <a:pt x="652" y="21"/>
                </a:lnTo>
                <a:lnTo>
                  <a:pt x="628" y="16"/>
                </a:lnTo>
                <a:lnTo>
                  <a:pt x="600" y="11"/>
                </a:lnTo>
                <a:lnTo>
                  <a:pt x="566" y="7"/>
                </a:lnTo>
                <a:lnTo>
                  <a:pt x="527" y="3"/>
                </a:lnTo>
                <a:lnTo>
                  <a:pt x="483" y="1"/>
                </a:lnTo>
                <a:lnTo>
                  <a:pt x="436" y="0"/>
                </a:lnTo>
                <a:lnTo>
                  <a:pt x="386" y="2"/>
                </a:lnTo>
                <a:lnTo>
                  <a:pt x="333" y="7"/>
                </a:lnTo>
                <a:lnTo>
                  <a:pt x="277" y="16"/>
                </a:lnTo>
                <a:lnTo>
                  <a:pt x="221" y="28"/>
                </a:lnTo>
                <a:lnTo>
                  <a:pt x="163" y="45"/>
                </a:lnTo>
                <a:lnTo>
                  <a:pt x="104" y="65"/>
                </a:lnTo>
                <a:lnTo>
                  <a:pt x="44" y="93"/>
                </a:lnTo>
                <a:lnTo>
                  <a:pt x="40" y="108"/>
                </a:lnTo>
                <a:lnTo>
                  <a:pt x="29" y="150"/>
                </a:lnTo>
                <a:lnTo>
                  <a:pt x="17" y="216"/>
                </a:lnTo>
                <a:lnTo>
                  <a:pt x="5" y="301"/>
                </a:lnTo>
                <a:lnTo>
                  <a:pt x="0" y="402"/>
                </a:lnTo>
                <a:lnTo>
                  <a:pt x="4" y="516"/>
                </a:lnTo>
                <a:lnTo>
                  <a:pt x="21" y="638"/>
                </a:lnTo>
                <a:lnTo>
                  <a:pt x="57" y="763"/>
                </a:lnTo>
                <a:lnTo>
                  <a:pt x="60" y="763"/>
                </a:lnTo>
                <a:lnTo>
                  <a:pt x="69" y="762"/>
                </a:lnTo>
                <a:lnTo>
                  <a:pt x="84" y="759"/>
                </a:lnTo>
                <a:lnTo>
                  <a:pt x="105" y="758"/>
                </a:lnTo>
                <a:lnTo>
                  <a:pt x="131" y="756"/>
                </a:lnTo>
                <a:lnTo>
                  <a:pt x="162" y="754"/>
                </a:lnTo>
                <a:lnTo>
                  <a:pt x="198" y="753"/>
                </a:lnTo>
                <a:lnTo>
                  <a:pt x="239" y="751"/>
                </a:lnTo>
                <a:lnTo>
                  <a:pt x="283" y="750"/>
                </a:lnTo>
                <a:lnTo>
                  <a:pt x="331" y="751"/>
                </a:lnTo>
                <a:lnTo>
                  <a:pt x="384" y="753"/>
                </a:lnTo>
                <a:lnTo>
                  <a:pt x="440" y="755"/>
                </a:lnTo>
                <a:lnTo>
                  <a:pt x="498" y="759"/>
                </a:lnTo>
                <a:lnTo>
                  <a:pt x="560" y="765"/>
                </a:lnTo>
                <a:lnTo>
                  <a:pt x="624" y="773"/>
                </a:lnTo>
                <a:lnTo>
                  <a:pt x="690" y="782"/>
                </a:lnTo>
                <a:lnTo>
                  <a:pt x="687" y="759"/>
                </a:lnTo>
                <a:lnTo>
                  <a:pt x="680" y="697"/>
                </a:lnTo>
                <a:lnTo>
                  <a:pt x="670" y="604"/>
                </a:lnTo>
                <a:lnTo>
                  <a:pt x="662" y="492"/>
                </a:lnTo>
                <a:lnTo>
                  <a:pt x="656" y="368"/>
                </a:lnTo>
                <a:lnTo>
                  <a:pt x="656" y="244"/>
                </a:lnTo>
                <a:lnTo>
                  <a:pt x="665" y="128"/>
                </a:lnTo>
                <a:lnTo>
                  <a:pt x="684" y="29"/>
                </a:lnTo>
                <a:close/>
              </a:path>
            </a:pathLst>
          </a:custGeom>
          <a:solidFill>
            <a:srgbClr val="FF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38" name="Freeform 185"/>
          <p:cNvSpPr/>
          <p:nvPr>
            <p:custDataLst>
              <p:tags r:id="rId179"/>
            </p:custDataLst>
          </p:nvPr>
        </p:nvSpPr>
        <p:spPr>
          <a:xfrm>
            <a:off x="6889750" y="3359150"/>
            <a:ext cx="259080" cy="176530"/>
          </a:xfrm>
          <a:custGeom>
            <a:avLst/>
            <a:gdLst>
              <a:gd name="txL" fmla="*/ 0 w 1139"/>
              <a:gd name="txT" fmla="*/ 0 h 778"/>
              <a:gd name="txR" fmla="*/ 1139 w 1139"/>
              <a:gd name="txB" fmla="*/ 778 h 778"/>
            </a:gdLst>
            <a:ahLst/>
            <a:cxnLst>
              <a:cxn ang="0">
                <a:pos x="7" y="587"/>
              </a:cxn>
              <a:cxn ang="0">
                <a:pos x="0" y="682"/>
              </a:cxn>
              <a:cxn ang="0">
                <a:pos x="742" y="778"/>
              </a:cxn>
              <a:cxn ang="0">
                <a:pos x="748" y="775"/>
              </a:cxn>
              <a:cxn ang="0">
                <a:pos x="763" y="767"/>
              </a:cxn>
              <a:cxn ang="0">
                <a:pos x="787" y="755"/>
              </a:cxn>
              <a:cxn ang="0">
                <a:pos x="816" y="737"/>
              </a:cxn>
              <a:cxn ang="0">
                <a:pos x="852" y="714"/>
              </a:cxn>
              <a:cxn ang="0">
                <a:pos x="891" y="686"/>
              </a:cxn>
              <a:cxn ang="0">
                <a:pos x="932" y="652"/>
              </a:cxn>
              <a:cxn ang="0">
                <a:pos x="973" y="613"/>
              </a:cxn>
              <a:cxn ang="0">
                <a:pos x="1013" y="570"/>
              </a:cxn>
              <a:cxn ang="0">
                <a:pos x="1051" y="521"/>
              </a:cxn>
              <a:cxn ang="0">
                <a:pos x="1083" y="466"/>
              </a:cxn>
              <a:cxn ang="0">
                <a:pos x="1109" y="406"/>
              </a:cxn>
              <a:cxn ang="0">
                <a:pos x="1129" y="342"/>
              </a:cxn>
              <a:cxn ang="0">
                <a:pos x="1139" y="271"/>
              </a:cxn>
              <a:cxn ang="0">
                <a:pos x="1138" y="196"/>
              </a:cxn>
              <a:cxn ang="0">
                <a:pos x="1124" y="115"/>
              </a:cxn>
              <a:cxn ang="0">
                <a:pos x="1122" y="110"/>
              </a:cxn>
              <a:cxn ang="0">
                <a:pos x="1115" y="97"/>
              </a:cxn>
              <a:cxn ang="0">
                <a:pos x="1102" y="80"/>
              </a:cxn>
              <a:cxn ang="0">
                <a:pos x="1086" y="59"/>
              </a:cxn>
              <a:cxn ang="0">
                <a:pos x="1066" y="39"/>
              </a:cxn>
              <a:cxn ang="0">
                <a:pos x="1041" y="20"/>
              </a:cxn>
              <a:cxn ang="0">
                <a:pos x="1011" y="7"/>
              </a:cxn>
              <a:cxn ang="0">
                <a:pos x="978" y="0"/>
              </a:cxn>
              <a:cxn ang="0">
                <a:pos x="982" y="12"/>
              </a:cxn>
              <a:cxn ang="0">
                <a:pos x="994" y="46"/>
              </a:cxn>
              <a:cxn ang="0">
                <a:pos x="1007" y="100"/>
              </a:cxn>
              <a:cxn ang="0">
                <a:pos x="1019" y="169"/>
              </a:cxn>
              <a:cxn ang="0">
                <a:pos x="1022" y="252"/>
              </a:cxn>
              <a:cxn ang="0">
                <a:pos x="1013" y="344"/>
              </a:cxn>
              <a:cxn ang="0">
                <a:pos x="987" y="444"/>
              </a:cxn>
              <a:cxn ang="0">
                <a:pos x="940" y="549"/>
              </a:cxn>
              <a:cxn ang="0">
                <a:pos x="939" y="550"/>
              </a:cxn>
              <a:cxn ang="0">
                <a:pos x="934" y="553"/>
              </a:cxn>
              <a:cxn ang="0">
                <a:pos x="927" y="559"/>
              </a:cxn>
              <a:cxn ang="0">
                <a:pos x="917" y="567"/>
              </a:cxn>
              <a:cxn ang="0">
                <a:pos x="904" y="575"/>
              </a:cxn>
              <a:cxn ang="0">
                <a:pos x="890" y="585"/>
              </a:cxn>
              <a:cxn ang="0">
                <a:pos x="871" y="594"/>
              </a:cxn>
              <a:cxn ang="0">
                <a:pos x="851" y="603"/>
              </a:cxn>
              <a:cxn ang="0">
                <a:pos x="828" y="611"/>
              </a:cxn>
              <a:cxn ang="0">
                <a:pos x="802" y="619"/>
              </a:cxn>
              <a:cxn ang="0">
                <a:pos x="773" y="625"/>
              </a:cxn>
              <a:cxn ang="0">
                <a:pos x="741" y="629"/>
              </a:cxn>
              <a:cxn ang="0">
                <a:pos x="708" y="630"/>
              </a:cxn>
              <a:cxn ang="0">
                <a:pos x="671" y="629"/>
              </a:cxn>
              <a:cxn ang="0">
                <a:pos x="631" y="626"/>
              </a:cxn>
              <a:cxn ang="0">
                <a:pos x="590" y="618"/>
              </a:cxn>
              <a:cxn ang="0">
                <a:pos x="590" y="720"/>
              </a:cxn>
              <a:cxn ang="0">
                <a:pos x="26" y="663"/>
              </a:cxn>
              <a:cxn ang="0">
                <a:pos x="7" y="587"/>
              </a:cxn>
            </a:cxnLst>
            <a:rect l="txL" t="txT" r="txR" b="txB"/>
            <a:pathLst>
              <a:path w="1139" h="778">
                <a:moveTo>
                  <a:pt x="7" y="587"/>
                </a:moveTo>
                <a:lnTo>
                  <a:pt x="0" y="682"/>
                </a:lnTo>
                <a:lnTo>
                  <a:pt x="742" y="778"/>
                </a:lnTo>
                <a:lnTo>
                  <a:pt x="748" y="775"/>
                </a:lnTo>
                <a:lnTo>
                  <a:pt x="763" y="767"/>
                </a:lnTo>
                <a:lnTo>
                  <a:pt x="787" y="755"/>
                </a:lnTo>
                <a:lnTo>
                  <a:pt x="816" y="737"/>
                </a:lnTo>
                <a:lnTo>
                  <a:pt x="852" y="714"/>
                </a:lnTo>
                <a:lnTo>
                  <a:pt x="891" y="686"/>
                </a:lnTo>
                <a:lnTo>
                  <a:pt x="932" y="652"/>
                </a:lnTo>
                <a:lnTo>
                  <a:pt x="973" y="613"/>
                </a:lnTo>
                <a:lnTo>
                  <a:pt x="1013" y="570"/>
                </a:lnTo>
                <a:lnTo>
                  <a:pt x="1051" y="521"/>
                </a:lnTo>
                <a:lnTo>
                  <a:pt x="1083" y="466"/>
                </a:lnTo>
                <a:lnTo>
                  <a:pt x="1109" y="406"/>
                </a:lnTo>
                <a:lnTo>
                  <a:pt x="1129" y="342"/>
                </a:lnTo>
                <a:lnTo>
                  <a:pt x="1139" y="271"/>
                </a:lnTo>
                <a:lnTo>
                  <a:pt x="1138" y="196"/>
                </a:lnTo>
                <a:lnTo>
                  <a:pt x="1124" y="115"/>
                </a:lnTo>
                <a:lnTo>
                  <a:pt x="1122" y="110"/>
                </a:lnTo>
                <a:lnTo>
                  <a:pt x="1115" y="97"/>
                </a:lnTo>
                <a:lnTo>
                  <a:pt x="1102" y="80"/>
                </a:lnTo>
                <a:lnTo>
                  <a:pt x="1086" y="59"/>
                </a:lnTo>
                <a:lnTo>
                  <a:pt x="1066" y="39"/>
                </a:lnTo>
                <a:lnTo>
                  <a:pt x="1041" y="20"/>
                </a:lnTo>
                <a:lnTo>
                  <a:pt x="1011" y="7"/>
                </a:lnTo>
                <a:lnTo>
                  <a:pt x="978" y="0"/>
                </a:lnTo>
                <a:lnTo>
                  <a:pt x="982" y="12"/>
                </a:lnTo>
                <a:lnTo>
                  <a:pt x="994" y="46"/>
                </a:lnTo>
                <a:lnTo>
                  <a:pt x="1007" y="100"/>
                </a:lnTo>
                <a:lnTo>
                  <a:pt x="1019" y="169"/>
                </a:lnTo>
                <a:lnTo>
                  <a:pt x="1022" y="252"/>
                </a:lnTo>
                <a:lnTo>
                  <a:pt x="1013" y="344"/>
                </a:lnTo>
                <a:lnTo>
                  <a:pt x="987" y="444"/>
                </a:lnTo>
                <a:lnTo>
                  <a:pt x="940" y="549"/>
                </a:lnTo>
                <a:lnTo>
                  <a:pt x="939" y="550"/>
                </a:lnTo>
                <a:lnTo>
                  <a:pt x="934" y="553"/>
                </a:lnTo>
                <a:lnTo>
                  <a:pt x="927" y="559"/>
                </a:lnTo>
                <a:lnTo>
                  <a:pt x="917" y="567"/>
                </a:lnTo>
                <a:lnTo>
                  <a:pt x="904" y="575"/>
                </a:lnTo>
                <a:lnTo>
                  <a:pt x="890" y="585"/>
                </a:lnTo>
                <a:lnTo>
                  <a:pt x="871" y="594"/>
                </a:lnTo>
                <a:lnTo>
                  <a:pt x="851" y="603"/>
                </a:lnTo>
                <a:lnTo>
                  <a:pt x="828" y="611"/>
                </a:lnTo>
                <a:lnTo>
                  <a:pt x="802" y="619"/>
                </a:lnTo>
                <a:lnTo>
                  <a:pt x="773" y="625"/>
                </a:lnTo>
                <a:lnTo>
                  <a:pt x="741" y="629"/>
                </a:lnTo>
                <a:lnTo>
                  <a:pt x="708" y="630"/>
                </a:lnTo>
                <a:lnTo>
                  <a:pt x="671" y="629"/>
                </a:lnTo>
                <a:lnTo>
                  <a:pt x="631" y="626"/>
                </a:lnTo>
                <a:lnTo>
                  <a:pt x="590" y="618"/>
                </a:lnTo>
                <a:lnTo>
                  <a:pt x="590" y="720"/>
                </a:lnTo>
                <a:lnTo>
                  <a:pt x="26" y="663"/>
                </a:lnTo>
                <a:lnTo>
                  <a:pt x="7" y="58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39" name="Freeform 186"/>
          <p:cNvSpPr/>
          <p:nvPr>
            <p:custDataLst>
              <p:tags r:id="rId180"/>
            </p:custDataLst>
          </p:nvPr>
        </p:nvSpPr>
        <p:spPr>
          <a:xfrm>
            <a:off x="6858000" y="3532505"/>
            <a:ext cx="189230" cy="60325"/>
          </a:xfrm>
          <a:custGeom>
            <a:avLst/>
            <a:gdLst>
              <a:gd name="txL" fmla="*/ 0 w 837"/>
              <a:gd name="txT" fmla="*/ 0 h 269"/>
              <a:gd name="txR" fmla="*/ 837 w 837"/>
              <a:gd name="txB" fmla="*/ 269 h 269"/>
            </a:gdLst>
            <a:ahLst/>
            <a:cxnLst>
              <a:cxn ang="0">
                <a:pos x="837" y="96"/>
              </a:cxn>
              <a:cxn ang="0">
                <a:pos x="12" y="0"/>
              </a:cxn>
              <a:cxn ang="0">
                <a:pos x="0" y="96"/>
              </a:cxn>
              <a:cxn ang="0">
                <a:pos x="812" y="269"/>
              </a:cxn>
              <a:cxn ang="0">
                <a:pos x="837" y="96"/>
              </a:cxn>
            </a:cxnLst>
            <a:rect l="txL" t="txT" r="txR" b="txB"/>
            <a:pathLst>
              <a:path w="837" h="269">
                <a:moveTo>
                  <a:pt x="837" y="96"/>
                </a:moveTo>
                <a:lnTo>
                  <a:pt x="12" y="0"/>
                </a:lnTo>
                <a:lnTo>
                  <a:pt x="0" y="96"/>
                </a:lnTo>
                <a:lnTo>
                  <a:pt x="812" y="269"/>
                </a:lnTo>
                <a:lnTo>
                  <a:pt x="837" y="9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40" name="Freeform 187"/>
          <p:cNvSpPr/>
          <p:nvPr>
            <p:custDataLst>
              <p:tags r:id="rId181"/>
            </p:custDataLst>
          </p:nvPr>
        </p:nvSpPr>
        <p:spPr>
          <a:xfrm>
            <a:off x="6951980" y="3551555"/>
            <a:ext cx="81280" cy="28575"/>
          </a:xfrm>
          <a:custGeom>
            <a:avLst/>
            <a:gdLst>
              <a:gd name="txL" fmla="*/ 0 w 358"/>
              <a:gd name="txT" fmla="*/ 0 h 122"/>
              <a:gd name="txR" fmla="*/ 358 w 358"/>
              <a:gd name="txB" fmla="*/ 122 h 122"/>
            </a:gdLst>
            <a:ahLst/>
            <a:cxnLst>
              <a:cxn ang="0">
                <a:pos x="358" y="53"/>
              </a:cxn>
              <a:cxn ang="0">
                <a:pos x="5" y="0"/>
              </a:cxn>
              <a:cxn ang="0">
                <a:pos x="0" y="51"/>
              </a:cxn>
              <a:cxn ang="0">
                <a:pos x="348" y="122"/>
              </a:cxn>
              <a:cxn ang="0">
                <a:pos x="358" y="53"/>
              </a:cxn>
            </a:cxnLst>
            <a:rect l="txL" t="txT" r="txR" b="txB"/>
            <a:pathLst>
              <a:path w="358" h="122">
                <a:moveTo>
                  <a:pt x="358" y="53"/>
                </a:moveTo>
                <a:lnTo>
                  <a:pt x="5" y="0"/>
                </a:lnTo>
                <a:lnTo>
                  <a:pt x="0" y="51"/>
                </a:lnTo>
                <a:lnTo>
                  <a:pt x="348" y="122"/>
                </a:lnTo>
                <a:lnTo>
                  <a:pt x="358" y="53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41" name="Freeform 188"/>
          <p:cNvSpPr/>
          <p:nvPr>
            <p:custDataLst>
              <p:tags r:id="rId182"/>
            </p:custDataLst>
          </p:nvPr>
        </p:nvSpPr>
        <p:spPr>
          <a:xfrm>
            <a:off x="6869430" y="3536950"/>
            <a:ext cx="53975" cy="20955"/>
          </a:xfrm>
          <a:custGeom>
            <a:avLst/>
            <a:gdLst>
              <a:gd name="txL" fmla="*/ 0 w 239"/>
              <a:gd name="txT" fmla="*/ 0 h 91"/>
              <a:gd name="txR" fmla="*/ 239 w 239"/>
              <a:gd name="txB" fmla="*/ 91 h 91"/>
            </a:gdLst>
            <a:ahLst/>
            <a:cxnLst>
              <a:cxn ang="0">
                <a:pos x="239" y="42"/>
              </a:cxn>
              <a:cxn ang="0">
                <a:pos x="0" y="0"/>
              </a:cxn>
              <a:cxn ang="0">
                <a:pos x="2" y="44"/>
              </a:cxn>
              <a:cxn ang="0">
                <a:pos x="231" y="91"/>
              </a:cxn>
              <a:cxn ang="0">
                <a:pos x="239" y="42"/>
              </a:cxn>
            </a:cxnLst>
            <a:rect l="txL" t="txT" r="txR" b="txB"/>
            <a:pathLst>
              <a:path w="239" h="91">
                <a:moveTo>
                  <a:pt x="239" y="42"/>
                </a:moveTo>
                <a:lnTo>
                  <a:pt x="0" y="0"/>
                </a:lnTo>
                <a:lnTo>
                  <a:pt x="2" y="44"/>
                </a:lnTo>
                <a:lnTo>
                  <a:pt x="231" y="91"/>
                </a:lnTo>
                <a:lnTo>
                  <a:pt x="239" y="42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42" name="Freeform 189"/>
          <p:cNvSpPr/>
          <p:nvPr>
            <p:custDataLst>
              <p:tags r:id="rId183"/>
            </p:custDataLst>
          </p:nvPr>
        </p:nvSpPr>
        <p:spPr>
          <a:xfrm>
            <a:off x="6732905" y="3557905"/>
            <a:ext cx="320675" cy="106680"/>
          </a:xfrm>
          <a:custGeom>
            <a:avLst/>
            <a:gdLst>
              <a:gd name="txL" fmla="*/ 0 w 1409"/>
              <a:gd name="txT" fmla="*/ 0 h 466"/>
              <a:gd name="txR" fmla="*/ 1409 w 1409"/>
              <a:gd name="txB" fmla="*/ 466 h 466"/>
            </a:gdLst>
            <a:ahLst/>
            <a:cxnLst>
              <a:cxn ang="0">
                <a:pos x="0" y="140"/>
              </a:cxn>
              <a:cxn ang="0">
                <a:pos x="4" y="140"/>
              </a:cxn>
              <a:cxn ang="0">
                <a:pos x="12" y="138"/>
              </a:cxn>
              <a:cxn ang="0">
                <a:pos x="27" y="135"/>
              </a:cxn>
              <a:cxn ang="0">
                <a:pos x="45" y="132"/>
              </a:cxn>
              <a:cxn ang="0">
                <a:pos x="67" y="128"/>
              </a:cxn>
              <a:cxn ang="0">
                <a:pos x="92" y="123"/>
              </a:cxn>
              <a:cxn ang="0">
                <a:pos x="120" y="116"/>
              </a:cxn>
              <a:cxn ang="0">
                <a:pos x="150" y="108"/>
              </a:cxn>
              <a:cxn ang="0">
                <a:pos x="181" y="100"/>
              </a:cxn>
              <a:cxn ang="0">
                <a:pos x="212" y="89"/>
              </a:cxn>
              <a:cxn ang="0">
                <a:pos x="243" y="78"/>
              </a:cxn>
              <a:cxn ang="0">
                <a:pos x="273" y="65"/>
              </a:cxn>
              <a:cxn ang="0">
                <a:pos x="303" y="50"/>
              </a:cxn>
              <a:cxn ang="0">
                <a:pos x="330" y="35"/>
              </a:cxn>
              <a:cxn ang="0">
                <a:pos x="355" y="18"/>
              </a:cxn>
              <a:cxn ang="0">
                <a:pos x="375" y="0"/>
              </a:cxn>
              <a:cxn ang="0">
                <a:pos x="1409" y="236"/>
              </a:cxn>
              <a:cxn ang="0">
                <a:pos x="1407" y="239"/>
              </a:cxn>
              <a:cxn ang="0">
                <a:pos x="1401" y="245"/>
              </a:cxn>
              <a:cxn ang="0">
                <a:pos x="1392" y="254"/>
              </a:cxn>
              <a:cxn ang="0">
                <a:pos x="1379" y="265"/>
              </a:cxn>
              <a:cxn ang="0">
                <a:pos x="1363" y="279"/>
              </a:cxn>
              <a:cxn ang="0">
                <a:pos x="1345" y="295"/>
              </a:cxn>
              <a:cxn ang="0">
                <a:pos x="1325" y="313"/>
              </a:cxn>
              <a:cxn ang="0">
                <a:pos x="1303" y="332"/>
              </a:cxn>
              <a:cxn ang="0">
                <a:pos x="1279" y="351"/>
              </a:cxn>
              <a:cxn ang="0">
                <a:pos x="1253" y="371"/>
              </a:cxn>
              <a:cxn ang="0">
                <a:pos x="1227" y="390"/>
              </a:cxn>
              <a:cxn ang="0">
                <a:pos x="1200" y="409"/>
              </a:cxn>
              <a:cxn ang="0">
                <a:pos x="1172" y="426"/>
              </a:cxn>
              <a:cxn ang="0">
                <a:pos x="1145" y="441"/>
              </a:cxn>
              <a:cxn ang="0">
                <a:pos x="1117" y="455"/>
              </a:cxn>
              <a:cxn ang="0">
                <a:pos x="1091" y="466"/>
              </a:cxn>
              <a:cxn ang="0">
                <a:pos x="0" y="140"/>
              </a:cxn>
            </a:cxnLst>
            <a:rect l="txL" t="txT" r="txR" b="txB"/>
            <a:pathLst>
              <a:path w="1409" h="466">
                <a:moveTo>
                  <a:pt x="0" y="140"/>
                </a:moveTo>
                <a:lnTo>
                  <a:pt x="4" y="140"/>
                </a:lnTo>
                <a:lnTo>
                  <a:pt x="12" y="138"/>
                </a:lnTo>
                <a:lnTo>
                  <a:pt x="27" y="135"/>
                </a:lnTo>
                <a:lnTo>
                  <a:pt x="45" y="132"/>
                </a:lnTo>
                <a:lnTo>
                  <a:pt x="67" y="128"/>
                </a:lnTo>
                <a:lnTo>
                  <a:pt x="92" y="123"/>
                </a:lnTo>
                <a:lnTo>
                  <a:pt x="120" y="116"/>
                </a:lnTo>
                <a:lnTo>
                  <a:pt x="150" y="108"/>
                </a:lnTo>
                <a:lnTo>
                  <a:pt x="181" y="100"/>
                </a:lnTo>
                <a:lnTo>
                  <a:pt x="212" y="89"/>
                </a:lnTo>
                <a:lnTo>
                  <a:pt x="243" y="78"/>
                </a:lnTo>
                <a:lnTo>
                  <a:pt x="273" y="65"/>
                </a:lnTo>
                <a:lnTo>
                  <a:pt x="303" y="50"/>
                </a:lnTo>
                <a:lnTo>
                  <a:pt x="330" y="35"/>
                </a:lnTo>
                <a:lnTo>
                  <a:pt x="355" y="18"/>
                </a:lnTo>
                <a:lnTo>
                  <a:pt x="375" y="0"/>
                </a:lnTo>
                <a:lnTo>
                  <a:pt x="1409" y="236"/>
                </a:lnTo>
                <a:lnTo>
                  <a:pt x="1407" y="239"/>
                </a:lnTo>
                <a:lnTo>
                  <a:pt x="1401" y="245"/>
                </a:lnTo>
                <a:lnTo>
                  <a:pt x="1392" y="254"/>
                </a:lnTo>
                <a:lnTo>
                  <a:pt x="1379" y="265"/>
                </a:lnTo>
                <a:lnTo>
                  <a:pt x="1363" y="279"/>
                </a:lnTo>
                <a:lnTo>
                  <a:pt x="1345" y="295"/>
                </a:lnTo>
                <a:lnTo>
                  <a:pt x="1325" y="313"/>
                </a:lnTo>
                <a:lnTo>
                  <a:pt x="1303" y="332"/>
                </a:lnTo>
                <a:lnTo>
                  <a:pt x="1279" y="351"/>
                </a:lnTo>
                <a:lnTo>
                  <a:pt x="1253" y="371"/>
                </a:lnTo>
                <a:lnTo>
                  <a:pt x="1227" y="390"/>
                </a:lnTo>
                <a:lnTo>
                  <a:pt x="1200" y="409"/>
                </a:lnTo>
                <a:lnTo>
                  <a:pt x="1172" y="426"/>
                </a:lnTo>
                <a:lnTo>
                  <a:pt x="1145" y="441"/>
                </a:lnTo>
                <a:lnTo>
                  <a:pt x="1117" y="455"/>
                </a:lnTo>
                <a:lnTo>
                  <a:pt x="1091" y="466"/>
                </a:lnTo>
                <a:lnTo>
                  <a:pt x="0" y="140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43" name="Freeform 190"/>
          <p:cNvSpPr/>
          <p:nvPr>
            <p:custDataLst>
              <p:tags r:id="rId184"/>
            </p:custDataLst>
          </p:nvPr>
        </p:nvSpPr>
        <p:spPr>
          <a:xfrm>
            <a:off x="7051675" y="3546475"/>
            <a:ext cx="114300" cy="50800"/>
          </a:xfrm>
          <a:custGeom>
            <a:avLst/>
            <a:gdLst>
              <a:gd name="txL" fmla="*/ 0 w 502"/>
              <a:gd name="txT" fmla="*/ 0 h 223"/>
              <a:gd name="txR" fmla="*/ 502 w 502"/>
              <a:gd name="txB" fmla="*/ 223 h 223"/>
            </a:gdLst>
            <a:ahLst/>
            <a:cxnLst>
              <a:cxn ang="0">
                <a:pos x="51" y="223"/>
              </a:cxn>
              <a:cxn ang="0">
                <a:pos x="502" y="90"/>
              </a:cxn>
              <a:cxn ang="0">
                <a:pos x="229" y="0"/>
              </a:cxn>
              <a:cxn ang="0">
                <a:pos x="6" y="26"/>
              </a:cxn>
              <a:cxn ang="0">
                <a:pos x="0" y="211"/>
              </a:cxn>
              <a:cxn ang="0">
                <a:pos x="51" y="223"/>
              </a:cxn>
            </a:cxnLst>
            <a:rect l="txL" t="txT" r="txR" b="txB"/>
            <a:pathLst>
              <a:path w="502" h="223">
                <a:moveTo>
                  <a:pt x="51" y="223"/>
                </a:moveTo>
                <a:lnTo>
                  <a:pt x="502" y="90"/>
                </a:lnTo>
                <a:lnTo>
                  <a:pt x="229" y="0"/>
                </a:lnTo>
                <a:lnTo>
                  <a:pt x="6" y="26"/>
                </a:lnTo>
                <a:lnTo>
                  <a:pt x="0" y="211"/>
                </a:lnTo>
                <a:lnTo>
                  <a:pt x="51" y="22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44" name="Freeform 191"/>
          <p:cNvSpPr/>
          <p:nvPr>
            <p:custDataLst>
              <p:tags r:id="rId185"/>
            </p:custDataLst>
          </p:nvPr>
        </p:nvSpPr>
        <p:spPr>
          <a:xfrm>
            <a:off x="6758305" y="3329305"/>
            <a:ext cx="60325" cy="241300"/>
          </a:xfrm>
          <a:custGeom>
            <a:avLst/>
            <a:gdLst>
              <a:gd name="txL" fmla="*/ 0 w 267"/>
              <a:gd name="txT" fmla="*/ 0 h 1064"/>
              <a:gd name="txR" fmla="*/ 267 w 267"/>
              <a:gd name="txB" fmla="*/ 1064 h 1064"/>
            </a:gdLst>
            <a:ahLst/>
            <a:cxnLst>
              <a:cxn ang="0">
                <a:pos x="267" y="26"/>
              </a:cxn>
              <a:cxn ang="0">
                <a:pos x="266" y="24"/>
              </a:cxn>
              <a:cxn ang="0">
                <a:pos x="262" y="22"/>
              </a:cxn>
              <a:cxn ang="0">
                <a:pos x="254" y="20"/>
              </a:cxn>
              <a:cxn ang="0">
                <a:pos x="244" y="16"/>
              </a:cxn>
              <a:cxn ang="0">
                <a:pos x="232" y="12"/>
              </a:cxn>
              <a:cxn ang="0">
                <a:pos x="218" y="8"/>
              </a:cxn>
              <a:cxn ang="0">
                <a:pos x="202" y="5"/>
              </a:cxn>
              <a:cxn ang="0">
                <a:pos x="184" y="1"/>
              </a:cxn>
              <a:cxn ang="0">
                <a:pos x="164" y="0"/>
              </a:cxn>
              <a:cxn ang="0">
                <a:pos x="143" y="0"/>
              </a:cxn>
              <a:cxn ang="0">
                <a:pos x="121" y="3"/>
              </a:cxn>
              <a:cxn ang="0">
                <a:pos x="98" y="6"/>
              </a:cxn>
              <a:cxn ang="0">
                <a:pos x="74" y="13"/>
              </a:cxn>
              <a:cxn ang="0">
                <a:pos x="50" y="22"/>
              </a:cxn>
              <a:cxn ang="0">
                <a:pos x="25" y="35"/>
              </a:cxn>
              <a:cxn ang="0">
                <a:pos x="0" y="51"/>
              </a:cxn>
              <a:cxn ang="0">
                <a:pos x="0" y="1064"/>
              </a:cxn>
              <a:cxn ang="0">
                <a:pos x="1" y="1064"/>
              </a:cxn>
              <a:cxn ang="0">
                <a:pos x="7" y="1064"/>
              </a:cxn>
              <a:cxn ang="0">
                <a:pos x="15" y="1063"/>
              </a:cxn>
              <a:cxn ang="0">
                <a:pos x="25" y="1062"/>
              </a:cxn>
              <a:cxn ang="0">
                <a:pos x="37" y="1060"/>
              </a:cxn>
              <a:cxn ang="0">
                <a:pos x="52" y="1057"/>
              </a:cxn>
              <a:cxn ang="0">
                <a:pos x="69" y="1054"/>
              </a:cxn>
              <a:cxn ang="0">
                <a:pos x="88" y="1049"/>
              </a:cxn>
              <a:cxn ang="0">
                <a:pos x="108" y="1044"/>
              </a:cxn>
              <a:cxn ang="0">
                <a:pos x="129" y="1037"/>
              </a:cxn>
              <a:cxn ang="0">
                <a:pos x="152" y="1029"/>
              </a:cxn>
              <a:cxn ang="0">
                <a:pos x="175" y="1018"/>
              </a:cxn>
              <a:cxn ang="0">
                <a:pos x="198" y="1007"/>
              </a:cxn>
              <a:cxn ang="0">
                <a:pos x="222" y="994"/>
              </a:cxn>
              <a:cxn ang="0">
                <a:pos x="244" y="979"/>
              </a:cxn>
              <a:cxn ang="0">
                <a:pos x="267" y="962"/>
              </a:cxn>
              <a:cxn ang="0">
                <a:pos x="267" y="26"/>
              </a:cxn>
            </a:cxnLst>
            <a:rect l="txL" t="txT" r="txR" b="txB"/>
            <a:pathLst>
              <a:path w="267" h="1064">
                <a:moveTo>
                  <a:pt x="267" y="26"/>
                </a:moveTo>
                <a:lnTo>
                  <a:pt x="266" y="24"/>
                </a:lnTo>
                <a:lnTo>
                  <a:pt x="262" y="22"/>
                </a:lnTo>
                <a:lnTo>
                  <a:pt x="254" y="20"/>
                </a:lnTo>
                <a:lnTo>
                  <a:pt x="244" y="16"/>
                </a:lnTo>
                <a:lnTo>
                  <a:pt x="232" y="12"/>
                </a:lnTo>
                <a:lnTo>
                  <a:pt x="218" y="8"/>
                </a:lnTo>
                <a:lnTo>
                  <a:pt x="202" y="5"/>
                </a:lnTo>
                <a:lnTo>
                  <a:pt x="184" y="1"/>
                </a:lnTo>
                <a:lnTo>
                  <a:pt x="164" y="0"/>
                </a:lnTo>
                <a:lnTo>
                  <a:pt x="143" y="0"/>
                </a:lnTo>
                <a:lnTo>
                  <a:pt x="121" y="3"/>
                </a:lnTo>
                <a:lnTo>
                  <a:pt x="98" y="6"/>
                </a:lnTo>
                <a:lnTo>
                  <a:pt x="74" y="13"/>
                </a:lnTo>
                <a:lnTo>
                  <a:pt x="50" y="22"/>
                </a:lnTo>
                <a:lnTo>
                  <a:pt x="25" y="35"/>
                </a:lnTo>
                <a:lnTo>
                  <a:pt x="0" y="51"/>
                </a:lnTo>
                <a:lnTo>
                  <a:pt x="0" y="1064"/>
                </a:lnTo>
                <a:lnTo>
                  <a:pt x="1" y="1064"/>
                </a:lnTo>
                <a:lnTo>
                  <a:pt x="7" y="1064"/>
                </a:lnTo>
                <a:lnTo>
                  <a:pt x="15" y="1063"/>
                </a:lnTo>
                <a:lnTo>
                  <a:pt x="25" y="1062"/>
                </a:lnTo>
                <a:lnTo>
                  <a:pt x="37" y="1060"/>
                </a:lnTo>
                <a:lnTo>
                  <a:pt x="52" y="1057"/>
                </a:lnTo>
                <a:lnTo>
                  <a:pt x="69" y="1054"/>
                </a:lnTo>
                <a:lnTo>
                  <a:pt x="88" y="1049"/>
                </a:lnTo>
                <a:lnTo>
                  <a:pt x="108" y="1044"/>
                </a:lnTo>
                <a:lnTo>
                  <a:pt x="129" y="1037"/>
                </a:lnTo>
                <a:lnTo>
                  <a:pt x="152" y="1029"/>
                </a:lnTo>
                <a:lnTo>
                  <a:pt x="175" y="1018"/>
                </a:lnTo>
                <a:lnTo>
                  <a:pt x="198" y="1007"/>
                </a:lnTo>
                <a:lnTo>
                  <a:pt x="222" y="994"/>
                </a:lnTo>
                <a:lnTo>
                  <a:pt x="244" y="979"/>
                </a:lnTo>
                <a:lnTo>
                  <a:pt x="267" y="962"/>
                </a:lnTo>
                <a:lnTo>
                  <a:pt x="267" y="2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45" name="Freeform 192"/>
          <p:cNvSpPr/>
          <p:nvPr>
            <p:custDataLst>
              <p:tags r:id="rId186"/>
            </p:custDataLst>
          </p:nvPr>
        </p:nvSpPr>
        <p:spPr>
          <a:xfrm>
            <a:off x="6759575" y="3332480"/>
            <a:ext cx="52705" cy="203200"/>
          </a:xfrm>
          <a:custGeom>
            <a:avLst/>
            <a:gdLst>
              <a:gd name="txL" fmla="*/ 0 w 228"/>
              <a:gd name="txT" fmla="*/ 0 h 898"/>
              <a:gd name="txR" fmla="*/ 228 w 228"/>
              <a:gd name="txB" fmla="*/ 898 h 898"/>
            </a:gdLst>
            <a:ahLst/>
            <a:cxnLst>
              <a:cxn ang="0">
                <a:pos x="228" y="21"/>
              </a:cxn>
              <a:cxn ang="0">
                <a:pos x="227" y="20"/>
              </a:cxn>
              <a:cxn ang="0">
                <a:pos x="224" y="19"/>
              </a:cxn>
              <a:cxn ang="0">
                <a:pos x="217" y="17"/>
              </a:cxn>
              <a:cxn ang="0">
                <a:pos x="209" y="13"/>
              </a:cxn>
              <a:cxn ang="0">
                <a:pos x="199" y="10"/>
              </a:cxn>
              <a:cxn ang="0">
                <a:pos x="186" y="6"/>
              </a:cxn>
              <a:cxn ang="0">
                <a:pos x="172" y="4"/>
              </a:cxn>
              <a:cxn ang="0">
                <a:pos x="157" y="2"/>
              </a:cxn>
              <a:cxn ang="0">
                <a:pos x="140" y="0"/>
              </a:cxn>
              <a:cxn ang="0">
                <a:pos x="122" y="0"/>
              </a:cxn>
              <a:cxn ang="0">
                <a:pos x="104" y="2"/>
              </a:cxn>
              <a:cxn ang="0">
                <a:pos x="83" y="5"/>
              </a:cxn>
              <a:cxn ang="0">
                <a:pos x="64" y="11"/>
              </a:cxn>
              <a:cxn ang="0">
                <a:pos x="42" y="19"/>
              </a:cxn>
              <a:cxn ang="0">
                <a:pos x="21" y="29"/>
              </a:cxn>
              <a:cxn ang="0">
                <a:pos x="0" y="43"/>
              </a:cxn>
              <a:cxn ang="0">
                <a:pos x="0" y="898"/>
              </a:cxn>
              <a:cxn ang="0">
                <a:pos x="1" y="898"/>
              </a:cxn>
              <a:cxn ang="0">
                <a:pos x="5" y="898"/>
              </a:cxn>
              <a:cxn ang="0">
                <a:pos x="12" y="897"/>
              </a:cxn>
              <a:cxn ang="0">
                <a:pos x="21" y="896"/>
              </a:cxn>
              <a:cxn ang="0">
                <a:pos x="32" y="894"/>
              </a:cxn>
              <a:cxn ang="0">
                <a:pos x="45" y="892"/>
              </a:cxn>
              <a:cxn ang="0">
                <a:pos x="59" y="889"/>
              </a:cxn>
              <a:cxn ang="0">
                <a:pos x="75" y="884"/>
              </a:cxn>
              <a:cxn ang="0">
                <a:pos x="92" y="879"/>
              </a:cxn>
              <a:cxn ang="0">
                <a:pos x="111" y="874"/>
              </a:cxn>
              <a:cxn ang="0">
                <a:pos x="130" y="867"/>
              </a:cxn>
              <a:cxn ang="0">
                <a:pos x="149" y="858"/>
              </a:cxn>
              <a:cxn ang="0">
                <a:pos x="169" y="848"/>
              </a:cxn>
              <a:cxn ang="0">
                <a:pos x="190" y="837"/>
              </a:cxn>
              <a:cxn ang="0">
                <a:pos x="209" y="824"/>
              </a:cxn>
              <a:cxn ang="0">
                <a:pos x="228" y="809"/>
              </a:cxn>
              <a:cxn ang="0">
                <a:pos x="228" y="21"/>
              </a:cxn>
            </a:cxnLst>
            <a:rect l="txL" t="txT" r="txR" b="txB"/>
            <a:pathLst>
              <a:path w="228" h="898">
                <a:moveTo>
                  <a:pt x="228" y="21"/>
                </a:moveTo>
                <a:lnTo>
                  <a:pt x="227" y="20"/>
                </a:lnTo>
                <a:lnTo>
                  <a:pt x="224" y="19"/>
                </a:lnTo>
                <a:lnTo>
                  <a:pt x="217" y="17"/>
                </a:lnTo>
                <a:lnTo>
                  <a:pt x="209" y="13"/>
                </a:lnTo>
                <a:lnTo>
                  <a:pt x="199" y="10"/>
                </a:lnTo>
                <a:lnTo>
                  <a:pt x="186" y="6"/>
                </a:lnTo>
                <a:lnTo>
                  <a:pt x="172" y="4"/>
                </a:lnTo>
                <a:lnTo>
                  <a:pt x="157" y="2"/>
                </a:lnTo>
                <a:lnTo>
                  <a:pt x="140" y="0"/>
                </a:lnTo>
                <a:lnTo>
                  <a:pt x="122" y="0"/>
                </a:lnTo>
                <a:lnTo>
                  <a:pt x="104" y="2"/>
                </a:lnTo>
                <a:lnTo>
                  <a:pt x="83" y="5"/>
                </a:lnTo>
                <a:lnTo>
                  <a:pt x="64" y="11"/>
                </a:lnTo>
                <a:lnTo>
                  <a:pt x="42" y="19"/>
                </a:lnTo>
                <a:lnTo>
                  <a:pt x="21" y="29"/>
                </a:lnTo>
                <a:lnTo>
                  <a:pt x="0" y="43"/>
                </a:lnTo>
                <a:lnTo>
                  <a:pt x="0" y="898"/>
                </a:lnTo>
                <a:lnTo>
                  <a:pt x="1" y="898"/>
                </a:lnTo>
                <a:lnTo>
                  <a:pt x="5" y="898"/>
                </a:lnTo>
                <a:lnTo>
                  <a:pt x="12" y="897"/>
                </a:lnTo>
                <a:lnTo>
                  <a:pt x="21" y="896"/>
                </a:lnTo>
                <a:lnTo>
                  <a:pt x="32" y="894"/>
                </a:lnTo>
                <a:lnTo>
                  <a:pt x="45" y="892"/>
                </a:lnTo>
                <a:lnTo>
                  <a:pt x="59" y="889"/>
                </a:lnTo>
                <a:lnTo>
                  <a:pt x="75" y="884"/>
                </a:lnTo>
                <a:lnTo>
                  <a:pt x="92" y="879"/>
                </a:lnTo>
                <a:lnTo>
                  <a:pt x="111" y="874"/>
                </a:lnTo>
                <a:lnTo>
                  <a:pt x="130" y="867"/>
                </a:lnTo>
                <a:lnTo>
                  <a:pt x="149" y="858"/>
                </a:lnTo>
                <a:lnTo>
                  <a:pt x="169" y="848"/>
                </a:lnTo>
                <a:lnTo>
                  <a:pt x="190" y="837"/>
                </a:lnTo>
                <a:lnTo>
                  <a:pt x="209" y="824"/>
                </a:lnTo>
                <a:lnTo>
                  <a:pt x="228" y="809"/>
                </a:lnTo>
                <a:lnTo>
                  <a:pt x="228" y="21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46" name="Freeform 193"/>
          <p:cNvSpPr/>
          <p:nvPr>
            <p:custDataLst>
              <p:tags r:id="rId187"/>
            </p:custDataLst>
          </p:nvPr>
        </p:nvSpPr>
        <p:spPr>
          <a:xfrm>
            <a:off x="6761480" y="3333750"/>
            <a:ext cx="43180" cy="165100"/>
          </a:xfrm>
          <a:custGeom>
            <a:avLst/>
            <a:gdLst>
              <a:gd name="txL" fmla="*/ 0 w 192"/>
              <a:gd name="txT" fmla="*/ 0 h 729"/>
              <a:gd name="txR" fmla="*/ 192 w 192"/>
              <a:gd name="txB" fmla="*/ 729 h 729"/>
            </a:gdLst>
            <a:ahLst/>
            <a:cxnLst>
              <a:cxn ang="0">
                <a:pos x="192" y="17"/>
              </a:cxn>
              <a:cxn ang="0">
                <a:pos x="191" y="17"/>
              </a:cxn>
              <a:cxn ang="0">
                <a:pos x="187" y="15"/>
              </a:cxn>
              <a:cxn ang="0">
                <a:pos x="183" y="12"/>
              </a:cxn>
              <a:cxn ang="0">
                <a:pos x="176" y="10"/>
              </a:cxn>
              <a:cxn ang="0">
                <a:pos x="167" y="8"/>
              </a:cxn>
              <a:cxn ang="0">
                <a:pos x="156" y="4"/>
              </a:cxn>
              <a:cxn ang="0">
                <a:pos x="145" y="2"/>
              </a:cxn>
              <a:cxn ang="0">
                <a:pos x="132" y="0"/>
              </a:cxn>
              <a:cxn ang="0">
                <a:pos x="117" y="0"/>
              </a:cxn>
              <a:cxn ang="0">
                <a:pos x="102" y="0"/>
              </a:cxn>
              <a:cxn ang="0">
                <a:pos x="86" y="1"/>
              </a:cxn>
              <a:cxn ang="0">
                <a:pos x="70" y="3"/>
              </a:cxn>
              <a:cxn ang="0">
                <a:pos x="53" y="8"/>
              </a:cxn>
              <a:cxn ang="0">
                <a:pos x="35" y="15"/>
              </a:cxn>
              <a:cxn ang="0">
                <a:pos x="18" y="24"/>
              </a:cxn>
              <a:cxn ang="0">
                <a:pos x="0" y="35"/>
              </a:cxn>
              <a:cxn ang="0">
                <a:pos x="0" y="729"/>
              </a:cxn>
              <a:cxn ang="0">
                <a:pos x="1" y="729"/>
              </a:cxn>
              <a:cxn ang="0">
                <a:pos x="4" y="729"/>
              </a:cxn>
              <a:cxn ang="0">
                <a:pos x="10" y="728"/>
              </a:cxn>
              <a:cxn ang="0">
                <a:pos x="18" y="727"/>
              </a:cxn>
              <a:cxn ang="0">
                <a:pos x="27" y="726"/>
              </a:cxn>
              <a:cxn ang="0">
                <a:pos x="37" y="725"/>
              </a:cxn>
              <a:cxn ang="0">
                <a:pos x="50" y="721"/>
              </a:cxn>
              <a:cxn ang="0">
                <a:pos x="64" y="719"/>
              </a:cxn>
              <a:cxn ang="0">
                <a:pos x="77" y="714"/>
              </a:cxn>
              <a:cxn ang="0">
                <a:pos x="92" y="710"/>
              </a:cxn>
              <a:cxn ang="0">
                <a:pos x="108" y="704"/>
              </a:cxn>
              <a:cxn ang="0">
                <a:pos x="125" y="697"/>
              </a:cxn>
              <a:cxn ang="0">
                <a:pos x="141" y="689"/>
              </a:cxn>
              <a:cxn ang="0">
                <a:pos x="159" y="680"/>
              </a:cxn>
              <a:cxn ang="0">
                <a:pos x="176" y="668"/>
              </a:cxn>
              <a:cxn ang="0">
                <a:pos x="192" y="657"/>
              </a:cxn>
              <a:cxn ang="0">
                <a:pos x="192" y="17"/>
              </a:cxn>
            </a:cxnLst>
            <a:rect l="txL" t="txT" r="txR" b="txB"/>
            <a:pathLst>
              <a:path w="192" h="729">
                <a:moveTo>
                  <a:pt x="192" y="17"/>
                </a:moveTo>
                <a:lnTo>
                  <a:pt x="191" y="17"/>
                </a:lnTo>
                <a:lnTo>
                  <a:pt x="187" y="15"/>
                </a:lnTo>
                <a:lnTo>
                  <a:pt x="183" y="12"/>
                </a:lnTo>
                <a:lnTo>
                  <a:pt x="176" y="10"/>
                </a:lnTo>
                <a:lnTo>
                  <a:pt x="167" y="8"/>
                </a:lnTo>
                <a:lnTo>
                  <a:pt x="156" y="4"/>
                </a:lnTo>
                <a:lnTo>
                  <a:pt x="145" y="2"/>
                </a:lnTo>
                <a:lnTo>
                  <a:pt x="132" y="0"/>
                </a:lnTo>
                <a:lnTo>
                  <a:pt x="117" y="0"/>
                </a:lnTo>
                <a:lnTo>
                  <a:pt x="102" y="0"/>
                </a:lnTo>
                <a:lnTo>
                  <a:pt x="86" y="1"/>
                </a:lnTo>
                <a:lnTo>
                  <a:pt x="70" y="3"/>
                </a:lnTo>
                <a:lnTo>
                  <a:pt x="53" y="8"/>
                </a:lnTo>
                <a:lnTo>
                  <a:pt x="35" y="15"/>
                </a:lnTo>
                <a:lnTo>
                  <a:pt x="18" y="24"/>
                </a:lnTo>
                <a:lnTo>
                  <a:pt x="0" y="35"/>
                </a:lnTo>
                <a:lnTo>
                  <a:pt x="0" y="729"/>
                </a:lnTo>
                <a:lnTo>
                  <a:pt x="1" y="729"/>
                </a:lnTo>
                <a:lnTo>
                  <a:pt x="4" y="729"/>
                </a:lnTo>
                <a:lnTo>
                  <a:pt x="10" y="728"/>
                </a:lnTo>
                <a:lnTo>
                  <a:pt x="18" y="727"/>
                </a:lnTo>
                <a:lnTo>
                  <a:pt x="27" y="726"/>
                </a:lnTo>
                <a:lnTo>
                  <a:pt x="37" y="725"/>
                </a:lnTo>
                <a:lnTo>
                  <a:pt x="50" y="721"/>
                </a:lnTo>
                <a:lnTo>
                  <a:pt x="64" y="719"/>
                </a:lnTo>
                <a:lnTo>
                  <a:pt x="77" y="714"/>
                </a:lnTo>
                <a:lnTo>
                  <a:pt x="92" y="710"/>
                </a:lnTo>
                <a:lnTo>
                  <a:pt x="108" y="704"/>
                </a:lnTo>
                <a:lnTo>
                  <a:pt x="125" y="697"/>
                </a:lnTo>
                <a:lnTo>
                  <a:pt x="141" y="689"/>
                </a:lnTo>
                <a:lnTo>
                  <a:pt x="159" y="680"/>
                </a:lnTo>
                <a:lnTo>
                  <a:pt x="176" y="668"/>
                </a:lnTo>
                <a:lnTo>
                  <a:pt x="192" y="657"/>
                </a:lnTo>
                <a:lnTo>
                  <a:pt x="192" y="1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47" name="Freeform 194"/>
          <p:cNvSpPr/>
          <p:nvPr>
            <p:custDataLst>
              <p:tags r:id="rId188"/>
            </p:custDataLst>
          </p:nvPr>
        </p:nvSpPr>
        <p:spPr>
          <a:xfrm>
            <a:off x="6762750" y="3335655"/>
            <a:ext cx="34925" cy="128905"/>
          </a:xfrm>
          <a:custGeom>
            <a:avLst/>
            <a:gdLst>
              <a:gd name="txL" fmla="*/ 0 w 156"/>
              <a:gd name="txT" fmla="*/ 0 h 564"/>
              <a:gd name="txR" fmla="*/ 156 w 156"/>
              <a:gd name="txB" fmla="*/ 564 h 564"/>
            </a:gdLst>
            <a:ahLst/>
            <a:cxnLst>
              <a:cxn ang="0">
                <a:pos x="156" y="15"/>
              </a:cxn>
              <a:cxn ang="0">
                <a:pos x="153" y="14"/>
              </a:cxn>
              <a:cxn ang="0">
                <a:pos x="142" y="9"/>
              </a:cxn>
              <a:cxn ang="0">
                <a:pos x="127" y="4"/>
              </a:cxn>
              <a:cxn ang="0">
                <a:pos x="108" y="1"/>
              </a:cxn>
              <a:cxn ang="0">
                <a:pos x="84" y="0"/>
              </a:cxn>
              <a:cxn ang="0">
                <a:pos x="58" y="3"/>
              </a:cxn>
              <a:cxn ang="0">
                <a:pos x="29" y="12"/>
              </a:cxn>
              <a:cxn ang="0">
                <a:pos x="0" y="28"/>
              </a:cxn>
              <a:cxn ang="0">
                <a:pos x="0" y="564"/>
              </a:cxn>
              <a:cxn ang="0">
                <a:pos x="4" y="564"/>
              </a:cxn>
              <a:cxn ang="0">
                <a:pos x="15" y="563"/>
              </a:cxn>
              <a:cxn ang="0">
                <a:pos x="31" y="560"/>
              </a:cxn>
              <a:cxn ang="0">
                <a:pos x="52" y="555"/>
              </a:cxn>
              <a:cxn ang="0">
                <a:pos x="76" y="548"/>
              </a:cxn>
              <a:cxn ang="0">
                <a:pos x="102" y="537"/>
              </a:cxn>
              <a:cxn ang="0">
                <a:pos x="128" y="524"/>
              </a:cxn>
              <a:cxn ang="0">
                <a:pos x="156" y="505"/>
              </a:cxn>
              <a:cxn ang="0">
                <a:pos x="156" y="15"/>
              </a:cxn>
            </a:cxnLst>
            <a:rect l="txL" t="txT" r="txR" b="txB"/>
            <a:pathLst>
              <a:path w="156" h="564">
                <a:moveTo>
                  <a:pt x="156" y="15"/>
                </a:moveTo>
                <a:lnTo>
                  <a:pt x="153" y="14"/>
                </a:lnTo>
                <a:lnTo>
                  <a:pt x="142" y="9"/>
                </a:lnTo>
                <a:lnTo>
                  <a:pt x="127" y="4"/>
                </a:lnTo>
                <a:lnTo>
                  <a:pt x="108" y="1"/>
                </a:lnTo>
                <a:lnTo>
                  <a:pt x="84" y="0"/>
                </a:lnTo>
                <a:lnTo>
                  <a:pt x="58" y="3"/>
                </a:lnTo>
                <a:lnTo>
                  <a:pt x="29" y="12"/>
                </a:lnTo>
                <a:lnTo>
                  <a:pt x="0" y="28"/>
                </a:lnTo>
                <a:lnTo>
                  <a:pt x="0" y="564"/>
                </a:lnTo>
                <a:lnTo>
                  <a:pt x="4" y="564"/>
                </a:lnTo>
                <a:lnTo>
                  <a:pt x="15" y="563"/>
                </a:lnTo>
                <a:lnTo>
                  <a:pt x="31" y="560"/>
                </a:lnTo>
                <a:lnTo>
                  <a:pt x="52" y="555"/>
                </a:lnTo>
                <a:lnTo>
                  <a:pt x="76" y="548"/>
                </a:lnTo>
                <a:lnTo>
                  <a:pt x="102" y="537"/>
                </a:lnTo>
                <a:lnTo>
                  <a:pt x="128" y="524"/>
                </a:lnTo>
                <a:lnTo>
                  <a:pt x="156" y="505"/>
                </a:lnTo>
                <a:lnTo>
                  <a:pt x="156" y="15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48" name="Freeform 195"/>
          <p:cNvSpPr/>
          <p:nvPr>
            <p:custDataLst>
              <p:tags r:id="rId189"/>
            </p:custDataLst>
          </p:nvPr>
        </p:nvSpPr>
        <p:spPr>
          <a:xfrm>
            <a:off x="6764655" y="3338830"/>
            <a:ext cx="27305" cy="88900"/>
          </a:xfrm>
          <a:custGeom>
            <a:avLst/>
            <a:gdLst>
              <a:gd name="txL" fmla="*/ 0 w 117"/>
              <a:gd name="txT" fmla="*/ 0 h 396"/>
              <a:gd name="txR" fmla="*/ 117 w 117"/>
              <a:gd name="txB" fmla="*/ 396 h 396"/>
            </a:gdLst>
            <a:ahLst/>
            <a:cxnLst>
              <a:cxn ang="0">
                <a:pos x="117" y="10"/>
              </a:cxn>
              <a:cxn ang="0">
                <a:pos x="115" y="9"/>
              </a:cxn>
              <a:cxn ang="0">
                <a:pos x="107" y="6"/>
              </a:cxn>
              <a:cxn ang="0">
                <a:pos x="95" y="2"/>
              </a:cxn>
              <a:cxn ang="0">
                <a:pos x="80" y="0"/>
              </a:cxn>
              <a:cxn ang="0">
                <a:pos x="63" y="0"/>
              </a:cxn>
              <a:cxn ang="0">
                <a:pos x="43" y="2"/>
              </a:cxn>
              <a:cxn ang="0">
                <a:pos x="22" y="9"/>
              </a:cxn>
              <a:cxn ang="0">
                <a:pos x="0" y="22"/>
              </a:cxn>
              <a:cxn ang="0">
                <a:pos x="0" y="396"/>
              </a:cxn>
              <a:cxn ang="0">
                <a:pos x="3" y="396"/>
              </a:cxn>
              <a:cxn ang="0">
                <a:pos x="11" y="395"/>
              </a:cxn>
              <a:cxn ang="0">
                <a:pos x="23" y="393"/>
              </a:cxn>
              <a:cxn ang="0">
                <a:pos x="39" y="389"/>
              </a:cxn>
              <a:cxn ang="0">
                <a:pos x="58" y="385"/>
              </a:cxn>
              <a:cxn ang="0">
                <a:pos x="77" y="377"/>
              </a:cxn>
              <a:cxn ang="0">
                <a:pos x="96" y="365"/>
              </a:cxn>
              <a:cxn ang="0">
                <a:pos x="117" y="351"/>
              </a:cxn>
              <a:cxn ang="0">
                <a:pos x="117" y="10"/>
              </a:cxn>
            </a:cxnLst>
            <a:rect l="txL" t="txT" r="txR" b="txB"/>
            <a:pathLst>
              <a:path w="117" h="396">
                <a:moveTo>
                  <a:pt x="117" y="10"/>
                </a:moveTo>
                <a:lnTo>
                  <a:pt x="115" y="9"/>
                </a:lnTo>
                <a:lnTo>
                  <a:pt x="107" y="6"/>
                </a:lnTo>
                <a:lnTo>
                  <a:pt x="95" y="2"/>
                </a:lnTo>
                <a:lnTo>
                  <a:pt x="80" y="0"/>
                </a:lnTo>
                <a:lnTo>
                  <a:pt x="63" y="0"/>
                </a:lnTo>
                <a:lnTo>
                  <a:pt x="43" y="2"/>
                </a:lnTo>
                <a:lnTo>
                  <a:pt x="22" y="9"/>
                </a:lnTo>
                <a:lnTo>
                  <a:pt x="0" y="22"/>
                </a:lnTo>
                <a:lnTo>
                  <a:pt x="0" y="396"/>
                </a:lnTo>
                <a:lnTo>
                  <a:pt x="3" y="396"/>
                </a:lnTo>
                <a:lnTo>
                  <a:pt x="11" y="395"/>
                </a:lnTo>
                <a:lnTo>
                  <a:pt x="23" y="393"/>
                </a:lnTo>
                <a:lnTo>
                  <a:pt x="39" y="389"/>
                </a:lnTo>
                <a:lnTo>
                  <a:pt x="58" y="385"/>
                </a:lnTo>
                <a:lnTo>
                  <a:pt x="77" y="377"/>
                </a:lnTo>
                <a:lnTo>
                  <a:pt x="96" y="365"/>
                </a:lnTo>
                <a:lnTo>
                  <a:pt x="117" y="351"/>
                </a:lnTo>
                <a:lnTo>
                  <a:pt x="117" y="10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49" name="Freeform 196"/>
          <p:cNvSpPr/>
          <p:nvPr>
            <p:custDataLst>
              <p:tags r:id="rId190"/>
            </p:custDataLst>
          </p:nvPr>
        </p:nvSpPr>
        <p:spPr>
          <a:xfrm>
            <a:off x="6765925" y="3340100"/>
            <a:ext cx="17780" cy="52705"/>
          </a:xfrm>
          <a:custGeom>
            <a:avLst/>
            <a:gdLst>
              <a:gd name="txL" fmla="*/ 0 w 80"/>
              <a:gd name="txT" fmla="*/ 0 h 230"/>
              <a:gd name="txR" fmla="*/ 80 w 80"/>
              <a:gd name="txB" fmla="*/ 230 h 230"/>
            </a:gdLst>
            <a:ahLst/>
            <a:cxnLst>
              <a:cxn ang="0">
                <a:pos x="80" y="7"/>
              </a:cxn>
              <a:cxn ang="0">
                <a:pos x="78" y="6"/>
              </a:cxn>
              <a:cxn ang="0">
                <a:pos x="73" y="5"/>
              </a:cxn>
              <a:cxn ang="0">
                <a:pos x="65" y="2"/>
              </a:cxn>
              <a:cxn ang="0">
                <a:pos x="55" y="0"/>
              </a:cxn>
              <a:cxn ang="0">
                <a:pos x="44" y="0"/>
              </a:cxn>
              <a:cxn ang="0">
                <a:pos x="30" y="1"/>
              </a:cxn>
              <a:cxn ang="0">
                <a:pos x="15" y="7"/>
              </a:cxn>
              <a:cxn ang="0">
                <a:pos x="0" y="15"/>
              </a:cxn>
              <a:cxn ang="0">
                <a:pos x="0" y="230"/>
              </a:cxn>
              <a:cxn ang="0">
                <a:pos x="3" y="230"/>
              </a:cxn>
              <a:cxn ang="0">
                <a:pos x="7" y="229"/>
              </a:cxn>
              <a:cxn ang="0">
                <a:pos x="16" y="228"/>
              </a:cxn>
              <a:cxn ang="0">
                <a:pos x="27" y="225"/>
              </a:cxn>
              <a:cxn ang="0">
                <a:pos x="39" y="222"/>
              </a:cxn>
              <a:cxn ang="0">
                <a:pos x="53" y="216"/>
              </a:cxn>
              <a:cxn ang="0">
                <a:pos x="67" y="208"/>
              </a:cxn>
              <a:cxn ang="0">
                <a:pos x="80" y="199"/>
              </a:cxn>
              <a:cxn ang="0">
                <a:pos x="80" y="7"/>
              </a:cxn>
            </a:cxnLst>
            <a:rect l="txL" t="txT" r="txR" b="txB"/>
            <a:pathLst>
              <a:path w="80" h="230">
                <a:moveTo>
                  <a:pt x="80" y="7"/>
                </a:moveTo>
                <a:lnTo>
                  <a:pt x="78" y="6"/>
                </a:lnTo>
                <a:lnTo>
                  <a:pt x="73" y="5"/>
                </a:lnTo>
                <a:lnTo>
                  <a:pt x="65" y="2"/>
                </a:lnTo>
                <a:lnTo>
                  <a:pt x="55" y="0"/>
                </a:lnTo>
                <a:lnTo>
                  <a:pt x="44" y="0"/>
                </a:lnTo>
                <a:lnTo>
                  <a:pt x="30" y="1"/>
                </a:lnTo>
                <a:lnTo>
                  <a:pt x="15" y="7"/>
                </a:lnTo>
                <a:lnTo>
                  <a:pt x="0" y="15"/>
                </a:lnTo>
                <a:lnTo>
                  <a:pt x="0" y="230"/>
                </a:lnTo>
                <a:lnTo>
                  <a:pt x="3" y="230"/>
                </a:lnTo>
                <a:lnTo>
                  <a:pt x="7" y="229"/>
                </a:lnTo>
                <a:lnTo>
                  <a:pt x="16" y="228"/>
                </a:lnTo>
                <a:lnTo>
                  <a:pt x="27" y="225"/>
                </a:lnTo>
                <a:lnTo>
                  <a:pt x="39" y="222"/>
                </a:lnTo>
                <a:lnTo>
                  <a:pt x="53" y="216"/>
                </a:lnTo>
                <a:lnTo>
                  <a:pt x="67" y="208"/>
                </a:lnTo>
                <a:lnTo>
                  <a:pt x="80" y="199"/>
                </a:lnTo>
                <a:lnTo>
                  <a:pt x="80" y="7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50" name="Freeform 197"/>
          <p:cNvSpPr/>
          <p:nvPr>
            <p:custDataLst>
              <p:tags r:id="rId191"/>
            </p:custDataLst>
          </p:nvPr>
        </p:nvSpPr>
        <p:spPr>
          <a:xfrm>
            <a:off x="6985000" y="3489325"/>
            <a:ext cx="25400" cy="27305"/>
          </a:xfrm>
          <a:custGeom>
            <a:avLst/>
            <a:gdLst>
              <a:gd name="txL" fmla="*/ 0 w 117"/>
              <a:gd name="txT" fmla="*/ 0 h 117"/>
              <a:gd name="txR" fmla="*/ 117 w 117"/>
              <a:gd name="txB" fmla="*/ 117 h 117"/>
            </a:gdLst>
            <a:ahLst/>
            <a:cxnLst>
              <a:cxn ang="0">
                <a:pos x="58" y="117"/>
              </a:cxn>
              <a:cxn ang="0">
                <a:pos x="70" y="116"/>
              </a:cxn>
              <a:cxn ang="0">
                <a:pos x="81" y="112"/>
              </a:cxn>
              <a:cxn ang="0">
                <a:pos x="90" y="106"/>
              </a:cxn>
              <a:cxn ang="0">
                <a:pos x="100" y="100"/>
              </a:cxn>
              <a:cxn ang="0">
                <a:pos x="106" y="90"/>
              </a:cxn>
              <a:cxn ang="0">
                <a:pos x="112" y="81"/>
              </a:cxn>
              <a:cxn ang="0">
                <a:pos x="116" y="70"/>
              </a:cxn>
              <a:cxn ang="0">
                <a:pos x="117" y="58"/>
              </a:cxn>
              <a:cxn ang="0">
                <a:pos x="116" y="46"/>
              </a:cxn>
              <a:cxn ang="0">
                <a:pos x="112" y="35"/>
              </a:cxn>
              <a:cxn ang="0">
                <a:pos x="106" y="25"/>
              </a:cxn>
              <a:cxn ang="0">
                <a:pos x="100" y="17"/>
              </a:cxn>
              <a:cxn ang="0">
                <a:pos x="90" y="9"/>
              </a:cxn>
              <a:cxn ang="0">
                <a:pos x="81" y="4"/>
              </a:cxn>
              <a:cxn ang="0">
                <a:pos x="70" y="1"/>
              </a:cxn>
              <a:cxn ang="0">
                <a:pos x="58" y="0"/>
              </a:cxn>
              <a:cxn ang="0">
                <a:pos x="47" y="1"/>
              </a:cxn>
              <a:cxn ang="0">
                <a:pos x="36" y="4"/>
              </a:cxn>
              <a:cxn ang="0">
                <a:pos x="26" y="9"/>
              </a:cxn>
              <a:cxn ang="0">
                <a:pos x="17" y="17"/>
              </a:cxn>
              <a:cxn ang="0">
                <a:pos x="10" y="25"/>
              </a:cxn>
              <a:cxn ang="0">
                <a:pos x="5" y="35"/>
              </a:cxn>
              <a:cxn ang="0">
                <a:pos x="1" y="46"/>
              </a:cxn>
              <a:cxn ang="0">
                <a:pos x="0" y="58"/>
              </a:cxn>
              <a:cxn ang="0">
                <a:pos x="1" y="70"/>
              </a:cxn>
              <a:cxn ang="0">
                <a:pos x="5" y="81"/>
              </a:cxn>
              <a:cxn ang="0">
                <a:pos x="10" y="90"/>
              </a:cxn>
              <a:cxn ang="0">
                <a:pos x="17" y="100"/>
              </a:cxn>
              <a:cxn ang="0">
                <a:pos x="26" y="106"/>
              </a:cxn>
              <a:cxn ang="0">
                <a:pos x="36" y="112"/>
              </a:cxn>
              <a:cxn ang="0">
                <a:pos x="47" y="116"/>
              </a:cxn>
              <a:cxn ang="0">
                <a:pos x="58" y="117"/>
              </a:cxn>
            </a:cxnLst>
            <a:rect l="txL" t="txT" r="txR" b="txB"/>
            <a:pathLst>
              <a:path w="117" h="117">
                <a:moveTo>
                  <a:pt x="58" y="117"/>
                </a:moveTo>
                <a:lnTo>
                  <a:pt x="70" y="116"/>
                </a:lnTo>
                <a:lnTo>
                  <a:pt x="81" y="112"/>
                </a:lnTo>
                <a:lnTo>
                  <a:pt x="90" y="106"/>
                </a:lnTo>
                <a:lnTo>
                  <a:pt x="100" y="100"/>
                </a:lnTo>
                <a:lnTo>
                  <a:pt x="106" y="90"/>
                </a:lnTo>
                <a:lnTo>
                  <a:pt x="112" y="81"/>
                </a:lnTo>
                <a:lnTo>
                  <a:pt x="116" y="70"/>
                </a:lnTo>
                <a:lnTo>
                  <a:pt x="117" y="58"/>
                </a:lnTo>
                <a:lnTo>
                  <a:pt x="116" y="46"/>
                </a:lnTo>
                <a:lnTo>
                  <a:pt x="112" y="35"/>
                </a:lnTo>
                <a:lnTo>
                  <a:pt x="106" y="25"/>
                </a:lnTo>
                <a:lnTo>
                  <a:pt x="100" y="17"/>
                </a:lnTo>
                <a:lnTo>
                  <a:pt x="90" y="9"/>
                </a:lnTo>
                <a:lnTo>
                  <a:pt x="81" y="4"/>
                </a:lnTo>
                <a:lnTo>
                  <a:pt x="70" y="1"/>
                </a:lnTo>
                <a:lnTo>
                  <a:pt x="58" y="0"/>
                </a:lnTo>
                <a:lnTo>
                  <a:pt x="47" y="1"/>
                </a:lnTo>
                <a:lnTo>
                  <a:pt x="36" y="4"/>
                </a:lnTo>
                <a:lnTo>
                  <a:pt x="26" y="9"/>
                </a:lnTo>
                <a:lnTo>
                  <a:pt x="17" y="17"/>
                </a:lnTo>
                <a:lnTo>
                  <a:pt x="10" y="25"/>
                </a:lnTo>
                <a:lnTo>
                  <a:pt x="5" y="35"/>
                </a:lnTo>
                <a:lnTo>
                  <a:pt x="1" y="46"/>
                </a:lnTo>
                <a:lnTo>
                  <a:pt x="0" y="58"/>
                </a:lnTo>
                <a:lnTo>
                  <a:pt x="1" y="70"/>
                </a:lnTo>
                <a:lnTo>
                  <a:pt x="5" y="81"/>
                </a:lnTo>
                <a:lnTo>
                  <a:pt x="10" y="90"/>
                </a:lnTo>
                <a:lnTo>
                  <a:pt x="17" y="100"/>
                </a:lnTo>
                <a:lnTo>
                  <a:pt x="26" y="106"/>
                </a:lnTo>
                <a:lnTo>
                  <a:pt x="36" y="112"/>
                </a:lnTo>
                <a:lnTo>
                  <a:pt x="47" y="116"/>
                </a:lnTo>
                <a:lnTo>
                  <a:pt x="58" y="117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51" name="Freeform 198"/>
          <p:cNvSpPr/>
          <p:nvPr>
            <p:custDataLst>
              <p:tags r:id="rId192"/>
            </p:custDataLst>
          </p:nvPr>
        </p:nvSpPr>
        <p:spPr>
          <a:xfrm>
            <a:off x="6902450" y="3489325"/>
            <a:ext cx="14605" cy="14605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0" y="56"/>
              </a:cxn>
              <a:cxn ang="0">
                <a:pos x="50" y="49"/>
              </a:cxn>
              <a:cxn ang="0">
                <a:pos x="56" y="40"/>
              </a:cxn>
              <a:cxn ang="0">
                <a:pos x="58" y="29"/>
              </a:cxn>
              <a:cxn ang="0">
                <a:pos x="56" y="17"/>
              </a:cxn>
              <a:cxn ang="0">
                <a:pos x="50" y="8"/>
              </a:cxn>
              <a:cxn ang="0">
                <a:pos x="40" y="2"/>
              </a:cxn>
              <a:cxn ang="0">
                <a:pos x="29" y="0"/>
              </a:cxn>
              <a:cxn ang="0">
                <a:pos x="17" y="2"/>
              </a:cxn>
              <a:cxn ang="0">
                <a:pos x="8" y="8"/>
              </a:cxn>
              <a:cxn ang="0">
                <a:pos x="2" y="17"/>
              </a:cxn>
              <a:cxn ang="0">
                <a:pos x="0" y="29"/>
              </a:cxn>
              <a:cxn ang="0">
                <a:pos x="2" y="40"/>
              </a:cxn>
              <a:cxn ang="0">
                <a:pos x="8" y="49"/>
              </a:cxn>
              <a:cxn ang="0">
                <a:pos x="17" y="56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0" y="56"/>
                </a:lnTo>
                <a:lnTo>
                  <a:pt x="50" y="49"/>
                </a:lnTo>
                <a:lnTo>
                  <a:pt x="56" y="40"/>
                </a:lnTo>
                <a:lnTo>
                  <a:pt x="58" y="29"/>
                </a:lnTo>
                <a:lnTo>
                  <a:pt x="56" y="17"/>
                </a:lnTo>
                <a:lnTo>
                  <a:pt x="50" y="8"/>
                </a:lnTo>
                <a:lnTo>
                  <a:pt x="40" y="2"/>
                </a:lnTo>
                <a:lnTo>
                  <a:pt x="29" y="0"/>
                </a:lnTo>
                <a:lnTo>
                  <a:pt x="17" y="2"/>
                </a:lnTo>
                <a:lnTo>
                  <a:pt x="8" y="8"/>
                </a:lnTo>
                <a:lnTo>
                  <a:pt x="2" y="17"/>
                </a:lnTo>
                <a:lnTo>
                  <a:pt x="0" y="29"/>
                </a:lnTo>
                <a:lnTo>
                  <a:pt x="2" y="40"/>
                </a:lnTo>
                <a:lnTo>
                  <a:pt x="8" y="49"/>
                </a:lnTo>
                <a:lnTo>
                  <a:pt x="17" y="56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52" name="Freeform 199"/>
          <p:cNvSpPr/>
          <p:nvPr>
            <p:custDataLst>
              <p:tags r:id="rId193"/>
            </p:custDataLst>
          </p:nvPr>
        </p:nvSpPr>
        <p:spPr>
          <a:xfrm>
            <a:off x="6926580" y="3491230"/>
            <a:ext cx="12700" cy="12700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1" y="57"/>
              </a:cxn>
              <a:cxn ang="0">
                <a:pos x="50" y="51"/>
              </a:cxn>
              <a:cxn ang="0">
                <a:pos x="56" y="42"/>
              </a:cxn>
              <a:cxn ang="0">
                <a:pos x="58" y="30"/>
              </a:cxn>
              <a:cxn ang="0">
                <a:pos x="56" y="19"/>
              </a:cxn>
              <a:cxn ang="0">
                <a:pos x="50" y="9"/>
              </a:cxn>
              <a:cxn ang="0">
                <a:pos x="41" y="3"/>
              </a:cxn>
              <a:cxn ang="0">
                <a:pos x="29" y="0"/>
              </a:cxn>
              <a:cxn ang="0">
                <a:pos x="18" y="3"/>
              </a:cxn>
              <a:cxn ang="0">
                <a:pos x="9" y="9"/>
              </a:cxn>
              <a:cxn ang="0">
                <a:pos x="2" y="19"/>
              </a:cxn>
              <a:cxn ang="0">
                <a:pos x="0" y="30"/>
              </a:cxn>
              <a:cxn ang="0">
                <a:pos x="2" y="42"/>
              </a:cxn>
              <a:cxn ang="0">
                <a:pos x="9" y="51"/>
              </a:cxn>
              <a:cxn ang="0">
                <a:pos x="18" y="57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1" y="57"/>
                </a:lnTo>
                <a:lnTo>
                  <a:pt x="50" y="51"/>
                </a:lnTo>
                <a:lnTo>
                  <a:pt x="56" y="42"/>
                </a:lnTo>
                <a:lnTo>
                  <a:pt x="58" y="30"/>
                </a:lnTo>
                <a:lnTo>
                  <a:pt x="56" y="19"/>
                </a:lnTo>
                <a:lnTo>
                  <a:pt x="50" y="9"/>
                </a:lnTo>
                <a:lnTo>
                  <a:pt x="41" y="3"/>
                </a:lnTo>
                <a:lnTo>
                  <a:pt x="29" y="0"/>
                </a:lnTo>
                <a:lnTo>
                  <a:pt x="18" y="3"/>
                </a:lnTo>
                <a:lnTo>
                  <a:pt x="9" y="9"/>
                </a:lnTo>
                <a:lnTo>
                  <a:pt x="2" y="19"/>
                </a:lnTo>
                <a:lnTo>
                  <a:pt x="0" y="30"/>
                </a:lnTo>
                <a:lnTo>
                  <a:pt x="2" y="42"/>
                </a:lnTo>
                <a:lnTo>
                  <a:pt x="9" y="51"/>
                </a:lnTo>
                <a:lnTo>
                  <a:pt x="18" y="57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53" name="Freeform 200"/>
          <p:cNvSpPr/>
          <p:nvPr>
            <p:custDataLst>
              <p:tags r:id="rId194"/>
            </p:custDataLst>
          </p:nvPr>
        </p:nvSpPr>
        <p:spPr>
          <a:xfrm>
            <a:off x="6837680" y="3308350"/>
            <a:ext cx="36830" cy="180975"/>
          </a:xfrm>
          <a:custGeom>
            <a:avLst/>
            <a:gdLst>
              <a:gd name="txL" fmla="*/ 0 w 166"/>
              <a:gd name="txT" fmla="*/ 0 h 800"/>
              <a:gd name="txR" fmla="*/ 166 w 166"/>
              <a:gd name="txB" fmla="*/ 800 h 800"/>
            </a:gdLst>
            <a:ahLst/>
            <a:cxnLst>
              <a:cxn ang="0">
                <a:pos x="52" y="16"/>
              </a:cxn>
              <a:cxn ang="0">
                <a:pos x="47" y="32"/>
              </a:cxn>
              <a:cxn ang="0">
                <a:pos x="36" y="77"/>
              </a:cxn>
              <a:cxn ang="0">
                <a:pos x="21" y="148"/>
              </a:cxn>
              <a:cxn ang="0">
                <a:pos x="8" y="244"/>
              </a:cxn>
              <a:cxn ang="0">
                <a:pos x="0" y="359"/>
              </a:cxn>
              <a:cxn ang="0">
                <a:pos x="2" y="492"/>
              </a:cxn>
              <a:cxn ang="0">
                <a:pos x="15" y="640"/>
              </a:cxn>
              <a:cxn ang="0">
                <a:pos x="46" y="800"/>
              </a:cxn>
              <a:cxn ang="0">
                <a:pos x="161" y="794"/>
              </a:cxn>
              <a:cxn ang="0">
                <a:pos x="156" y="770"/>
              </a:cxn>
              <a:cxn ang="0">
                <a:pos x="145" y="706"/>
              </a:cxn>
              <a:cxn ang="0">
                <a:pos x="131" y="610"/>
              </a:cxn>
              <a:cxn ang="0">
                <a:pos x="118" y="493"/>
              </a:cxn>
              <a:cxn ang="0">
                <a:pos x="111" y="364"/>
              </a:cxn>
              <a:cxn ang="0">
                <a:pos x="115" y="235"/>
              </a:cxn>
              <a:cxn ang="0">
                <a:pos x="132" y="113"/>
              </a:cxn>
              <a:cxn ang="0">
                <a:pos x="166" y="9"/>
              </a:cxn>
              <a:cxn ang="0">
                <a:pos x="166" y="8"/>
              </a:cxn>
              <a:cxn ang="0">
                <a:pos x="166" y="6"/>
              </a:cxn>
              <a:cxn ang="0">
                <a:pos x="164" y="4"/>
              </a:cxn>
              <a:cxn ang="0">
                <a:pos x="157" y="0"/>
              </a:cxn>
              <a:cxn ang="0">
                <a:pos x="143" y="0"/>
              </a:cxn>
              <a:cxn ang="0">
                <a:pos x="123" y="1"/>
              </a:cxn>
              <a:cxn ang="0">
                <a:pos x="93" y="7"/>
              </a:cxn>
              <a:cxn ang="0">
                <a:pos x="52" y="16"/>
              </a:cxn>
            </a:cxnLst>
            <a:rect l="txL" t="txT" r="txR" b="txB"/>
            <a:pathLst>
              <a:path w="166" h="800">
                <a:moveTo>
                  <a:pt x="52" y="16"/>
                </a:moveTo>
                <a:lnTo>
                  <a:pt x="47" y="32"/>
                </a:lnTo>
                <a:lnTo>
                  <a:pt x="36" y="77"/>
                </a:lnTo>
                <a:lnTo>
                  <a:pt x="21" y="148"/>
                </a:lnTo>
                <a:lnTo>
                  <a:pt x="8" y="244"/>
                </a:lnTo>
                <a:lnTo>
                  <a:pt x="0" y="359"/>
                </a:lnTo>
                <a:lnTo>
                  <a:pt x="2" y="492"/>
                </a:lnTo>
                <a:lnTo>
                  <a:pt x="15" y="640"/>
                </a:lnTo>
                <a:lnTo>
                  <a:pt x="46" y="800"/>
                </a:lnTo>
                <a:lnTo>
                  <a:pt x="161" y="794"/>
                </a:lnTo>
                <a:lnTo>
                  <a:pt x="156" y="770"/>
                </a:lnTo>
                <a:lnTo>
                  <a:pt x="145" y="706"/>
                </a:lnTo>
                <a:lnTo>
                  <a:pt x="131" y="610"/>
                </a:lnTo>
                <a:lnTo>
                  <a:pt x="118" y="493"/>
                </a:lnTo>
                <a:lnTo>
                  <a:pt x="111" y="364"/>
                </a:lnTo>
                <a:lnTo>
                  <a:pt x="115" y="235"/>
                </a:lnTo>
                <a:lnTo>
                  <a:pt x="132" y="113"/>
                </a:lnTo>
                <a:lnTo>
                  <a:pt x="166" y="9"/>
                </a:lnTo>
                <a:lnTo>
                  <a:pt x="166" y="8"/>
                </a:lnTo>
                <a:lnTo>
                  <a:pt x="166" y="6"/>
                </a:lnTo>
                <a:lnTo>
                  <a:pt x="164" y="4"/>
                </a:lnTo>
                <a:lnTo>
                  <a:pt x="157" y="0"/>
                </a:lnTo>
                <a:lnTo>
                  <a:pt x="143" y="0"/>
                </a:lnTo>
                <a:lnTo>
                  <a:pt x="123" y="1"/>
                </a:lnTo>
                <a:lnTo>
                  <a:pt x="93" y="7"/>
                </a:lnTo>
                <a:lnTo>
                  <a:pt x="52" y="1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54" name="Freeform 201"/>
          <p:cNvSpPr/>
          <p:nvPr>
            <p:custDataLst>
              <p:tags r:id="rId195"/>
            </p:custDataLst>
          </p:nvPr>
        </p:nvSpPr>
        <p:spPr>
          <a:xfrm>
            <a:off x="7031355" y="3286125"/>
            <a:ext cx="50800" cy="203200"/>
          </a:xfrm>
          <a:custGeom>
            <a:avLst/>
            <a:gdLst>
              <a:gd name="txL" fmla="*/ 0 w 225"/>
              <a:gd name="txT" fmla="*/ 0 h 893"/>
              <a:gd name="txR" fmla="*/ 225 w 225"/>
              <a:gd name="txB" fmla="*/ 893 h 893"/>
            </a:gdLst>
            <a:ahLst/>
            <a:cxnLst>
              <a:cxn ang="0">
                <a:pos x="225" y="6"/>
              </a:cxn>
              <a:cxn ang="0">
                <a:pos x="219" y="12"/>
              </a:cxn>
              <a:cxn ang="0">
                <a:pos x="204" y="35"/>
              </a:cxn>
              <a:cxn ang="0">
                <a:pos x="185" y="82"/>
              </a:cxn>
              <a:cxn ang="0">
                <a:pos x="165" y="158"/>
              </a:cxn>
              <a:cxn ang="0">
                <a:pos x="149" y="270"/>
              </a:cxn>
              <a:cxn ang="0">
                <a:pos x="141" y="427"/>
              </a:cxn>
              <a:cxn ang="0">
                <a:pos x="146" y="631"/>
              </a:cxn>
              <a:cxn ang="0">
                <a:pos x="168" y="893"/>
              </a:cxn>
              <a:cxn ang="0">
                <a:pos x="41" y="893"/>
              </a:cxn>
              <a:cxn ang="0">
                <a:pos x="36" y="867"/>
              </a:cxn>
              <a:cxn ang="0">
                <a:pos x="26" y="794"/>
              </a:cxn>
              <a:cxn ang="0">
                <a:pos x="13" y="686"/>
              </a:cxn>
              <a:cxn ang="0">
                <a:pos x="3" y="554"/>
              </a:cxn>
              <a:cxn ang="0">
                <a:pos x="0" y="408"/>
              </a:cxn>
              <a:cxn ang="0">
                <a:pos x="6" y="260"/>
              </a:cxn>
              <a:cxn ang="0">
                <a:pos x="30" y="121"/>
              </a:cxn>
              <a:cxn ang="0">
                <a:pos x="73" y="0"/>
              </a:cxn>
              <a:cxn ang="0">
                <a:pos x="225" y="6"/>
              </a:cxn>
            </a:cxnLst>
            <a:rect l="txL" t="txT" r="txR" b="txB"/>
            <a:pathLst>
              <a:path w="225" h="893">
                <a:moveTo>
                  <a:pt x="225" y="6"/>
                </a:moveTo>
                <a:lnTo>
                  <a:pt x="219" y="12"/>
                </a:lnTo>
                <a:lnTo>
                  <a:pt x="204" y="35"/>
                </a:lnTo>
                <a:lnTo>
                  <a:pt x="185" y="82"/>
                </a:lnTo>
                <a:lnTo>
                  <a:pt x="165" y="158"/>
                </a:lnTo>
                <a:lnTo>
                  <a:pt x="149" y="270"/>
                </a:lnTo>
                <a:lnTo>
                  <a:pt x="141" y="427"/>
                </a:lnTo>
                <a:lnTo>
                  <a:pt x="146" y="631"/>
                </a:lnTo>
                <a:lnTo>
                  <a:pt x="168" y="893"/>
                </a:lnTo>
                <a:lnTo>
                  <a:pt x="41" y="893"/>
                </a:lnTo>
                <a:lnTo>
                  <a:pt x="36" y="867"/>
                </a:lnTo>
                <a:lnTo>
                  <a:pt x="26" y="794"/>
                </a:lnTo>
                <a:lnTo>
                  <a:pt x="13" y="686"/>
                </a:lnTo>
                <a:lnTo>
                  <a:pt x="3" y="554"/>
                </a:lnTo>
                <a:lnTo>
                  <a:pt x="0" y="408"/>
                </a:lnTo>
                <a:lnTo>
                  <a:pt x="6" y="260"/>
                </a:lnTo>
                <a:lnTo>
                  <a:pt x="30" y="121"/>
                </a:lnTo>
                <a:lnTo>
                  <a:pt x="73" y="0"/>
                </a:lnTo>
                <a:lnTo>
                  <a:pt x="225" y="6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55" name="Freeform 202"/>
          <p:cNvSpPr/>
          <p:nvPr>
            <p:custDataLst>
              <p:tags r:id="rId196"/>
            </p:custDataLst>
          </p:nvPr>
        </p:nvSpPr>
        <p:spPr>
          <a:xfrm>
            <a:off x="6837680" y="3319780"/>
            <a:ext cx="33655" cy="158750"/>
          </a:xfrm>
          <a:custGeom>
            <a:avLst/>
            <a:gdLst>
              <a:gd name="txL" fmla="*/ 0 w 145"/>
              <a:gd name="txT" fmla="*/ 0 h 699"/>
              <a:gd name="txR" fmla="*/ 145 w 145"/>
              <a:gd name="txB" fmla="*/ 699 h 699"/>
            </a:gdLst>
            <a:ahLst/>
            <a:cxnLst>
              <a:cxn ang="0">
                <a:pos x="46" y="14"/>
              </a:cxn>
              <a:cxn ang="0">
                <a:pos x="41" y="28"/>
              </a:cxn>
              <a:cxn ang="0">
                <a:pos x="32" y="67"/>
              </a:cxn>
              <a:cxn ang="0">
                <a:pos x="20" y="130"/>
              </a:cxn>
              <a:cxn ang="0">
                <a:pos x="7" y="213"/>
              </a:cxn>
              <a:cxn ang="0">
                <a:pos x="0" y="314"/>
              </a:cxn>
              <a:cxn ang="0">
                <a:pos x="1" y="430"/>
              </a:cxn>
              <a:cxn ang="0">
                <a:pos x="13" y="559"/>
              </a:cxn>
              <a:cxn ang="0">
                <a:pos x="40" y="699"/>
              </a:cxn>
              <a:cxn ang="0">
                <a:pos x="140" y="693"/>
              </a:cxn>
              <a:cxn ang="0">
                <a:pos x="135" y="672"/>
              </a:cxn>
              <a:cxn ang="0">
                <a:pos x="126" y="616"/>
              </a:cxn>
              <a:cxn ang="0">
                <a:pos x="113" y="532"/>
              </a:cxn>
              <a:cxn ang="0">
                <a:pos x="103" y="430"/>
              </a:cxn>
              <a:cxn ang="0">
                <a:pos x="97" y="317"/>
              </a:cxn>
              <a:cxn ang="0">
                <a:pos x="100" y="205"/>
              </a:cxn>
              <a:cxn ang="0">
                <a:pos x="115" y="98"/>
              </a:cxn>
              <a:cxn ang="0">
                <a:pos x="145" y="8"/>
              </a:cxn>
              <a:cxn ang="0">
                <a:pos x="145" y="7"/>
              </a:cxn>
              <a:cxn ang="0">
                <a:pos x="145" y="5"/>
              </a:cxn>
              <a:cxn ang="0">
                <a:pos x="143" y="3"/>
              </a:cxn>
              <a:cxn ang="0">
                <a:pos x="137" y="0"/>
              </a:cxn>
              <a:cxn ang="0">
                <a:pos x="126" y="0"/>
              </a:cxn>
              <a:cxn ang="0">
                <a:pos x="108" y="1"/>
              </a:cxn>
              <a:cxn ang="0">
                <a:pos x="81" y="6"/>
              </a:cxn>
              <a:cxn ang="0">
                <a:pos x="46" y="14"/>
              </a:cxn>
            </a:cxnLst>
            <a:rect l="txL" t="txT" r="txR" b="txB"/>
            <a:pathLst>
              <a:path w="145" h="699">
                <a:moveTo>
                  <a:pt x="46" y="14"/>
                </a:moveTo>
                <a:lnTo>
                  <a:pt x="41" y="28"/>
                </a:lnTo>
                <a:lnTo>
                  <a:pt x="32" y="67"/>
                </a:lnTo>
                <a:lnTo>
                  <a:pt x="20" y="130"/>
                </a:lnTo>
                <a:lnTo>
                  <a:pt x="7" y="213"/>
                </a:lnTo>
                <a:lnTo>
                  <a:pt x="0" y="314"/>
                </a:lnTo>
                <a:lnTo>
                  <a:pt x="1" y="430"/>
                </a:lnTo>
                <a:lnTo>
                  <a:pt x="13" y="559"/>
                </a:lnTo>
                <a:lnTo>
                  <a:pt x="40" y="699"/>
                </a:lnTo>
                <a:lnTo>
                  <a:pt x="140" y="693"/>
                </a:lnTo>
                <a:lnTo>
                  <a:pt x="135" y="672"/>
                </a:lnTo>
                <a:lnTo>
                  <a:pt x="126" y="616"/>
                </a:lnTo>
                <a:lnTo>
                  <a:pt x="113" y="532"/>
                </a:lnTo>
                <a:lnTo>
                  <a:pt x="103" y="430"/>
                </a:lnTo>
                <a:lnTo>
                  <a:pt x="97" y="317"/>
                </a:lnTo>
                <a:lnTo>
                  <a:pt x="100" y="205"/>
                </a:lnTo>
                <a:lnTo>
                  <a:pt x="115" y="98"/>
                </a:lnTo>
                <a:lnTo>
                  <a:pt x="145" y="8"/>
                </a:lnTo>
                <a:lnTo>
                  <a:pt x="145" y="7"/>
                </a:lnTo>
                <a:lnTo>
                  <a:pt x="145" y="5"/>
                </a:lnTo>
                <a:lnTo>
                  <a:pt x="143" y="3"/>
                </a:lnTo>
                <a:lnTo>
                  <a:pt x="137" y="0"/>
                </a:lnTo>
                <a:lnTo>
                  <a:pt x="126" y="0"/>
                </a:lnTo>
                <a:lnTo>
                  <a:pt x="108" y="1"/>
                </a:lnTo>
                <a:lnTo>
                  <a:pt x="81" y="6"/>
                </a:lnTo>
                <a:lnTo>
                  <a:pt x="46" y="14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56" name="Freeform 203"/>
          <p:cNvSpPr/>
          <p:nvPr>
            <p:custDataLst>
              <p:tags r:id="rId197"/>
            </p:custDataLst>
          </p:nvPr>
        </p:nvSpPr>
        <p:spPr>
          <a:xfrm>
            <a:off x="6838950" y="3330575"/>
            <a:ext cx="28575" cy="135255"/>
          </a:xfrm>
          <a:custGeom>
            <a:avLst/>
            <a:gdLst>
              <a:gd name="txL" fmla="*/ 0 w 123"/>
              <a:gd name="txT" fmla="*/ 0 h 597"/>
              <a:gd name="txR" fmla="*/ 123 w 123"/>
              <a:gd name="txB" fmla="*/ 597 h 597"/>
            </a:gdLst>
            <a:ahLst/>
            <a:cxnLst>
              <a:cxn ang="0">
                <a:pos x="39" y="12"/>
              </a:cxn>
              <a:cxn ang="0">
                <a:pos x="35" y="23"/>
              </a:cxn>
              <a:cxn ang="0">
                <a:pos x="26" y="57"/>
              </a:cxn>
              <a:cxn ang="0">
                <a:pos x="16" y="111"/>
              </a:cxn>
              <a:cxn ang="0">
                <a:pos x="6" y="181"/>
              </a:cxn>
              <a:cxn ang="0">
                <a:pos x="0" y="267"/>
              </a:cxn>
              <a:cxn ang="0">
                <a:pos x="1" y="367"/>
              </a:cxn>
              <a:cxn ang="0">
                <a:pos x="11" y="477"/>
              </a:cxn>
              <a:cxn ang="0">
                <a:pos x="34" y="597"/>
              </a:cxn>
              <a:cxn ang="0">
                <a:pos x="119" y="591"/>
              </a:cxn>
              <a:cxn ang="0">
                <a:pos x="115" y="574"/>
              </a:cxn>
              <a:cxn ang="0">
                <a:pos x="107" y="526"/>
              </a:cxn>
              <a:cxn ang="0">
                <a:pos x="97" y="454"/>
              </a:cxn>
              <a:cxn ang="0">
                <a:pos x="88" y="367"/>
              </a:cxn>
              <a:cxn ang="0">
                <a:pos x="82" y="272"/>
              </a:cxn>
              <a:cxn ang="0">
                <a:pos x="84" y="175"/>
              </a:cxn>
              <a:cxn ang="0">
                <a:pos x="97" y="84"/>
              </a:cxn>
              <a:cxn ang="0">
                <a:pos x="123" y="7"/>
              </a:cxn>
              <a:cxn ang="0">
                <a:pos x="123" y="6"/>
              </a:cxn>
              <a:cxn ang="0">
                <a:pos x="123" y="5"/>
              </a:cxn>
              <a:cxn ang="0">
                <a:pos x="121" y="3"/>
              </a:cxn>
              <a:cxn ang="0">
                <a:pos x="117" y="0"/>
              </a:cxn>
              <a:cxn ang="0">
                <a:pos x="106" y="0"/>
              </a:cxn>
              <a:cxn ang="0">
                <a:pos x="91" y="2"/>
              </a:cxn>
              <a:cxn ang="0">
                <a:pos x="70" y="5"/>
              </a:cxn>
              <a:cxn ang="0">
                <a:pos x="39" y="12"/>
              </a:cxn>
            </a:cxnLst>
            <a:rect l="txL" t="txT" r="txR" b="txB"/>
            <a:pathLst>
              <a:path w="123" h="597">
                <a:moveTo>
                  <a:pt x="39" y="12"/>
                </a:moveTo>
                <a:lnTo>
                  <a:pt x="35" y="23"/>
                </a:lnTo>
                <a:lnTo>
                  <a:pt x="26" y="57"/>
                </a:lnTo>
                <a:lnTo>
                  <a:pt x="16" y="111"/>
                </a:lnTo>
                <a:lnTo>
                  <a:pt x="6" y="181"/>
                </a:lnTo>
                <a:lnTo>
                  <a:pt x="0" y="267"/>
                </a:lnTo>
                <a:lnTo>
                  <a:pt x="1" y="367"/>
                </a:lnTo>
                <a:lnTo>
                  <a:pt x="11" y="477"/>
                </a:lnTo>
                <a:lnTo>
                  <a:pt x="34" y="597"/>
                </a:lnTo>
                <a:lnTo>
                  <a:pt x="119" y="591"/>
                </a:lnTo>
                <a:lnTo>
                  <a:pt x="115" y="574"/>
                </a:lnTo>
                <a:lnTo>
                  <a:pt x="107" y="526"/>
                </a:lnTo>
                <a:lnTo>
                  <a:pt x="97" y="454"/>
                </a:lnTo>
                <a:lnTo>
                  <a:pt x="88" y="367"/>
                </a:lnTo>
                <a:lnTo>
                  <a:pt x="82" y="272"/>
                </a:lnTo>
                <a:lnTo>
                  <a:pt x="84" y="175"/>
                </a:lnTo>
                <a:lnTo>
                  <a:pt x="97" y="84"/>
                </a:lnTo>
                <a:lnTo>
                  <a:pt x="123" y="7"/>
                </a:lnTo>
                <a:lnTo>
                  <a:pt x="123" y="6"/>
                </a:lnTo>
                <a:lnTo>
                  <a:pt x="123" y="5"/>
                </a:lnTo>
                <a:lnTo>
                  <a:pt x="121" y="3"/>
                </a:lnTo>
                <a:lnTo>
                  <a:pt x="117" y="0"/>
                </a:lnTo>
                <a:lnTo>
                  <a:pt x="106" y="0"/>
                </a:lnTo>
                <a:lnTo>
                  <a:pt x="91" y="2"/>
                </a:lnTo>
                <a:lnTo>
                  <a:pt x="70" y="5"/>
                </a:lnTo>
                <a:lnTo>
                  <a:pt x="39" y="12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57" name="Freeform 204"/>
          <p:cNvSpPr/>
          <p:nvPr>
            <p:custDataLst>
              <p:tags r:id="rId198"/>
            </p:custDataLst>
          </p:nvPr>
        </p:nvSpPr>
        <p:spPr>
          <a:xfrm>
            <a:off x="6840855" y="3340100"/>
            <a:ext cx="24130" cy="113030"/>
          </a:xfrm>
          <a:custGeom>
            <a:avLst/>
            <a:gdLst>
              <a:gd name="txL" fmla="*/ 0 w 103"/>
              <a:gd name="txT" fmla="*/ 0 h 492"/>
              <a:gd name="txR" fmla="*/ 103 w 103"/>
              <a:gd name="txB" fmla="*/ 492 h 492"/>
            </a:gdLst>
            <a:ahLst/>
            <a:cxnLst>
              <a:cxn ang="0">
                <a:pos x="32" y="9"/>
              </a:cxn>
              <a:cxn ang="0">
                <a:pos x="28" y="18"/>
              </a:cxn>
              <a:cxn ang="0">
                <a:pos x="21" y="47"/>
              </a:cxn>
              <a:cxn ang="0">
                <a:pos x="12" y="90"/>
              </a:cxn>
              <a:cxn ang="0">
                <a:pos x="4" y="149"/>
              </a:cxn>
              <a:cxn ang="0">
                <a:pos x="0" y="220"/>
              </a:cxn>
              <a:cxn ang="0">
                <a:pos x="0" y="303"/>
              </a:cxn>
              <a:cxn ang="0">
                <a:pos x="9" y="394"/>
              </a:cxn>
              <a:cxn ang="0">
                <a:pos x="27" y="492"/>
              </a:cxn>
              <a:cxn ang="0">
                <a:pos x="98" y="489"/>
              </a:cxn>
              <a:cxn ang="0">
                <a:pos x="95" y="474"/>
              </a:cxn>
              <a:cxn ang="0">
                <a:pos x="88" y="434"/>
              </a:cxn>
              <a:cxn ang="0">
                <a:pos x="80" y="375"/>
              </a:cxn>
              <a:cxn ang="0">
                <a:pos x="72" y="303"/>
              </a:cxn>
              <a:cxn ang="0">
                <a:pos x="68" y="224"/>
              </a:cxn>
              <a:cxn ang="0">
                <a:pos x="70" y="144"/>
              </a:cxn>
              <a:cxn ang="0">
                <a:pos x="81" y="68"/>
              </a:cxn>
              <a:cxn ang="0">
                <a:pos x="103" y="5"/>
              </a:cxn>
              <a:cxn ang="0">
                <a:pos x="103" y="4"/>
              </a:cxn>
              <a:cxn ang="0">
                <a:pos x="103" y="3"/>
              </a:cxn>
              <a:cxn ang="0">
                <a:pos x="100" y="1"/>
              </a:cxn>
              <a:cxn ang="0">
                <a:pos x="97" y="0"/>
              </a:cxn>
              <a:cxn ang="0">
                <a:pos x="89" y="0"/>
              </a:cxn>
              <a:cxn ang="0">
                <a:pos x="75" y="0"/>
              </a:cxn>
              <a:cxn ang="0">
                <a:pos x="57" y="3"/>
              </a:cxn>
              <a:cxn ang="0">
                <a:pos x="32" y="9"/>
              </a:cxn>
            </a:cxnLst>
            <a:rect l="txL" t="txT" r="txR" b="txB"/>
            <a:pathLst>
              <a:path w="103" h="492">
                <a:moveTo>
                  <a:pt x="32" y="9"/>
                </a:moveTo>
                <a:lnTo>
                  <a:pt x="28" y="18"/>
                </a:lnTo>
                <a:lnTo>
                  <a:pt x="21" y="47"/>
                </a:lnTo>
                <a:lnTo>
                  <a:pt x="12" y="90"/>
                </a:lnTo>
                <a:lnTo>
                  <a:pt x="4" y="149"/>
                </a:lnTo>
                <a:lnTo>
                  <a:pt x="0" y="220"/>
                </a:lnTo>
                <a:lnTo>
                  <a:pt x="0" y="303"/>
                </a:lnTo>
                <a:lnTo>
                  <a:pt x="9" y="394"/>
                </a:lnTo>
                <a:lnTo>
                  <a:pt x="27" y="492"/>
                </a:lnTo>
                <a:lnTo>
                  <a:pt x="98" y="489"/>
                </a:lnTo>
                <a:lnTo>
                  <a:pt x="95" y="474"/>
                </a:lnTo>
                <a:lnTo>
                  <a:pt x="88" y="434"/>
                </a:lnTo>
                <a:lnTo>
                  <a:pt x="80" y="375"/>
                </a:lnTo>
                <a:lnTo>
                  <a:pt x="72" y="303"/>
                </a:lnTo>
                <a:lnTo>
                  <a:pt x="68" y="224"/>
                </a:lnTo>
                <a:lnTo>
                  <a:pt x="70" y="144"/>
                </a:lnTo>
                <a:lnTo>
                  <a:pt x="81" y="68"/>
                </a:lnTo>
                <a:lnTo>
                  <a:pt x="103" y="5"/>
                </a:lnTo>
                <a:lnTo>
                  <a:pt x="103" y="4"/>
                </a:lnTo>
                <a:lnTo>
                  <a:pt x="103" y="3"/>
                </a:lnTo>
                <a:lnTo>
                  <a:pt x="100" y="1"/>
                </a:lnTo>
                <a:lnTo>
                  <a:pt x="97" y="0"/>
                </a:lnTo>
                <a:lnTo>
                  <a:pt x="89" y="0"/>
                </a:lnTo>
                <a:lnTo>
                  <a:pt x="75" y="0"/>
                </a:lnTo>
                <a:lnTo>
                  <a:pt x="57" y="3"/>
                </a:lnTo>
                <a:lnTo>
                  <a:pt x="32" y="9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58" name="Freeform 205"/>
          <p:cNvSpPr/>
          <p:nvPr>
            <p:custDataLst>
              <p:tags r:id="rId199"/>
            </p:custDataLst>
          </p:nvPr>
        </p:nvSpPr>
        <p:spPr>
          <a:xfrm>
            <a:off x="6842125" y="3351530"/>
            <a:ext cx="19050" cy="88900"/>
          </a:xfrm>
          <a:custGeom>
            <a:avLst/>
            <a:gdLst>
              <a:gd name="txL" fmla="*/ 0 w 82"/>
              <a:gd name="txT" fmla="*/ 0 h 390"/>
              <a:gd name="txR" fmla="*/ 82 w 82"/>
              <a:gd name="txB" fmla="*/ 390 h 390"/>
            </a:gdLst>
            <a:ahLst/>
            <a:cxnLst>
              <a:cxn ang="0">
                <a:pos x="25" y="8"/>
              </a:cxn>
              <a:cxn ang="0">
                <a:pos x="23" y="16"/>
              </a:cxn>
              <a:cxn ang="0">
                <a:pos x="17" y="38"/>
              </a:cxn>
              <a:cxn ang="0">
                <a:pos x="11" y="72"/>
              </a:cxn>
              <a:cxn ang="0">
                <a:pos x="4" y="118"/>
              </a:cxn>
              <a:cxn ang="0">
                <a:pos x="0" y="174"/>
              </a:cxn>
              <a:cxn ang="0">
                <a:pos x="0" y="240"/>
              </a:cxn>
              <a:cxn ang="0">
                <a:pos x="7" y="312"/>
              </a:cxn>
              <a:cxn ang="0">
                <a:pos x="22" y="390"/>
              </a:cxn>
              <a:cxn ang="0">
                <a:pos x="78" y="387"/>
              </a:cxn>
              <a:cxn ang="0">
                <a:pos x="76" y="375"/>
              </a:cxn>
              <a:cxn ang="0">
                <a:pos x="70" y="343"/>
              </a:cxn>
              <a:cxn ang="0">
                <a:pos x="63" y="297"/>
              </a:cxn>
              <a:cxn ang="0">
                <a:pos x="57" y="240"/>
              </a:cxn>
              <a:cxn ang="0">
                <a:pos x="54" y="178"/>
              </a:cxn>
              <a:cxn ang="0">
                <a:pos x="56" y="113"/>
              </a:cxn>
              <a:cxn ang="0">
                <a:pos x="64" y="55"/>
              </a:cxn>
              <a:cxn ang="0">
                <a:pos x="82" y="4"/>
              </a:cxn>
              <a:cxn ang="0">
                <a:pos x="82" y="4"/>
              </a:cxn>
              <a:cxn ang="0">
                <a:pos x="82" y="2"/>
              </a:cxn>
              <a:cxn ang="0">
                <a:pos x="80" y="1"/>
              </a:cxn>
              <a:cxn ang="0">
                <a:pos x="77" y="0"/>
              </a:cxn>
              <a:cxn ang="0">
                <a:pos x="70" y="0"/>
              </a:cxn>
              <a:cxn ang="0">
                <a:pos x="60" y="1"/>
              </a:cxn>
              <a:cxn ang="0">
                <a:pos x="46" y="3"/>
              </a:cxn>
              <a:cxn ang="0">
                <a:pos x="25" y="8"/>
              </a:cxn>
            </a:cxnLst>
            <a:rect l="txL" t="txT" r="txR" b="txB"/>
            <a:pathLst>
              <a:path w="82" h="390">
                <a:moveTo>
                  <a:pt x="25" y="8"/>
                </a:moveTo>
                <a:lnTo>
                  <a:pt x="23" y="16"/>
                </a:lnTo>
                <a:lnTo>
                  <a:pt x="17" y="38"/>
                </a:lnTo>
                <a:lnTo>
                  <a:pt x="11" y="72"/>
                </a:lnTo>
                <a:lnTo>
                  <a:pt x="4" y="118"/>
                </a:lnTo>
                <a:lnTo>
                  <a:pt x="0" y="174"/>
                </a:lnTo>
                <a:lnTo>
                  <a:pt x="0" y="240"/>
                </a:lnTo>
                <a:lnTo>
                  <a:pt x="7" y="312"/>
                </a:lnTo>
                <a:lnTo>
                  <a:pt x="22" y="390"/>
                </a:lnTo>
                <a:lnTo>
                  <a:pt x="78" y="387"/>
                </a:lnTo>
                <a:lnTo>
                  <a:pt x="76" y="375"/>
                </a:lnTo>
                <a:lnTo>
                  <a:pt x="70" y="343"/>
                </a:lnTo>
                <a:lnTo>
                  <a:pt x="63" y="297"/>
                </a:lnTo>
                <a:lnTo>
                  <a:pt x="57" y="240"/>
                </a:lnTo>
                <a:lnTo>
                  <a:pt x="54" y="178"/>
                </a:lnTo>
                <a:lnTo>
                  <a:pt x="56" y="113"/>
                </a:lnTo>
                <a:lnTo>
                  <a:pt x="64" y="55"/>
                </a:lnTo>
                <a:lnTo>
                  <a:pt x="82" y="4"/>
                </a:lnTo>
                <a:lnTo>
                  <a:pt x="82" y="4"/>
                </a:lnTo>
                <a:lnTo>
                  <a:pt x="82" y="2"/>
                </a:lnTo>
                <a:lnTo>
                  <a:pt x="80" y="1"/>
                </a:lnTo>
                <a:lnTo>
                  <a:pt x="77" y="0"/>
                </a:lnTo>
                <a:lnTo>
                  <a:pt x="70" y="0"/>
                </a:lnTo>
                <a:lnTo>
                  <a:pt x="60" y="1"/>
                </a:lnTo>
                <a:lnTo>
                  <a:pt x="46" y="3"/>
                </a:lnTo>
                <a:lnTo>
                  <a:pt x="25" y="8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59" name="Freeform 206"/>
          <p:cNvSpPr/>
          <p:nvPr>
            <p:custDataLst>
              <p:tags r:id="rId200"/>
            </p:custDataLst>
          </p:nvPr>
        </p:nvSpPr>
        <p:spPr>
          <a:xfrm>
            <a:off x="6844030" y="3362325"/>
            <a:ext cx="12700" cy="65405"/>
          </a:xfrm>
          <a:custGeom>
            <a:avLst/>
            <a:gdLst>
              <a:gd name="txL" fmla="*/ 0 w 59"/>
              <a:gd name="txT" fmla="*/ 0 h 288"/>
              <a:gd name="txR" fmla="*/ 59 w 59"/>
              <a:gd name="txB" fmla="*/ 288 h 288"/>
            </a:gdLst>
            <a:ahLst/>
            <a:cxnLst>
              <a:cxn ang="0">
                <a:pos x="18" y="6"/>
              </a:cxn>
              <a:cxn ang="0">
                <a:pos x="17" y="11"/>
              </a:cxn>
              <a:cxn ang="0">
                <a:pos x="13" y="27"/>
              </a:cxn>
              <a:cxn ang="0">
                <a:pos x="7" y="53"/>
              </a:cxn>
              <a:cxn ang="0">
                <a:pos x="2" y="87"/>
              </a:cxn>
              <a:cxn ang="0">
                <a:pos x="0" y="130"/>
              </a:cxn>
              <a:cxn ang="0">
                <a:pos x="0" y="177"/>
              </a:cxn>
              <a:cxn ang="0">
                <a:pos x="5" y="231"/>
              </a:cxn>
              <a:cxn ang="0">
                <a:pos x="16" y="288"/>
              </a:cxn>
              <a:cxn ang="0">
                <a:pos x="57" y="286"/>
              </a:cxn>
              <a:cxn ang="0">
                <a:pos x="56" y="278"/>
              </a:cxn>
              <a:cxn ang="0">
                <a:pos x="51" y="254"/>
              </a:cxn>
              <a:cxn ang="0">
                <a:pos x="47" y="219"/>
              </a:cxn>
              <a:cxn ang="0">
                <a:pos x="42" y="177"/>
              </a:cxn>
              <a:cxn ang="0">
                <a:pos x="40" y="131"/>
              </a:cxn>
              <a:cxn ang="0">
                <a:pos x="41" y="84"/>
              </a:cxn>
              <a:cxn ang="0">
                <a:pos x="47" y="40"/>
              </a:cxn>
              <a:cxn ang="0">
                <a:pos x="59" y="3"/>
              </a:cxn>
              <a:cxn ang="0">
                <a:pos x="59" y="3"/>
              </a:cxn>
              <a:cxn ang="0">
                <a:pos x="59" y="2"/>
              </a:cxn>
              <a:cxn ang="0">
                <a:pos x="58" y="1"/>
              </a:cxn>
              <a:cxn ang="0">
                <a:pos x="56" y="0"/>
              </a:cxn>
              <a:cxn ang="0">
                <a:pos x="51" y="0"/>
              </a:cxn>
              <a:cxn ang="0">
                <a:pos x="45" y="0"/>
              </a:cxn>
              <a:cxn ang="0">
                <a:pos x="33" y="2"/>
              </a:cxn>
              <a:cxn ang="0">
                <a:pos x="18" y="6"/>
              </a:cxn>
            </a:cxnLst>
            <a:rect l="txL" t="txT" r="txR" b="txB"/>
            <a:pathLst>
              <a:path w="59" h="288">
                <a:moveTo>
                  <a:pt x="18" y="6"/>
                </a:moveTo>
                <a:lnTo>
                  <a:pt x="17" y="11"/>
                </a:lnTo>
                <a:lnTo>
                  <a:pt x="13" y="27"/>
                </a:lnTo>
                <a:lnTo>
                  <a:pt x="7" y="53"/>
                </a:lnTo>
                <a:lnTo>
                  <a:pt x="2" y="87"/>
                </a:lnTo>
                <a:lnTo>
                  <a:pt x="0" y="130"/>
                </a:lnTo>
                <a:lnTo>
                  <a:pt x="0" y="177"/>
                </a:lnTo>
                <a:lnTo>
                  <a:pt x="5" y="231"/>
                </a:lnTo>
                <a:lnTo>
                  <a:pt x="16" y="288"/>
                </a:lnTo>
                <a:lnTo>
                  <a:pt x="57" y="286"/>
                </a:lnTo>
                <a:lnTo>
                  <a:pt x="56" y="278"/>
                </a:lnTo>
                <a:lnTo>
                  <a:pt x="51" y="254"/>
                </a:lnTo>
                <a:lnTo>
                  <a:pt x="47" y="219"/>
                </a:lnTo>
                <a:lnTo>
                  <a:pt x="42" y="177"/>
                </a:lnTo>
                <a:lnTo>
                  <a:pt x="40" y="131"/>
                </a:lnTo>
                <a:lnTo>
                  <a:pt x="41" y="84"/>
                </a:lnTo>
                <a:lnTo>
                  <a:pt x="47" y="40"/>
                </a:lnTo>
                <a:lnTo>
                  <a:pt x="59" y="3"/>
                </a:lnTo>
                <a:lnTo>
                  <a:pt x="59" y="3"/>
                </a:lnTo>
                <a:lnTo>
                  <a:pt x="59" y="2"/>
                </a:lnTo>
                <a:lnTo>
                  <a:pt x="58" y="1"/>
                </a:lnTo>
                <a:lnTo>
                  <a:pt x="56" y="0"/>
                </a:lnTo>
                <a:lnTo>
                  <a:pt x="51" y="0"/>
                </a:lnTo>
                <a:lnTo>
                  <a:pt x="45" y="0"/>
                </a:lnTo>
                <a:lnTo>
                  <a:pt x="33" y="2"/>
                </a:lnTo>
                <a:lnTo>
                  <a:pt x="18" y="6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60" name="Freeform 207"/>
          <p:cNvSpPr/>
          <p:nvPr>
            <p:custDataLst>
              <p:tags r:id="rId201"/>
            </p:custDataLst>
          </p:nvPr>
        </p:nvSpPr>
        <p:spPr>
          <a:xfrm>
            <a:off x="7032625" y="3298825"/>
            <a:ext cx="44450" cy="176530"/>
          </a:xfrm>
          <a:custGeom>
            <a:avLst/>
            <a:gdLst>
              <a:gd name="txL" fmla="*/ 0 w 198"/>
              <a:gd name="txT" fmla="*/ 0 h 779"/>
              <a:gd name="txR" fmla="*/ 198 w 198"/>
              <a:gd name="txB" fmla="*/ 779 h 779"/>
            </a:gdLst>
            <a:ahLst/>
            <a:cxnLst>
              <a:cxn ang="0">
                <a:pos x="198" y="6"/>
              </a:cxn>
              <a:cxn ang="0">
                <a:pos x="194" y="12"/>
              </a:cxn>
              <a:cxn ang="0">
                <a:pos x="180" y="31"/>
              </a:cxn>
              <a:cxn ang="0">
                <a:pos x="163" y="72"/>
              </a:cxn>
              <a:cxn ang="0">
                <a:pos x="146" y="138"/>
              </a:cxn>
              <a:cxn ang="0">
                <a:pos x="132" y="236"/>
              </a:cxn>
              <a:cxn ang="0">
                <a:pos x="125" y="373"/>
              </a:cxn>
              <a:cxn ang="0">
                <a:pos x="130" y="551"/>
              </a:cxn>
              <a:cxn ang="0">
                <a:pos x="148" y="779"/>
              </a:cxn>
              <a:cxn ang="0">
                <a:pos x="37" y="779"/>
              </a:cxn>
              <a:cxn ang="0">
                <a:pos x="34" y="756"/>
              </a:cxn>
              <a:cxn ang="0">
                <a:pos x="23" y="693"/>
              </a:cxn>
              <a:cxn ang="0">
                <a:pos x="13" y="599"/>
              </a:cxn>
              <a:cxn ang="0">
                <a:pos x="4" y="483"/>
              </a:cxn>
              <a:cxn ang="0">
                <a:pos x="0" y="357"/>
              </a:cxn>
              <a:cxn ang="0">
                <a:pos x="7" y="227"/>
              </a:cxn>
              <a:cxn ang="0">
                <a:pos x="27" y="105"/>
              </a:cxn>
              <a:cxn ang="0">
                <a:pos x="65" y="0"/>
              </a:cxn>
              <a:cxn ang="0">
                <a:pos x="198" y="6"/>
              </a:cxn>
            </a:cxnLst>
            <a:rect l="txL" t="txT" r="txR" b="txB"/>
            <a:pathLst>
              <a:path w="198" h="779">
                <a:moveTo>
                  <a:pt x="198" y="6"/>
                </a:moveTo>
                <a:lnTo>
                  <a:pt x="194" y="12"/>
                </a:lnTo>
                <a:lnTo>
                  <a:pt x="180" y="31"/>
                </a:lnTo>
                <a:lnTo>
                  <a:pt x="163" y="72"/>
                </a:lnTo>
                <a:lnTo>
                  <a:pt x="146" y="138"/>
                </a:lnTo>
                <a:lnTo>
                  <a:pt x="132" y="236"/>
                </a:lnTo>
                <a:lnTo>
                  <a:pt x="125" y="373"/>
                </a:lnTo>
                <a:lnTo>
                  <a:pt x="130" y="551"/>
                </a:lnTo>
                <a:lnTo>
                  <a:pt x="148" y="779"/>
                </a:lnTo>
                <a:lnTo>
                  <a:pt x="37" y="779"/>
                </a:lnTo>
                <a:lnTo>
                  <a:pt x="34" y="756"/>
                </a:lnTo>
                <a:lnTo>
                  <a:pt x="23" y="693"/>
                </a:lnTo>
                <a:lnTo>
                  <a:pt x="13" y="599"/>
                </a:lnTo>
                <a:lnTo>
                  <a:pt x="4" y="483"/>
                </a:lnTo>
                <a:lnTo>
                  <a:pt x="0" y="357"/>
                </a:lnTo>
                <a:lnTo>
                  <a:pt x="7" y="227"/>
                </a:lnTo>
                <a:lnTo>
                  <a:pt x="27" y="105"/>
                </a:lnTo>
                <a:lnTo>
                  <a:pt x="65" y="0"/>
                </a:lnTo>
                <a:lnTo>
                  <a:pt x="198" y="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61" name="Freeform 208"/>
          <p:cNvSpPr/>
          <p:nvPr>
            <p:custDataLst>
              <p:tags r:id="rId202"/>
            </p:custDataLst>
          </p:nvPr>
        </p:nvSpPr>
        <p:spPr>
          <a:xfrm>
            <a:off x="7034530" y="3310255"/>
            <a:ext cx="38100" cy="152400"/>
          </a:xfrm>
          <a:custGeom>
            <a:avLst/>
            <a:gdLst>
              <a:gd name="txL" fmla="*/ 0 w 169"/>
              <a:gd name="txT" fmla="*/ 0 h 666"/>
              <a:gd name="txR" fmla="*/ 169 w 169"/>
              <a:gd name="txB" fmla="*/ 666 h 666"/>
            </a:gdLst>
            <a:ahLst/>
            <a:cxnLst>
              <a:cxn ang="0">
                <a:pos x="169" y="5"/>
              </a:cxn>
              <a:cxn ang="0">
                <a:pos x="164" y="10"/>
              </a:cxn>
              <a:cxn ang="0">
                <a:pos x="154" y="27"/>
              </a:cxn>
              <a:cxn ang="0">
                <a:pos x="139" y="61"/>
              </a:cxn>
              <a:cxn ang="0">
                <a:pos x="124" y="118"/>
              </a:cxn>
              <a:cxn ang="0">
                <a:pos x="113" y="201"/>
              </a:cxn>
              <a:cxn ang="0">
                <a:pos x="107" y="318"/>
              </a:cxn>
              <a:cxn ang="0">
                <a:pos x="110" y="470"/>
              </a:cxn>
              <a:cxn ang="0">
                <a:pos x="126" y="666"/>
              </a:cxn>
              <a:cxn ang="0">
                <a:pos x="31" y="666"/>
              </a:cxn>
              <a:cxn ang="0">
                <a:pos x="28" y="646"/>
              </a:cxn>
              <a:cxn ang="0">
                <a:pos x="20" y="592"/>
              </a:cxn>
              <a:cxn ang="0">
                <a:pos x="11" y="512"/>
              </a:cxn>
              <a:cxn ang="0">
                <a:pos x="3" y="413"/>
              </a:cxn>
              <a:cxn ang="0">
                <a:pos x="0" y="305"/>
              </a:cxn>
              <a:cxn ang="0">
                <a:pos x="6" y="195"/>
              </a:cxn>
              <a:cxn ang="0">
                <a:pos x="23" y="90"/>
              </a:cxn>
              <a:cxn ang="0">
                <a:pos x="55" y="0"/>
              </a:cxn>
              <a:cxn ang="0">
                <a:pos x="169" y="5"/>
              </a:cxn>
            </a:cxnLst>
            <a:rect l="txL" t="txT" r="txR" b="txB"/>
            <a:pathLst>
              <a:path w="169" h="666">
                <a:moveTo>
                  <a:pt x="169" y="5"/>
                </a:moveTo>
                <a:lnTo>
                  <a:pt x="164" y="10"/>
                </a:lnTo>
                <a:lnTo>
                  <a:pt x="154" y="27"/>
                </a:lnTo>
                <a:lnTo>
                  <a:pt x="139" y="61"/>
                </a:lnTo>
                <a:lnTo>
                  <a:pt x="124" y="118"/>
                </a:lnTo>
                <a:lnTo>
                  <a:pt x="113" y="201"/>
                </a:lnTo>
                <a:lnTo>
                  <a:pt x="107" y="318"/>
                </a:lnTo>
                <a:lnTo>
                  <a:pt x="110" y="470"/>
                </a:lnTo>
                <a:lnTo>
                  <a:pt x="126" y="666"/>
                </a:lnTo>
                <a:lnTo>
                  <a:pt x="31" y="666"/>
                </a:lnTo>
                <a:lnTo>
                  <a:pt x="28" y="646"/>
                </a:lnTo>
                <a:lnTo>
                  <a:pt x="20" y="592"/>
                </a:lnTo>
                <a:lnTo>
                  <a:pt x="11" y="512"/>
                </a:lnTo>
                <a:lnTo>
                  <a:pt x="3" y="413"/>
                </a:lnTo>
                <a:lnTo>
                  <a:pt x="0" y="305"/>
                </a:lnTo>
                <a:lnTo>
                  <a:pt x="6" y="195"/>
                </a:lnTo>
                <a:lnTo>
                  <a:pt x="23" y="90"/>
                </a:lnTo>
                <a:lnTo>
                  <a:pt x="55" y="0"/>
                </a:lnTo>
                <a:lnTo>
                  <a:pt x="169" y="5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62" name="Freeform 209"/>
          <p:cNvSpPr/>
          <p:nvPr>
            <p:custDataLst>
              <p:tags r:id="rId203"/>
            </p:custDataLst>
          </p:nvPr>
        </p:nvSpPr>
        <p:spPr>
          <a:xfrm>
            <a:off x="7035800" y="3322955"/>
            <a:ext cx="31750" cy="125730"/>
          </a:xfrm>
          <a:custGeom>
            <a:avLst/>
            <a:gdLst>
              <a:gd name="txL" fmla="*/ 0 w 140"/>
              <a:gd name="txT" fmla="*/ 0 h 551"/>
              <a:gd name="txR" fmla="*/ 140 w 140"/>
              <a:gd name="txB" fmla="*/ 551 h 551"/>
            </a:gdLst>
            <a:ahLst/>
            <a:cxnLst>
              <a:cxn ang="0">
                <a:pos x="140" y="5"/>
              </a:cxn>
              <a:cxn ang="0">
                <a:pos x="136" y="8"/>
              </a:cxn>
              <a:cxn ang="0">
                <a:pos x="127" y="23"/>
              </a:cxn>
              <a:cxn ang="0">
                <a:pos x="116" y="51"/>
              </a:cxn>
              <a:cxn ang="0">
                <a:pos x="103" y="98"/>
              </a:cxn>
              <a:cxn ang="0">
                <a:pos x="94" y="167"/>
              </a:cxn>
              <a:cxn ang="0">
                <a:pos x="90" y="264"/>
              </a:cxn>
              <a:cxn ang="0">
                <a:pos x="92" y="390"/>
              </a:cxn>
              <a:cxn ang="0">
                <a:pos x="106" y="551"/>
              </a:cxn>
              <a:cxn ang="0">
                <a:pos x="27" y="551"/>
              </a:cxn>
              <a:cxn ang="0">
                <a:pos x="24" y="535"/>
              </a:cxn>
              <a:cxn ang="0">
                <a:pos x="17" y="490"/>
              </a:cxn>
              <a:cxn ang="0">
                <a:pos x="9" y="423"/>
              </a:cxn>
              <a:cxn ang="0">
                <a:pos x="3" y="342"/>
              </a:cxn>
              <a:cxn ang="0">
                <a:pos x="0" y="252"/>
              </a:cxn>
              <a:cxn ang="0">
                <a:pos x="5" y="161"/>
              </a:cxn>
              <a:cxn ang="0">
                <a:pos x="20" y="75"/>
              </a:cxn>
              <a:cxn ang="0">
                <a:pos x="46" y="0"/>
              </a:cxn>
              <a:cxn ang="0">
                <a:pos x="140" y="5"/>
              </a:cxn>
            </a:cxnLst>
            <a:rect l="txL" t="txT" r="txR" b="txB"/>
            <a:pathLst>
              <a:path w="140" h="551">
                <a:moveTo>
                  <a:pt x="140" y="5"/>
                </a:moveTo>
                <a:lnTo>
                  <a:pt x="136" y="8"/>
                </a:lnTo>
                <a:lnTo>
                  <a:pt x="127" y="23"/>
                </a:lnTo>
                <a:lnTo>
                  <a:pt x="116" y="51"/>
                </a:lnTo>
                <a:lnTo>
                  <a:pt x="103" y="98"/>
                </a:lnTo>
                <a:lnTo>
                  <a:pt x="94" y="167"/>
                </a:lnTo>
                <a:lnTo>
                  <a:pt x="90" y="264"/>
                </a:lnTo>
                <a:lnTo>
                  <a:pt x="92" y="390"/>
                </a:lnTo>
                <a:lnTo>
                  <a:pt x="106" y="551"/>
                </a:lnTo>
                <a:lnTo>
                  <a:pt x="27" y="551"/>
                </a:lnTo>
                <a:lnTo>
                  <a:pt x="24" y="535"/>
                </a:lnTo>
                <a:lnTo>
                  <a:pt x="17" y="490"/>
                </a:lnTo>
                <a:lnTo>
                  <a:pt x="9" y="423"/>
                </a:lnTo>
                <a:lnTo>
                  <a:pt x="3" y="342"/>
                </a:lnTo>
                <a:lnTo>
                  <a:pt x="0" y="252"/>
                </a:lnTo>
                <a:lnTo>
                  <a:pt x="5" y="161"/>
                </a:lnTo>
                <a:lnTo>
                  <a:pt x="20" y="75"/>
                </a:lnTo>
                <a:lnTo>
                  <a:pt x="46" y="0"/>
                </a:lnTo>
                <a:lnTo>
                  <a:pt x="140" y="5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63" name="Freeform 210"/>
          <p:cNvSpPr/>
          <p:nvPr>
            <p:custDataLst>
              <p:tags r:id="rId204"/>
            </p:custDataLst>
          </p:nvPr>
        </p:nvSpPr>
        <p:spPr>
          <a:xfrm>
            <a:off x="7037705" y="3335655"/>
            <a:ext cx="25400" cy="98425"/>
          </a:xfrm>
          <a:custGeom>
            <a:avLst/>
            <a:gdLst>
              <a:gd name="txL" fmla="*/ 0 w 111"/>
              <a:gd name="txT" fmla="*/ 0 h 437"/>
              <a:gd name="txR" fmla="*/ 111 w 111"/>
              <a:gd name="txB" fmla="*/ 437 h 437"/>
            </a:gdLst>
            <a:ahLst/>
            <a:cxnLst>
              <a:cxn ang="0">
                <a:pos x="111" y="4"/>
              </a:cxn>
              <a:cxn ang="0">
                <a:pos x="108" y="7"/>
              </a:cxn>
              <a:cxn ang="0">
                <a:pos x="101" y="18"/>
              </a:cxn>
              <a:cxn ang="0">
                <a:pos x="92" y="41"/>
              </a:cxn>
              <a:cxn ang="0">
                <a:pos x="82" y="77"/>
              </a:cxn>
              <a:cxn ang="0">
                <a:pos x="75" y="133"/>
              </a:cxn>
              <a:cxn ang="0">
                <a:pos x="70" y="208"/>
              </a:cxn>
              <a:cxn ang="0">
                <a:pos x="72" y="309"/>
              </a:cxn>
              <a:cxn ang="0">
                <a:pos x="83" y="437"/>
              </a:cxn>
              <a:cxn ang="0">
                <a:pos x="21" y="437"/>
              </a:cxn>
              <a:cxn ang="0">
                <a:pos x="19" y="424"/>
              </a:cxn>
              <a:cxn ang="0">
                <a:pos x="13" y="389"/>
              </a:cxn>
              <a:cxn ang="0">
                <a:pos x="7" y="336"/>
              </a:cxn>
              <a:cxn ang="0">
                <a:pos x="3" y="272"/>
              </a:cxn>
              <a:cxn ang="0">
                <a:pos x="0" y="200"/>
              </a:cxn>
              <a:cxn ang="0">
                <a:pos x="5" y="128"/>
              </a:cxn>
              <a:cxn ang="0">
                <a:pos x="16" y="59"/>
              </a:cxn>
              <a:cxn ang="0">
                <a:pos x="37" y="0"/>
              </a:cxn>
              <a:cxn ang="0">
                <a:pos x="111" y="4"/>
              </a:cxn>
            </a:cxnLst>
            <a:rect l="txL" t="txT" r="txR" b="txB"/>
            <a:pathLst>
              <a:path w="111" h="437">
                <a:moveTo>
                  <a:pt x="111" y="4"/>
                </a:moveTo>
                <a:lnTo>
                  <a:pt x="108" y="7"/>
                </a:lnTo>
                <a:lnTo>
                  <a:pt x="101" y="18"/>
                </a:lnTo>
                <a:lnTo>
                  <a:pt x="92" y="41"/>
                </a:lnTo>
                <a:lnTo>
                  <a:pt x="82" y="77"/>
                </a:lnTo>
                <a:lnTo>
                  <a:pt x="75" y="133"/>
                </a:lnTo>
                <a:lnTo>
                  <a:pt x="70" y="208"/>
                </a:lnTo>
                <a:lnTo>
                  <a:pt x="72" y="309"/>
                </a:lnTo>
                <a:lnTo>
                  <a:pt x="83" y="437"/>
                </a:lnTo>
                <a:lnTo>
                  <a:pt x="21" y="437"/>
                </a:lnTo>
                <a:lnTo>
                  <a:pt x="19" y="424"/>
                </a:lnTo>
                <a:lnTo>
                  <a:pt x="13" y="389"/>
                </a:lnTo>
                <a:lnTo>
                  <a:pt x="7" y="336"/>
                </a:lnTo>
                <a:lnTo>
                  <a:pt x="3" y="272"/>
                </a:lnTo>
                <a:lnTo>
                  <a:pt x="0" y="200"/>
                </a:lnTo>
                <a:lnTo>
                  <a:pt x="5" y="128"/>
                </a:lnTo>
                <a:lnTo>
                  <a:pt x="16" y="59"/>
                </a:lnTo>
                <a:lnTo>
                  <a:pt x="37" y="0"/>
                </a:lnTo>
                <a:lnTo>
                  <a:pt x="111" y="4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64" name="Freeform 211"/>
          <p:cNvSpPr/>
          <p:nvPr>
            <p:custDataLst>
              <p:tags r:id="rId205"/>
            </p:custDataLst>
          </p:nvPr>
        </p:nvSpPr>
        <p:spPr>
          <a:xfrm>
            <a:off x="7038975" y="3348355"/>
            <a:ext cx="19050" cy="73025"/>
          </a:xfrm>
          <a:custGeom>
            <a:avLst/>
            <a:gdLst>
              <a:gd name="txL" fmla="*/ 0 w 82"/>
              <a:gd name="txT" fmla="*/ 0 h 322"/>
              <a:gd name="txR" fmla="*/ 82 w 82"/>
              <a:gd name="txB" fmla="*/ 322 h 322"/>
            </a:gdLst>
            <a:ahLst/>
            <a:cxnLst>
              <a:cxn ang="0">
                <a:pos x="82" y="3"/>
              </a:cxn>
              <a:cxn ang="0">
                <a:pos x="79" y="5"/>
              </a:cxn>
              <a:cxn ang="0">
                <a:pos x="75" y="13"/>
              </a:cxn>
              <a:cxn ang="0">
                <a:pos x="67" y="30"/>
              </a:cxn>
              <a:cxn ang="0">
                <a:pos x="60" y="57"/>
              </a:cxn>
              <a:cxn ang="0">
                <a:pos x="54" y="98"/>
              </a:cxn>
              <a:cxn ang="0">
                <a:pos x="52" y="154"/>
              </a:cxn>
              <a:cxn ang="0">
                <a:pos x="53" y="228"/>
              </a:cxn>
              <a:cxn ang="0">
                <a:pos x="61" y="322"/>
              </a:cxn>
              <a:cxn ang="0">
                <a:pos x="15" y="322"/>
              </a:cxn>
              <a:cxn ang="0">
                <a:pos x="14" y="313"/>
              </a:cxn>
              <a:cxn ang="0">
                <a:pos x="9" y="287"/>
              </a:cxn>
              <a:cxn ang="0">
                <a:pos x="5" y="247"/>
              </a:cxn>
              <a:cxn ang="0">
                <a:pos x="1" y="200"/>
              </a:cxn>
              <a:cxn ang="0">
                <a:pos x="0" y="147"/>
              </a:cxn>
              <a:cxn ang="0">
                <a:pos x="3" y="95"/>
              </a:cxn>
              <a:cxn ang="0">
                <a:pos x="11" y="44"/>
              </a:cxn>
              <a:cxn ang="0">
                <a:pos x="27" y="0"/>
              </a:cxn>
              <a:cxn ang="0">
                <a:pos x="82" y="3"/>
              </a:cxn>
            </a:cxnLst>
            <a:rect l="txL" t="txT" r="txR" b="txB"/>
            <a:pathLst>
              <a:path w="82" h="322">
                <a:moveTo>
                  <a:pt x="82" y="3"/>
                </a:moveTo>
                <a:lnTo>
                  <a:pt x="79" y="5"/>
                </a:lnTo>
                <a:lnTo>
                  <a:pt x="75" y="13"/>
                </a:lnTo>
                <a:lnTo>
                  <a:pt x="67" y="30"/>
                </a:lnTo>
                <a:lnTo>
                  <a:pt x="60" y="57"/>
                </a:lnTo>
                <a:lnTo>
                  <a:pt x="54" y="98"/>
                </a:lnTo>
                <a:lnTo>
                  <a:pt x="52" y="154"/>
                </a:lnTo>
                <a:lnTo>
                  <a:pt x="53" y="228"/>
                </a:lnTo>
                <a:lnTo>
                  <a:pt x="61" y="322"/>
                </a:lnTo>
                <a:lnTo>
                  <a:pt x="15" y="322"/>
                </a:lnTo>
                <a:lnTo>
                  <a:pt x="14" y="313"/>
                </a:lnTo>
                <a:lnTo>
                  <a:pt x="9" y="287"/>
                </a:lnTo>
                <a:lnTo>
                  <a:pt x="5" y="247"/>
                </a:lnTo>
                <a:lnTo>
                  <a:pt x="1" y="200"/>
                </a:lnTo>
                <a:lnTo>
                  <a:pt x="0" y="147"/>
                </a:lnTo>
                <a:lnTo>
                  <a:pt x="3" y="95"/>
                </a:lnTo>
                <a:lnTo>
                  <a:pt x="11" y="44"/>
                </a:lnTo>
                <a:lnTo>
                  <a:pt x="27" y="0"/>
                </a:lnTo>
                <a:lnTo>
                  <a:pt x="82" y="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65" name="Rectangle 212"/>
          <p:cNvSpPr/>
          <p:nvPr>
            <p:custDataLst>
              <p:tags r:id="rId206"/>
            </p:custDataLst>
          </p:nvPr>
        </p:nvSpPr>
        <p:spPr>
          <a:xfrm>
            <a:off x="6797675" y="3329305"/>
            <a:ext cx="6350" cy="231775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66" name="Freeform 213"/>
          <p:cNvSpPr/>
          <p:nvPr>
            <p:custDataLst>
              <p:tags r:id="rId207"/>
            </p:custDataLst>
          </p:nvPr>
        </p:nvSpPr>
        <p:spPr>
          <a:xfrm>
            <a:off x="6880225" y="3326130"/>
            <a:ext cx="90805" cy="106680"/>
          </a:xfrm>
          <a:custGeom>
            <a:avLst/>
            <a:gdLst>
              <a:gd name="txL" fmla="*/ 0 w 398"/>
              <a:gd name="txT" fmla="*/ 0 h 469"/>
              <a:gd name="txR" fmla="*/ 398 w 398"/>
              <a:gd name="txB" fmla="*/ 469 h 469"/>
            </a:gdLst>
            <a:ahLst/>
            <a:cxnLst>
              <a:cxn ang="0">
                <a:pos x="37" y="44"/>
              </a:cxn>
              <a:cxn ang="0">
                <a:pos x="33" y="53"/>
              </a:cxn>
              <a:cxn ang="0">
                <a:pos x="27" y="79"/>
              </a:cxn>
              <a:cxn ang="0">
                <a:pos x="17" y="120"/>
              </a:cxn>
              <a:cxn ang="0">
                <a:pos x="8" y="174"/>
              </a:cxn>
              <a:cxn ang="0">
                <a:pos x="1" y="238"/>
              </a:cxn>
              <a:cxn ang="0">
                <a:pos x="0" y="309"/>
              </a:cxn>
              <a:cxn ang="0">
                <a:pos x="7" y="387"/>
              </a:cxn>
              <a:cxn ang="0">
                <a:pos x="24" y="469"/>
              </a:cxn>
              <a:cxn ang="0">
                <a:pos x="24" y="466"/>
              </a:cxn>
              <a:cxn ang="0">
                <a:pos x="24" y="455"/>
              </a:cxn>
              <a:cxn ang="0">
                <a:pos x="24" y="438"/>
              </a:cxn>
              <a:cxn ang="0">
                <a:pos x="24" y="417"/>
              </a:cxn>
              <a:cxn ang="0">
                <a:pos x="27" y="391"/>
              </a:cxn>
              <a:cxn ang="0">
                <a:pos x="30" y="363"/>
              </a:cxn>
              <a:cxn ang="0">
                <a:pos x="35" y="332"/>
              </a:cxn>
              <a:cxn ang="0">
                <a:pos x="41" y="300"/>
              </a:cxn>
              <a:cxn ang="0">
                <a:pos x="52" y="268"/>
              </a:cxn>
              <a:cxn ang="0">
                <a:pos x="64" y="237"/>
              </a:cxn>
              <a:cxn ang="0">
                <a:pos x="79" y="207"/>
              </a:cxn>
              <a:cxn ang="0">
                <a:pos x="99" y="179"/>
              </a:cxn>
              <a:cxn ang="0">
                <a:pos x="123" y="155"/>
              </a:cxn>
              <a:cxn ang="0">
                <a:pos x="150" y="136"/>
              </a:cxn>
              <a:cxn ang="0">
                <a:pos x="183" y="122"/>
              </a:cxn>
              <a:cxn ang="0">
                <a:pos x="221" y="114"/>
              </a:cxn>
              <a:cxn ang="0">
                <a:pos x="223" y="112"/>
              </a:cxn>
              <a:cxn ang="0">
                <a:pos x="230" y="107"/>
              </a:cxn>
              <a:cxn ang="0">
                <a:pos x="242" y="99"/>
              </a:cxn>
              <a:cxn ang="0">
                <a:pos x="260" y="88"/>
              </a:cxn>
              <a:cxn ang="0">
                <a:pos x="284" y="74"/>
              </a:cxn>
              <a:cxn ang="0">
                <a:pos x="315" y="58"/>
              </a:cxn>
              <a:cxn ang="0">
                <a:pos x="352" y="39"/>
              </a:cxn>
              <a:cxn ang="0">
                <a:pos x="398" y="19"/>
              </a:cxn>
              <a:cxn ang="0">
                <a:pos x="396" y="17"/>
              </a:cxn>
              <a:cxn ang="0">
                <a:pos x="389" y="16"/>
              </a:cxn>
              <a:cxn ang="0">
                <a:pos x="379" y="14"/>
              </a:cxn>
              <a:cxn ang="0">
                <a:pos x="364" y="12"/>
              </a:cxn>
              <a:cxn ang="0">
                <a:pos x="347" y="8"/>
              </a:cxn>
              <a:cxn ang="0">
                <a:pos x="326" y="6"/>
              </a:cxn>
              <a:cxn ang="0">
                <a:pos x="302" y="4"/>
              </a:cxn>
              <a:cxn ang="0">
                <a:pos x="277" y="1"/>
              </a:cxn>
              <a:cxn ang="0">
                <a:pos x="250" y="0"/>
              </a:cxn>
              <a:cxn ang="0">
                <a:pos x="221" y="1"/>
              </a:cxn>
              <a:cxn ang="0">
                <a:pos x="191" y="3"/>
              </a:cxn>
              <a:cxn ang="0">
                <a:pos x="160" y="6"/>
              </a:cxn>
              <a:cxn ang="0">
                <a:pos x="129" y="12"/>
              </a:cxn>
              <a:cxn ang="0">
                <a:pos x="97" y="20"/>
              </a:cxn>
              <a:cxn ang="0">
                <a:pos x="67" y="30"/>
              </a:cxn>
              <a:cxn ang="0">
                <a:pos x="37" y="44"/>
              </a:cxn>
            </a:cxnLst>
            <a:rect l="txL" t="txT" r="txR" b="txB"/>
            <a:pathLst>
              <a:path w="398" h="469">
                <a:moveTo>
                  <a:pt x="37" y="44"/>
                </a:moveTo>
                <a:lnTo>
                  <a:pt x="33" y="53"/>
                </a:lnTo>
                <a:lnTo>
                  <a:pt x="27" y="79"/>
                </a:lnTo>
                <a:lnTo>
                  <a:pt x="17" y="120"/>
                </a:lnTo>
                <a:lnTo>
                  <a:pt x="8" y="174"/>
                </a:lnTo>
                <a:lnTo>
                  <a:pt x="1" y="238"/>
                </a:lnTo>
                <a:lnTo>
                  <a:pt x="0" y="309"/>
                </a:lnTo>
                <a:lnTo>
                  <a:pt x="7" y="387"/>
                </a:lnTo>
                <a:lnTo>
                  <a:pt x="24" y="469"/>
                </a:lnTo>
                <a:lnTo>
                  <a:pt x="24" y="466"/>
                </a:lnTo>
                <a:lnTo>
                  <a:pt x="24" y="455"/>
                </a:lnTo>
                <a:lnTo>
                  <a:pt x="24" y="438"/>
                </a:lnTo>
                <a:lnTo>
                  <a:pt x="24" y="417"/>
                </a:lnTo>
                <a:lnTo>
                  <a:pt x="27" y="391"/>
                </a:lnTo>
                <a:lnTo>
                  <a:pt x="30" y="363"/>
                </a:lnTo>
                <a:lnTo>
                  <a:pt x="35" y="332"/>
                </a:lnTo>
                <a:lnTo>
                  <a:pt x="41" y="300"/>
                </a:lnTo>
                <a:lnTo>
                  <a:pt x="52" y="268"/>
                </a:lnTo>
                <a:lnTo>
                  <a:pt x="64" y="237"/>
                </a:lnTo>
                <a:lnTo>
                  <a:pt x="79" y="207"/>
                </a:lnTo>
                <a:lnTo>
                  <a:pt x="99" y="179"/>
                </a:lnTo>
                <a:lnTo>
                  <a:pt x="123" y="155"/>
                </a:lnTo>
                <a:lnTo>
                  <a:pt x="150" y="136"/>
                </a:lnTo>
                <a:lnTo>
                  <a:pt x="183" y="122"/>
                </a:lnTo>
                <a:lnTo>
                  <a:pt x="221" y="114"/>
                </a:lnTo>
                <a:lnTo>
                  <a:pt x="223" y="112"/>
                </a:lnTo>
                <a:lnTo>
                  <a:pt x="230" y="107"/>
                </a:lnTo>
                <a:lnTo>
                  <a:pt x="242" y="99"/>
                </a:lnTo>
                <a:lnTo>
                  <a:pt x="260" y="88"/>
                </a:lnTo>
                <a:lnTo>
                  <a:pt x="284" y="74"/>
                </a:lnTo>
                <a:lnTo>
                  <a:pt x="315" y="58"/>
                </a:lnTo>
                <a:lnTo>
                  <a:pt x="352" y="39"/>
                </a:lnTo>
                <a:lnTo>
                  <a:pt x="398" y="19"/>
                </a:lnTo>
                <a:lnTo>
                  <a:pt x="396" y="17"/>
                </a:lnTo>
                <a:lnTo>
                  <a:pt x="389" y="16"/>
                </a:lnTo>
                <a:lnTo>
                  <a:pt x="379" y="14"/>
                </a:lnTo>
                <a:lnTo>
                  <a:pt x="364" y="12"/>
                </a:lnTo>
                <a:lnTo>
                  <a:pt x="347" y="8"/>
                </a:lnTo>
                <a:lnTo>
                  <a:pt x="326" y="6"/>
                </a:lnTo>
                <a:lnTo>
                  <a:pt x="302" y="4"/>
                </a:lnTo>
                <a:lnTo>
                  <a:pt x="277" y="1"/>
                </a:lnTo>
                <a:lnTo>
                  <a:pt x="250" y="0"/>
                </a:lnTo>
                <a:lnTo>
                  <a:pt x="221" y="1"/>
                </a:lnTo>
                <a:lnTo>
                  <a:pt x="191" y="3"/>
                </a:lnTo>
                <a:lnTo>
                  <a:pt x="160" y="6"/>
                </a:lnTo>
                <a:lnTo>
                  <a:pt x="129" y="12"/>
                </a:lnTo>
                <a:lnTo>
                  <a:pt x="97" y="20"/>
                </a:lnTo>
                <a:lnTo>
                  <a:pt x="67" y="30"/>
                </a:lnTo>
                <a:lnTo>
                  <a:pt x="37" y="44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67" name="Freeform 214"/>
          <p:cNvSpPr/>
          <p:nvPr>
            <p:custDataLst>
              <p:tags r:id="rId208"/>
            </p:custDataLst>
          </p:nvPr>
        </p:nvSpPr>
        <p:spPr>
          <a:xfrm>
            <a:off x="6755130" y="3405505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7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1"/>
              </a:cxn>
              <a:cxn ang="0">
                <a:pos x="20" y="34"/>
              </a:cxn>
              <a:cxn ang="0">
                <a:pos x="29" y="27"/>
              </a:cxn>
              <a:cxn ang="0">
                <a:pos x="41" y="20"/>
              </a:cxn>
              <a:cxn ang="0">
                <a:pos x="57" y="13"/>
              </a:cxn>
              <a:cxn ang="0">
                <a:pos x="77" y="7"/>
              </a:cxn>
              <a:cxn ang="0">
                <a:pos x="98" y="3"/>
              </a:cxn>
              <a:cxn ang="0">
                <a:pos x="126" y="0"/>
              </a:cxn>
              <a:cxn ang="0">
                <a:pos x="156" y="0"/>
              </a:cxn>
              <a:cxn ang="0">
                <a:pos x="191" y="3"/>
              </a:cxn>
              <a:cxn ang="0">
                <a:pos x="230" y="8"/>
              </a:cxn>
              <a:cxn ang="0">
                <a:pos x="275" y="18"/>
              </a:cxn>
              <a:cxn ang="0">
                <a:pos x="325" y="31"/>
              </a:cxn>
              <a:cxn ang="0">
                <a:pos x="318" y="51"/>
              </a:cxn>
              <a:cxn ang="0">
                <a:pos x="316" y="50"/>
              </a:cxn>
              <a:cxn ang="0">
                <a:pos x="308" y="47"/>
              </a:cxn>
              <a:cxn ang="0">
                <a:pos x="295" y="44"/>
              </a:cxn>
              <a:cxn ang="0">
                <a:pos x="279" y="39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4"/>
              </a:cxn>
              <a:cxn ang="0">
                <a:pos x="161" y="23"/>
              </a:cxn>
              <a:cxn ang="0">
                <a:pos x="134" y="23"/>
              </a:cxn>
              <a:cxn ang="0">
                <a:pos x="108" y="26"/>
              </a:cxn>
              <a:cxn ang="0">
                <a:pos x="82" y="31"/>
              </a:cxn>
              <a:cxn ang="0">
                <a:pos x="58" y="41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7"/>
              </a:cxn>
            </a:cxnLst>
            <a:rect l="txL" t="txT" r="txR" b="txB"/>
            <a:pathLst>
              <a:path w="325" h="89">
                <a:moveTo>
                  <a:pt x="0" y="57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1"/>
                </a:lnTo>
                <a:lnTo>
                  <a:pt x="20" y="34"/>
                </a:lnTo>
                <a:lnTo>
                  <a:pt x="29" y="27"/>
                </a:lnTo>
                <a:lnTo>
                  <a:pt x="41" y="20"/>
                </a:lnTo>
                <a:lnTo>
                  <a:pt x="57" y="13"/>
                </a:lnTo>
                <a:lnTo>
                  <a:pt x="77" y="7"/>
                </a:lnTo>
                <a:lnTo>
                  <a:pt x="98" y="3"/>
                </a:lnTo>
                <a:lnTo>
                  <a:pt x="126" y="0"/>
                </a:lnTo>
                <a:lnTo>
                  <a:pt x="156" y="0"/>
                </a:lnTo>
                <a:lnTo>
                  <a:pt x="191" y="3"/>
                </a:lnTo>
                <a:lnTo>
                  <a:pt x="230" y="8"/>
                </a:lnTo>
                <a:lnTo>
                  <a:pt x="275" y="18"/>
                </a:lnTo>
                <a:lnTo>
                  <a:pt x="325" y="31"/>
                </a:lnTo>
                <a:lnTo>
                  <a:pt x="318" y="51"/>
                </a:lnTo>
                <a:lnTo>
                  <a:pt x="316" y="50"/>
                </a:lnTo>
                <a:lnTo>
                  <a:pt x="308" y="47"/>
                </a:lnTo>
                <a:lnTo>
                  <a:pt x="295" y="44"/>
                </a:lnTo>
                <a:lnTo>
                  <a:pt x="279" y="39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4"/>
                </a:lnTo>
                <a:lnTo>
                  <a:pt x="161" y="23"/>
                </a:lnTo>
                <a:lnTo>
                  <a:pt x="134" y="23"/>
                </a:lnTo>
                <a:lnTo>
                  <a:pt x="108" y="26"/>
                </a:lnTo>
                <a:lnTo>
                  <a:pt x="82" y="31"/>
                </a:lnTo>
                <a:lnTo>
                  <a:pt x="58" y="41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68" name="Freeform 215"/>
          <p:cNvSpPr/>
          <p:nvPr>
            <p:custDataLst>
              <p:tags r:id="rId209"/>
            </p:custDataLst>
          </p:nvPr>
        </p:nvSpPr>
        <p:spPr>
          <a:xfrm>
            <a:off x="6755130" y="3357880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6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0"/>
              </a:cxn>
              <a:cxn ang="0">
                <a:pos x="20" y="33"/>
              </a:cxn>
              <a:cxn ang="0">
                <a:pos x="29" y="27"/>
              </a:cxn>
              <a:cxn ang="0">
                <a:pos x="41" y="18"/>
              </a:cxn>
              <a:cxn ang="0">
                <a:pos x="57" y="13"/>
              </a:cxn>
              <a:cxn ang="0">
                <a:pos x="77" y="7"/>
              </a:cxn>
              <a:cxn ang="0">
                <a:pos x="98" y="2"/>
              </a:cxn>
              <a:cxn ang="0">
                <a:pos x="126" y="0"/>
              </a:cxn>
              <a:cxn ang="0">
                <a:pos x="156" y="0"/>
              </a:cxn>
              <a:cxn ang="0">
                <a:pos x="191" y="2"/>
              </a:cxn>
              <a:cxn ang="0">
                <a:pos x="230" y="8"/>
              </a:cxn>
              <a:cxn ang="0">
                <a:pos x="275" y="17"/>
              </a:cxn>
              <a:cxn ang="0">
                <a:pos x="325" y="31"/>
              </a:cxn>
              <a:cxn ang="0">
                <a:pos x="318" y="49"/>
              </a:cxn>
              <a:cxn ang="0">
                <a:pos x="316" y="48"/>
              </a:cxn>
              <a:cxn ang="0">
                <a:pos x="308" y="46"/>
              </a:cxn>
              <a:cxn ang="0">
                <a:pos x="295" y="43"/>
              </a:cxn>
              <a:cxn ang="0">
                <a:pos x="279" y="38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3"/>
              </a:cxn>
              <a:cxn ang="0">
                <a:pos x="161" y="22"/>
              </a:cxn>
              <a:cxn ang="0">
                <a:pos x="134" y="23"/>
              </a:cxn>
              <a:cxn ang="0">
                <a:pos x="108" y="25"/>
              </a:cxn>
              <a:cxn ang="0">
                <a:pos x="82" y="31"/>
              </a:cxn>
              <a:cxn ang="0">
                <a:pos x="58" y="40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6"/>
              </a:cxn>
            </a:cxnLst>
            <a:rect l="txL" t="txT" r="txR" b="txB"/>
            <a:pathLst>
              <a:path w="325" h="89">
                <a:moveTo>
                  <a:pt x="0" y="56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0"/>
                </a:lnTo>
                <a:lnTo>
                  <a:pt x="20" y="33"/>
                </a:lnTo>
                <a:lnTo>
                  <a:pt x="29" y="27"/>
                </a:lnTo>
                <a:lnTo>
                  <a:pt x="41" y="18"/>
                </a:lnTo>
                <a:lnTo>
                  <a:pt x="57" y="13"/>
                </a:lnTo>
                <a:lnTo>
                  <a:pt x="77" y="7"/>
                </a:lnTo>
                <a:lnTo>
                  <a:pt x="98" y="2"/>
                </a:lnTo>
                <a:lnTo>
                  <a:pt x="126" y="0"/>
                </a:lnTo>
                <a:lnTo>
                  <a:pt x="156" y="0"/>
                </a:lnTo>
                <a:lnTo>
                  <a:pt x="191" y="2"/>
                </a:lnTo>
                <a:lnTo>
                  <a:pt x="230" y="8"/>
                </a:lnTo>
                <a:lnTo>
                  <a:pt x="275" y="17"/>
                </a:lnTo>
                <a:lnTo>
                  <a:pt x="325" y="31"/>
                </a:lnTo>
                <a:lnTo>
                  <a:pt x="318" y="49"/>
                </a:lnTo>
                <a:lnTo>
                  <a:pt x="316" y="48"/>
                </a:lnTo>
                <a:lnTo>
                  <a:pt x="308" y="46"/>
                </a:lnTo>
                <a:lnTo>
                  <a:pt x="295" y="43"/>
                </a:lnTo>
                <a:lnTo>
                  <a:pt x="279" y="38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3"/>
                </a:lnTo>
                <a:lnTo>
                  <a:pt x="161" y="22"/>
                </a:lnTo>
                <a:lnTo>
                  <a:pt x="134" y="23"/>
                </a:lnTo>
                <a:lnTo>
                  <a:pt x="108" y="25"/>
                </a:lnTo>
                <a:lnTo>
                  <a:pt x="82" y="31"/>
                </a:lnTo>
                <a:lnTo>
                  <a:pt x="58" y="40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6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69" name="Freeform 216"/>
          <p:cNvSpPr/>
          <p:nvPr>
            <p:custDataLst>
              <p:tags r:id="rId210"/>
            </p:custDataLst>
          </p:nvPr>
        </p:nvSpPr>
        <p:spPr>
          <a:xfrm>
            <a:off x="6824980" y="3333750"/>
            <a:ext cx="119380" cy="220980"/>
          </a:xfrm>
          <a:custGeom>
            <a:avLst/>
            <a:gdLst>
              <a:gd name="txL" fmla="*/ 0 w 528"/>
              <a:gd name="txT" fmla="*/ 0 h 975"/>
              <a:gd name="txR" fmla="*/ 528 w 528"/>
              <a:gd name="txB" fmla="*/ 975 h 975"/>
            </a:gdLst>
            <a:ahLst/>
            <a:cxnLst>
              <a:cxn ang="0">
                <a:pos x="0" y="0"/>
              </a:cxn>
              <a:cxn ang="0">
                <a:pos x="0" y="943"/>
              </a:cxn>
              <a:cxn ang="0">
                <a:pos x="159" y="975"/>
              </a:cxn>
              <a:cxn ang="0">
                <a:pos x="152" y="848"/>
              </a:cxn>
              <a:cxn ang="0">
                <a:pos x="528" y="905"/>
              </a:cxn>
              <a:cxn ang="0">
                <a:pos x="521" y="855"/>
              </a:cxn>
              <a:cxn ang="0">
                <a:pos x="261" y="822"/>
              </a:cxn>
              <a:cxn ang="0">
                <a:pos x="254" y="713"/>
              </a:cxn>
              <a:cxn ang="0">
                <a:pos x="77" y="713"/>
              </a:cxn>
              <a:cxn ang="0">
                <a:pos x="72" y="699"/>
              </a:cxn>
              <a:cxn ang="0">
                <a:pos x="60" y="659"/>
              </a:cxn>
              <a:cxn ang="0">
                <a:pos x="44" y="595"/>
              </a:cxn>
              <a:cxn ang="0">
                <a:pos x="28" y="511"/>
              </a:cxn>
              <a:cxn ang="0">
                <a:pos x="16" y="410"/>
              </a:cxn>
              <a:cxn ang="0">
                <a:pos x="12" y="294"/>
              </a:cxn>
              <a:cxn ang="0">
                <a:pos x="21" y="167"/>
              </a:cxn>
              <a:cxn ang="0">
                <a:pos x="45" y="32"/>
              </a:cxn>
              <a:cxn ang="0">
                <a:pos x="0" y="0"/>
              </a:cxn>
            </a:cxnLst>
            <a:rect l="txL" t="txT" r="txR" b="txB"/>
            <a:pathLst>
              <a:path w="528" h="975">
                <a:moveTo>
                  <a:pt x="0" y="0"/>
                </a:moveTo>
                <a:lnTo>
                  <a:pt x="0" y="943"/>
                </a:lnTo>
                <a:lnTo>
                  <a:pt x="159" y="975"/>
                </a:lnTo>
                <a:lnTo>
                  <a:pt x="152" y="848"/>
                </a:lnTo>
                <a:lnTo>
                  <a:pt x="528" y="905"/>
                </a:lnTo>
                <a:lnTo>
                  <a:pt x="521" y="855"/>
                </a:lnTo>
                <a:lnTo>
                  <a:pt x="261" y="822"/>
                </a:lnTo>
                <a:lnTo>
                  <a:pt x="254" y="713"/>
                </a:lnTo>
                <a:lnTo>
                  <a:pt x="77" y="713"/>
                </a:lnTo>
                <a:lnTo>
                  <a:pt x="72" y="699"/>
                </a:lnTo>
                <a:lnTo>
                  <a:pt x="60" y="659"/>
                </a:lnTo>
                <a:lnTo>
                  <a:pt x="44" y="595"/>
                </a:lnTo>
                <a:lnTo>
                  <a:pt x="28" y="511"/>
                </a:lnTo>
                <a:lnTo>
                  <a:pt x="16" y="410"/>
                </a:lnTo>
                <a:lnTo>
                  <a:pt x="12" y="294"/>
                </a:lnTo>
                <a:lnTo>
                  <a:pt x="21" y="167"/>
                </a:lnTo>
                <a:lnTo>
                  <a:pt x="45" y="32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70" name="Freeform 217"/>
          <p:cNvSpPr/>
          <p:nvPr>
            <p:custDataLst>
              <p:tags r:id="rId211"/>
            </p:custDataLst>
          </p:nvPr>
        </p:nvSpPr>
        <p:spPr>
          <a:xfrm>
            <a:off x="6883400" y="3282950"/>
            <a:ext cx="154305" cy="30480"/>
          </a:xfrm>
          <a:custGeom>
            <a:avLst/>
            <a:gdLst>
              <a:gd name="txL" fmla="*/ 0 w 678"/>
              <a:gd name="txT" fmla="*/ 0 h 133"/>
              <a:gd name="txR" fmla="*/ 678 w 678"/>
              <a:gd name="txB" fmla="*/ 133 h 133"/>
            </a:gdLst>
            <a:ahLst/>
            <a:cxnLst>
              <a:cxn ang="0">
                <a:pos x="0" y="133"/>
              </a:cxn>
              <a:cxn ang="0">
                <a:pos x="4" y="132"/>
              </a:cxn>
              <a:cxn ang="0">
                <a:pos x="15" y="127"/>
              </a:cxn>
              <a:cxn ang="0">
                <a:pos x="32" y="122"/>
              </a:cxn>
              <a:cxn ang="0">
                <a:pos x="56" y="114"/>
              </a:cxn>
              <a:cxn ang="0">
                <a:pos x="86" y="104"/>
              </a:cxn>
              <a:cxn ang="0">
                <a:pos x="120" y="95"/>
              </a:cxn>
              <a:cxn ang="0">
                <a:pos x="160" y="86"/>
              </a:cxn>
              <a:cxn ang="0">
                <a:pos x="204" y="78"/>
              </a:cxn>
              <a:cxn ang="0">
                <a:pos x="252" y="70"/>
              </a:cxn>
              <a:cxn ang="0">
                <a:pos x="303" y="64"/>
              </a:cxn>
              <a:cxn ang="0">
                <a:pos x="358" y="60"/>
              </a:cxn>
              <a:cxn ang="0">
                <a:pos x="414" y="58"/>
              </a:cxn>
              <a:cxn ang="0">
                <a:pos x="474" y="60"/>
              </a:cxn>
              <a:cxn ang="0">
                <a:pos x="534" y="65"/>
              </a:cxn>
              <a:cxn ang="0">
                <a:pos x="596" y="74"/>
              </a:cxn>
              <a:cxn ang="0">
                <a:pos x="659" y="88"/>
              </a:cxn>
              <a:cxn ang="0">
                <a:pos x="678" y="0"/>
              </a:cxn>
              <a:cxn ang="0">
                <a:pos x="674" y="0"/>
              </a:cxn>
              <a:cxn ang="0">
                <a:pos x="659" y="0"/>
              </a:cxn>
              <a:cxn ang="0">
                <a:pos x="636" y="0"/>
              </a:cxn>
              <a:cxn ang="0">
                <a:pos x="606" y="1"/>
              </a:cxn>
              <a:cxn ang="0">
                <a:pos x="570" y="2"/>
              </a:cxn>
              <a:cxn ang="0">
                <a:pos x="527" y="3"/>
              </a:cxn>
              <a:cxn ang="0">
                <a:pos x="480" y="7"/>
              </a:cxn>
              <a:cxn ang="0">
                <a:pos x="430" y="9"/>
              </a:cxn>
              <a:cxn ang="0">
                <a:pos x="376" y="14"/>
              </a:cxn>
              <a:cxn ang="0">
                <a:pos x="320" y="18"/>
              </a:cxn>
              <a:cxn ang="0">
                <a:pos x="264" y="24"/>
              </a:cxn>
              <a:cxn ang="0">
                <a:pos x="208" y="32"/>
              </a:cxn>
              <a:cxn ang="0">
                <a:pos x="152" y="40"/>
              </a:cxn>
              <a:cxn ang="0">
                <a:pos x="98" y="50"/>
              </a:cxn>
              <a:cxn ang="0">
                <a:pos x="47" y="62"/>
              </a:cxn>
              <a:cxn ang="0">
                <a:pos x="0" y="76"/>
              </a:cxn>
              <a:cxn ang="0">
                <a:pos x="0" y="133"/>
              </a:cxn>
            </a:cxnLst>
            <a:rect l="txL" t="txT" r="txR" b="txB"/>
            <a:pathLst>
              <a:path w="678" h="133">
                <a:moveTo>
                  <a:pt x="0" y="133"/>
                </a:moveTo>
                <a:lnTo>
                  <a:pt x="4" y="132"/>
                </a:lnTo>
                <a:lnTo>
                  <a:pt x="15" y="127"/>
                </a:lnTo>
                <a:lnTo>
                  <a:pt x="32" y="122"/>
                </a:lnTo>
                <a:lnTo>
                  <a:pt x="56" y="114"/>
                </a:lnTo>
                <a:lnTo>
                  <a:pt x="86" y="104"/>
                </a:lnTo>
                <a:lnTo>
                  <a:pt x="120" y="95"/>
                </a:lnTo>
                <a:lnTo>
                  <a:pt x="160" y="86"/>
                </a:lnTo>
                <a:lnTo>
                  <a:pt x="204" y="78"/>
                </a:lnTo>
                <a:lnTo>
                  <a:pt x="252" y="70"/>
                </a:lnTo>
                <a:lnTo>
                  <a:pt x="303" y="64"/>
                </a:lnTo>
                <a:lnTo>
                  <a:pt x="358" y="60"/>
                </a:lnTo>
                <a:lnTo>
                  <a:pt x="414" y="58"/>
                </a:lnTo>
                <a:lnTo>
                  <a:pt x="474" y="60"/>
                </a:lnTo>
                <a:lnTo>
                  <a:pt x="534" y="65"/>
                </a:lnTo>
                <a:lnTo>
                  <a:pt x="596" y="74"/>
                </a:lnTo>
                <a:lnTo>
                  <a:pt x="659" y="88"/>
                </a:lnTo>
                <a:lnTo>
                  <a:pt x="678" y="0"/>
                </a:lnTo>
                <a:lnTo>
                  <a:pt x="674" y="0"/>
                </a:lnTo>
                <a:lnTo>
                  <a:pt x="659" y="0"/>
                </a:lnTo>
                <a:lnTo>
                  <a:pt x="636" y="0"/>
                </a:lnTo>
                <a:lnTo>
                  <a:pt x="606" y="1"/>
                </a:lnTo>
                <a:lnTo>
                  <a:pt x="570" y="2"/>
                </a:lnTo>
                <a:lnTo>
                  <a:pt x="527" y="3"/>
                </a:lnTo>
                <a:lnTo>
                  <a:pt x="480" y="7"/>
                </a:lnTo>
                <a:lnTo>
                  <a:pt x="430" y="9"/>
                </a:lnTo>
                <a:lnTo>
                  <a:pt x="376" y="14"/>
                </a:lnTo>
                <a:lnTo>
                  <a:pt x="320" y="18"/>
                </a:lnTo>
                <a:lnTo>
                  <a:pt x="264" y="24"/>
                </a:lnTo>
                <a:lnTo>
                  <a:pt x="208" y="32"/>
                </a:lnTo>
                <a:lnTo>
                  <a:pt x="152" y="40"/>
                </a:lnTo>
                <a:lnTo>
                  <a:pt x="98" y="50"/>
                </a:lnTo>
                <a:lnTo>
                  <a:pt x="47" y="62"/>
                </a:lnTo>
                <a:lnTo>
                  <a:pt x="0" y="76"/>
                </a:lnTo>
                <a:lnTo>
                  <a:pt x="0" y="13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71" name="Freeform 218"/>
          <p:cNvSpPr/>
          <p:nvPr>
            <p:custDataLst>
              <p:tags r:id="rId212"/>
            </p:custDataLst>
          </p:nvPr>
        </p:nvSpPr>
        <p:spPr>
          <a:xfrm>
            <a:off x="6793230" y="3561080"/>
            <a:ext cx="259080" cy="85725"/>
          </a:xfrm>
          <a:custGeom>
            <a:avLst/>
            <a:gdLst>
              <a:gd name="txL" fmla="*/ 0 w 1142"/>
              <a:gd name="txT" fmla="*/ 0 h 379"/>
              <a:gd name="txR" fmla="*/ 1142 w 1142"/>
              <a:gd name="txB" fmla="*/ 379 h 379"/>
            </a:gdLst>
            <a:ahLst/>
            <a:cxnLst>
              <a:cxn ang="0">
                <a:pos x="482" y="367"/>
              </a:cxn>
              <a:cxn ang="0">
                <a:pos x="485" y="366"/>
              </a:cxn>
              <a:cxn ang="0">
                <a:pos x="492" y="363"/>
              </a:cxn>
              <a:cxn ang="0">
                <a:pos x="502" y="359"/>
              </a:cxn>
              <a:cxn ang="0">
                <a:pos x="516" y="353"/>
              </a:cxn>
              <a:cxn ang="0">
                <a:pos x="533" y="346"/>
              </a:cxn>
              <a:cxn ang="0">
                <a:pos x="551" y="338"/>
              </a:cxn>
              <a:cxn ang="0">
                <a:pos x="572" y="328"/>
              </a:cxn>
              <a:cxn ang="0">
                <a:pos x="593" y="317"/>
              </a:cxn>
              <a:cxn ang="0">
                <a:pos x="616" y="306"/>
              </a:cxn>
              <a:cxn ang="0">
                <a:pos x="638" y="292"/>
              </a:cxn>
              <a:cxn ang="0">
                <a:pos x="660" y="279"/>
              </a:cxn>
              <a:cxn ang="0">
                <a:pos x="680" y="264"/>
              </a:cxn>
              <a:cxn ang="0">
                <a:pos x="700" y="249"/>
              </a:cxn>
              <a:cxn ang="0">
                <a:pos x="717" y="233"/>
              </a:cxn>
              <a:cxn ang="0">
                <a:pos x="732" y="217"/>
              </a:cxn>
              <a:cxn ang="0">
                <a:pos x="743" y="201"/>
              </a:cxn>
              <a:cxn ang="0">
                <a:pos x="0" y="20"/>
              </a:cxn>
              <a:cxn ang="0">
                <a:pos x="57" y="0"/>
              </a:cxn>
              <a:cxn ang="0">
                <a:pos x="1142" y="267"/>
              </a:cxn>
              <a:cxn ang="0">
                <a:pos x="1098" y="292"/>
              </a:cxn>
              <a:cxn ang="0">
                <a:pos x="784" y="212"/>
              </a:cxn>
              <a:cxn ang="0">
                <a:pos x="783" y="213"/>
              </a:cxn>
              <a:cxn ang="0">
                <a:pos x="781" y="216"/>
              </a:cxn>
              <a:cxn ang="0">
                <a:pos x="776" y="221"/>
              </a:cxn>
              <a:cxn ang="0">
                <a:pos x="769" y="228"/>
              </a:cxn>
              <a:cxn ang="0">
                <a:pos x="761" y="237"/>
              </a:cxn>
              <a:cxn ang="0">
                <a:pos x="750" y="246"/>
              </a:cxn>
              <a:cxn ang="0">
                <a:pos x="737" y="258"/>
              </a:cxn>
              <a:cxn ang="0">
                <a:pos x="721" y="269"/>
              </a:cxn>
              <a:cxn ang="0">
                <a:pos x="703" y="282"/>
              </a:cxn>
              <a:cxn ang="0">
                <a:pos x="684" y="295"/>
              </a:cxn>
              <a:cxn ang="0">
                <a:pos x="660" y="309"/>
              </a:cxn>
              <a:cxn ang="0">
                <a:pos x="635" y="323"/>
              </a:cxn>
              <a:cxn ang="0">
                <a:pos x="606" y="338"/>
              </a:cxn>
              <a:cxn ang="0">
                <a:pos x="574" y="352"/>
              </a:cxn>
              <a:cxn ang="0">
                <a:pos x="540" y="366"/>
              </a:cxn>
              <a:cxn ang="0">
                <a:pos x="502" y="379"/>
              </a:cxn>
              <a:cxn ang="0">
                <a:pos x="482" y="367"/>
              </a:cxn>
            </a:cxnLst>
            <a:rect l="txL" t="txT" r="txR" b="txB"/>
            <a:pathLst>
              <a:path w="1142" h="379">
                <a:moveTo>
                  <a:pt x="482" y="367"/>
                </a:moveTo>
                <a:lnTo>
                  <a:pt x="485" y="366"/>
                </a:lnTo>
                <a:lnTo>
                  <a:pt x="492" y="363"/>
                </a:lnTo>
                <a:lnTo>
                  <a:pt x="502" y="359"/>
                </a:lnTo>
                <a:lnTo>
                  <a:pt x="516" y="353"/>
                </a:lnTo>
                <a:lnTo>
                  <a:pt x="533" y="346"/>
                </a:lnTo>
                <a:lnTo>
                  <a:pt x="551" y="338"/>
                </a:lnTo>
                <a:lnTo>
                  <a:pt x="572" y="328"/>
                </a:lnTo>
                <a:lnTo>
                  <a:pt x="593" y="317"/>
                </a:lnTo>
                <a:lnTo>
                  <a:pt x="616" y="306"/>
                </a:lnTo>
                <a:lnTo>
                  <a:pt x="638" y="292"/>
                </a:lnTo>
                <a:lnTo>
                  <a:pt x="660" y="279"/>
                </a:lnTo>
                <a:lnTo>
                  <a:pt x="680" y="264"/>
                </a:lnTo>
                <a:lnTo>
                  <a:pt x="700" y="249"/>
                </a:lnTo>
                <a:lnTo>
                  <a:pt x="717" y="233"/>
                </a:lnTo>
                <a:lnTo>
                  <a:pt x="732" y="217"/>
                </a:lnTo>
                <a:lnTo>
                  <a:pt x="743" y="201"/>
                </a:lnTo>
                <a:lnTo>
                  <a:pt x="0" y="20"/>
                </a:lnTo>
                <a:lnTo>
                  <a:pt x="57" y="0"/>
                </a:lnTo>
                <a:lnTo>
                  <a:pt x="1142" y="267"/>
                </a:lnTo>
                <a:lnTo>
                  <a:pt x="1098" y="292"/>
                </a:lnTo>
                <a:lnTo>
                  <a:pt x="784" y="212"/>
                </a:lnTo>
                <a:lnTo>
                  <a:pt x="783" y="213"/>
                </a:lnTo>
                <a:lnTo>
                  <a:pt x="781" y="216"/>
                </a:lnTo>
                <a:lnTo>
                  <a:pt x="776" y="221"/>
                </a:lnTo>
                <a:lnTo>
                  <a:pt x="769" y="228"/>
                </a:lnTo>
                <a:lnTo>
                  <a:pt x="761" y="237"/>
                </a:lnTo>
                <a:lnTo>
                  <a:pt x="750" y="246"/>
                </a:lnTo>
                <a:lnTo>
                  <a:pt x="737" y="258"/>
                </a:lnTo>
                <a:lnTo>
                  <a:pt x="721" y="269"/>
                </a:lnTo>
                <a:lnTo>
                  <a:pt x="703" y="282"/>
                </a:lnTo>
                <a:lnTo>
                  <a:pt x="684" y="295"/>
                </a:lnTo>
                <a:lnTo>
                  <a:pt x="660" y="309"/>
                </a:lnTo>
                <a:lnTo>
                  <a:pt x="635" y="323"/>
                </a:lnTo>
                <a:lnTo>
                  <a:pt x="606" y="338"/>
                </a:lnTo>
                <a:lnTo>
                  <a:pt x="574" y="352"/>
                </a:lnTo>
                <a:lnTo>
                  <a:pt x="540" y="366"/>
                </a:lnTo>
                <a:lnTo>
                  <a:pt x="502" y="379"/>
                </a:lnTo>
                <a:lnTo>
                  <a:pt x="482" y="36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72" name="Freeform 219"/>
          <p:cNvSpPr/>
          <p:nvPr>
            <p:custDataLst>
              <p:tags r:id="rId213"/>
            </p:custDataLst>
          </p:nvPr>
        </p:nvSpPr>
        <p:spPr>
          <a:xfrm>
            <a:off x="6739255" y="3583305"/>
            <a:ext cx="265430" cy="76200"/>
          </a:xfrm>
          <a:custGeom>
            <a:avLst/>
            <a:gdLst>
              <a:gd name="txL" fmla="*/ 0 w 1163"/>
              <a:gd name="txT" fmla="*/ 0 h 340"/>
              <a:gd name="txR" fmla="*/ 1163 w 1163"/>
              <a:gd name="txB" fmla="*/ 340 h 340"/>
            </a:gdLst>
            <a:ahLst/>
            <a:cxnLst>
              <a:cxn ang="0">
                <a:pos x="0" y="0"/>
              </a:cxn>
              <a:cxn ang="0">
                <a:pos x="1137" y="340"/>
              </a:cxn>
              <a:cxn ang="0">
                <a:pos x="1163" y="340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63" h="340">
                <a:moveTo>
                  <a:pt x="0" y="0"/>
                </a:moveTo>
                <a:lnTo>
                  <a:pt x="1137" y="340"/>
                </a:lnTo>
                <a:lnTo>
                  <a:pt x="1163" y="340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73" name="Freeform 220"/>
          <p:cNvSpPr/>
          <p:nvPr>
            <p:custDataLst>
              <p:tags r:id="rId214"/>
            </p:custDataLst>
          </p:nvPr>
        </p:nvSpPr>
        <p:spPr>
          <a:xfrm>
            <a:off x="6783705" y="3571875"/>
            <a:ext cx="260350" cy="69850"/>
          </a:xfrm>
          <a:custGeom>
            <a:avLst/>
            <a:gdLst>
              <a:gd name="txL" fmla="*/ 0 w 1149"/>
              <a:gd name="txT" fmla="*/ 0 h 303"/>
              <a:gd name="txR" fmla="*/ 1149 w 1149"/>
              <a:gd name="txB" fmla="*/ 303 h 303"/>
            </a:gdLst>
            <a:ahLst/>
            <a:cxnLst>
              <a:cxn ang="0">
                <a:pos x="0" y="1"/>
              </a:cxn>
              <a:cxn ang="0">
                <a:pos x="1124" y="303"/>
              </a:cxn>
              <a:cxn ang="0">
                <a:pos x="1149" y="302"/>
              </a:cxn>
              <a:cxn ang="0">
                <a:pos x="34" y="0"/>
              </a:cxn>
              <a:cxn ang="0">
                <a:pos x="0" y="1"/>
              </a:cxn>
            </a:cxnLst>
            <a:rect l="txL" t="txT" r="txR" b="txB"/>
            <a:pathLst>
              <a:path w="1149" h="303">
                <a:moveTo>
                  <a:pt x="0" y="1"/>
                </a:moveTo>
                <a:lnTo>
                  <a:pt x="1124" y="303"/>
                </a:lnTo>
                <a:lnTo>
                  <a:pt x="1149" y="302"/>
                </a:lnTo>
                <a:lnTo>
                  <a:pt x="34" y="0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74" name="Freeform 221"/>
          <p:cNvSpPr/>
          <p:nvPr>
            <p:custDataLst>
              <p:tags r:id="rId215"/>
            </p:custDataLst>
          </p:nvPr>
        </p:nvSpPr>
        <p:spPr>
          <a:xfrm>
            <a:off x="6762750" y="3576955"/>
            <a:ext cx="262255" cy="76200"/>
          </a:xfrm>
          <a:custGeom>
            <a:avLst/>
            <a:gdLst>
              <a:gd name="txL" fmla="*/ 0 w 1155"/>
              <a:gd name="txT" fmla="*/ 0 h 336"/>
              <a:gd name="txR" fmla="*/ 1155 w 1155"/>
              <a:gd name="txB" fmla="*/ 336 h 336"/>
            </a:gdLst>
            <a:ahLst/>
            <a:cxnLst>
              <a:cxn ang="0">
                <a:pos x="0" y="0"/>
              </a:cxn>
              <a:cxn ang="0">
                <a:pos x="1134" y="336"/>
              </a:cxn>
              <a:cxn ang="0">
                <a:pos x="1155" y="328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55" h="336">
                <a:moveTo>
                  <a:pt x="0" y="0"/>
                </a:moveTo>
                <a:lnTo>
                  <a:pt x="1134" y="336"/>
                </a:lnTo>
                <a:lnTo>
                  <a:pt x="1155" y="328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96" name="AutoShape 223"/>
          <p:cNvSpPr>
            <a:spLocks noChangeAspect="1" noTextEdit="1"/>
          </p:cNvSpPr>
          <p:nvPr>
            <p:custDataLst>
              <p:tags r:id="rId216"/>
            </p:custDataLst>
          </p:nvPr>
        </p:nvSpPr>
        <p:spPr>
          <a:xfrm>
            <a:off x="7781925" y="2867025"/>
            <a:ext cx="495300" cy="4127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97" name="Freeform 224"/>
          <p:cNvSpPr/>
          <p:nvPr>
            <p:custDataLst>
              <p:tags r:id="rId217"/>
            </p:custDataLst>
          </p:nvPr>
        </p:nvSpPr>
        <p:spPr>
          <a:xfrm>
            <a:off x="7781925" y="2872105"/>
            <a:ext cx="487680" cy="409575"/>
          </a:xfrm>
          <a:custGeom>
            <a:avLst/>
            <a:gdLst>
              <a:gd name="txL" fmla="*/ 0 w 2150"/>
              <a:gd name="txT" fmla="*/ 0 h 1804"/>
              <a:gd name="txR" fmla="*/ 2150 w 2150"/>
              <a:gd name="txB" fmla="*/ 1804 h 1804"/>
            </a:gdLst>
            <a:ahLst/>
            <a:cxnLst>
              <a:cxn ang="0">
                <a:pos x="606" y="129"/>
              </a:cxn>
              <a:cxn ang="0">
                <a:pos x="611" y="128"/>
              </a:cxn>
              <a:cxn ang="0">
                <a:pos x="623" y="123"/>
              </a:cxn>
              <a:cxn ang="0">
                <a:pos x="645" y="115"/>
              </a:cxn>
              <a:cxn ang="0">
                <a:pos x="676" y="107"/>
              </a:cxn>
              <a:cxn ang="0">
                <a:pos x="715" y="95"/>
              </a:cxn>
              <a:cxn ang="0">
                <a:pos x="763" y="84"/>
              </a:cxn>
              <a:cxn ang="0">
                <a:pos x="820" y="71"/>
              </a:cxn>
              <a:cxn ang="0">
                <a:pos x="886" y="59"/>
              </a:cxn>
              <a:cxn ang="0">
                <a:pos x="961" y="46"/>
              </a:cxn>
              <a:cxn ang="0">
                <a:pos x="1044" y="35"/>
              </a:cxn>
              <a:cxn ang="0">
                <a:pos x="1138" y="23"/>
              </a:cxn>
              <a:cxn ang="0">
                <a:pos x="1240" y="14"/>
              </a:cxn>
              <a:cxn ang="0">
                <a:pos x="1350" y="7"/>
              </a:cxn>
              <a:cxn ang="0">
                <a:pos x="1470" y="1"/>
              </a:cxn>
              <a:cxn ang="0">
                <a:pos x="1601" y="0"/>
              </a:cxn>
              <a:cxn ang="0">
                <a:pos x="1739" y="1"/>
              </a:cxn>
              <a:cxn ang="0">
                <a:pos x="1799" y="248"/>
              </a:cxn>
              <a:cxn ang="0">
                <a:pos x="1820" y="259"/>
              </a:cxn>
              <a:cxn ang="0">
                <a:pos x="1868" y="292"/>
              </a:cxn>
              <a:cxn ang="0">
                <a:pos x="1920" y="351"/>
              </a:cxn>
              <a:cxn ang="0">
                <a:pos x="1951" y="436"/>
              </a:cxn>
              <a:cxn ang="0">
                <a:pos x="2078" y="1009"/>
              </a:cxn>
              <a:cxn ang="0">
                <a:pos x="2129" y="1247"/>
              </a:cxn>
              <a:cxn ang="0">
                <a:pos x="2137" y="1264"/>
              </a:cxn>
              <a:cxn ang="0">
                <a:pos x="2149" y="1310"/>
              </a:cxn>
              <a:cxn ang="0">
                <a:pos x="2147" y="1380"/>
              </a:cxn>
              <a:cxn ang="0">
                <a:pos x="2117" y="1468"/>
              </a:cxn>
              <a:cxn ang="0">
                <a:pos x="0" y="1413"/>
              </a:cxn>
              <a:cxn ang="0">
                <a:pos x="212" y="1302"/>
              </a:cxn>
              <a:cxn ang="0">
                <a:pos x="213" y="247"/>
              </a:cxn>
              <a:cxn ang="0">
                <a:pos x="223" y="240"/>
              </a:cxn>
              <a:cxn ang="0">
                <a:pos x="245" y="228"/>
              </a:cxn>
              <a:cxn ang="0">
                <a:pos x="276" y="214"/>
              </a:cxn>
              <a:cxn ang="0">
                <a:pos x="316" y="201"/>
              </a:cxn>
              <a:cxn ang="0">
                <a:pos x="366" y="194"/>
              </a:cxn>
              <a:cxn ang="0">
                <a:pos x="424" y="193"/>
              </a:cxn>
              <a:cxn ang="0">
                <a:pos x="493" y="203"/>
              </a:cxn>
              <a:cxn ang="0">
                <a:pos x="582" y="239"/>
              </a:cxn>
            </a:cxnLst>
            <a:rect l="txL" t="txT" r="txR" b="txB"/>
            <a:pathLst>
              <a:path w="2150" h="1804">
                <a:moveTo>
                  <a:pt x="582" y="239"/>
                </a:moveTo>
                <a:lnTo>
                  <a:pt x="606" y="129"/>
                </a:lnTo>
                <a:lnTo>
                  <a:pt x="607" y="129"/>
                </a:lnTo>
                <a:lnTo>
                  <a:pt x="611" y="128"/>
                </a:lnTo>
                <a:lnTo>
                  <a:pt x="616" y="125"/>
                </a:lnTo>
                <a:lnTo>
                  <a:pt x="623" y="123"/>
                </a:lnTo>
                <a:lnTo>
                  <a:pt x="633" y="120"/>
                </a:lnTo>
                <a:lnTo>
                  <a:pt x="645" y="115"/>
                </a:lnTo>
                <a:lnTo>
                  <a:pt x="659" y="112"/>
                </a:lnTo>
                <a:lnTo>
                  <a:pt x="676" y="107"/>
                </a:lnTo>
                <a:lnTo>
                  <a:pt x="694" y="101"/>
                </a:lnTo>
                <a:lnTo>
                  <a:pt x="715" y="95"/>
                </a:lnTo>
                <a:lnTo>
                  <a:pt x="738" y="90"/>
                </a:lnTo>
                <a:lnTo>
                  <a:pt x="763" y="84"/>
                </a:lnTo>
                <a:lnTo>
                  <a:pt x="790" y="78"/>
                </a:lnTo>
                <a:lnTo>
                  <a:pt x="820" y="71"/>
                </a:lnTo>
                <a:lnTo>
                  <a:pt x="852" y="64"/>
                </a:lnTo>
                <a:lnTo>
                  <a:pt x="886" y="59"/>
                </a:lnTo>
                <a:lnTo>
                  <a:pt x="922" y="52"/>
                </a:lnTo>
                <a:lnTo>
                  <a:pt x="961" y="46"/>
                </a:lnTo>
                <a:lnTo>
                  <a:pt x="1002" y="40"/>
                </a:lnTo>
                <a:lnTo>
                  <a:pt x="1044" y="35"/>
                </a:lnTo>
                <a:lnTo>
                  <a:pt x="1090" y="29"/>
                </a:lnTo>
                <a:lnTo>
                  <a:pt x="1138" y="23"/>
                </a:lnTo>
                <a:lnTo>
                  <a:pt x="1187" y="18"/>
                </a:lnTo>
                <a:lnTo>
                  <a:pt x="1240" y="14"/>
                </a:lnTo>
                <a:lnTo>
                  <a:pt x="1294" y="10"/>
                </a:lnTo>
                <a:lnTo>
                  <a:pt x="1350" y="7"/>
                </a:lnTo>
                <a:lnTo>
                  <a:pt x="1410" y="4"/>
                </a:lnTo>
                <a:lnTo>
                  <a:pt x="1470" y="1"/>
                </a:lnTo>
                <a:lnTo>
                  <a:pt x="1535" y="0"/>
                </a:lnTo>
                <a:lnTo>
                  <a:pt x="1601" y="0"/>
                </a:lnTo>
                <a:lnTo>
                  <a:pt x="1668" y="0"/>
                </a:lnTo>
                <a:lnTo>
                  <a:pt x="1739" y="1"/>
                </a:lnTo>
                <a:lnTo>
                  <a:pt x="1816" y="44"/>
                </a:lnTo>
                <a:lnTo>
                  <a:pt x="1799" y="248"/>
                </a:lnTo>
                <a:lnTo>
                  <a:pt x="1804" y="251"/>
                </a:lnTo>
                <a:lnTo>
                  <a:pt x="1820" y="259"/>
                </a:lnTo>
                <a:lnTo>
                  <a:pt x="1842" y="272"/>
                </a:lnTo>
                <a:lnTo>
                  <a:pt x="1868" y="292"/>
                </a:lnTo>
                <a:lnTo>
                  <a:pt x="1896" y="318"/>
                </a:lnTo>
                <a:lnTo>
                  <a:pt x="1920" y="351"/>
                </a:lnTo>
                <a:lnTo>
                  <a:pt x="1939" y="390"/>
                </a:lnTo>
                <a:lnTo>
                  <a:pt x="1951" y="436"/>
                </a:lnTo>
                <a:lnTo>
                  <a:pt x="2125" y="593"/>
                </a:lnTo>
                <a:lnTo>
                  <a:pt x="2078" y="1009"/>
                </a:lnTo>
                <a:lnTo>
                  <a:pt x="1799" y="1149"/>
                </a:lnTo>
                <a:lnTo>
                  <a:pt x="2129" y="1247"/>
                </a:lnTo>
                <a:lnTo>
                  <a:pt x="2131" y="1251"/>
                </a:lnTo>
                <a:lnTo>
                  <a:pt x="2137" y="1264"/>
                </a:lnTo>
                <a:lnTo>
                  <a:pt x="2143" y="1284"/>
                </a:lnTo>
                <a:lnTo>
                  <a:pt x="2149" y="1310"/>
                </a:lnTo>
                <a:lnTo>
                  <a:pt x="2150" y="1342"/>
                </a:lnTo>
                <a:lnTo>
                  <a:pt x="2147" y="1380"/>
                </a:lnTo>
                <a:lnTo>
                  <a:pt x="2136" y="1423"/>
                </a:lnTo>
                <a:lnTo>
                  <a:pt x="2117" y="1468"/>
                </a:lnTo>
                <a:lnTo>
                  <a:pt x="1244" y="1804"/>
                </a:lnTo>
                <a:lnTo>
                  <a:pt x="0" y="1413"/>
                </a:lnTo>
                <a:lnTo>
                  <a:pt x="22" y="1367"/>
                </a:lnTo>
                <a:lnTo>
                  <a:pt x="212" y="1302"/>
                </a:lnTo>
                <a:lnTo>
                  <a:pt x="212" y="248"/>
                </a:lnTo>
                <a:lnTo>
                  <a:pt x="213" y="247"/>
                </a:lnTo>
                <a:lnTo>
                  <a:pt x="217" y="244"/>
                </a:lnTo>
                <a:lnTo>
                  <a:pt x="223" y="240"/>
                </a:lnTo>
                <a:lnTo>
                  <a:pt x="232" y="234"/>
                </a:lnTo>
                <a:lnTo>
                  <a:pt x="245" y="228"/>
                </a:lnTo>
                <a:lnTo>
                  <a:pt x="258" y="221"/>
                </a:lnTo>
                <a:lnTo>
                  <a:pt x="276" y="214"/>
                </a:lnTo>
                <a:lnTo>
                  <a:pt x="294" y="207"/>
                </a:lnTo>
                <a:lnTo>
                  <a:pt x="316" y="201"/>
                </a:lnTo>
                <a:lnTo>
                  <a:pt x="340" y="197"/>
                </a:lnTo>
                <a:lnTo>
                  <a:pt x="366" y="194"/>
                </a:lnTo>
                <a:lnTo>
                  <a:pt x="393" y="192"/>
                </a:lnTo>
                <a:lnTo>
                  <a:pt x="424" y="193"/>
                </a:lnTo>
                <a:lnTo>
                  <a:pt x="457" y="197"/>
                </a:lnTo>
                <a:lnTo>
                  <a:pt x="493" y="203"/>
                </a:lnTo>
                <a:lnTo>
                  <a:pt x="529" y="214"/>
                </a:lnTo>
                <a:lnTo>
                  <a:pt x="582" y="239"/>
                </a:lnTo>
                <a:close/>
              </a:path>
            </a:pathLst>
          </a:cu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98" name="Freeform 225"/>
          <p:cNvSpPr/>
          <p:nvPr>
            <p:custDataLst>
              <p:tags r:id="rId218"/>
            </p:custDataLst>
          </p:nvPr>
        </p:nvSpPr>
        <p:spPr>
          <a:xfrm>
            <a:off x="7967980" y="2951480"/>
            <a:ext cx="259080" cy="176530"/>
          </a:xfrm>
          <a:custGeom>
            <a:avLst/>
            <a:gdLst>
              <a:gd name="txL" fmla="*/ 0 w 1139"/>
              <a:gd name="txT" fmla="*/ 0 h 778"/>
              <a:gd name="txR" fmla="*/ 1139 w 1139"/>
              <a:gd name="txB" fmla="*/ 778 h 778"/>
            </a:gdLst>
            <a:ahLst/>
            <a:cxnLst>
              <a:cxn ang="0">
                <a:pos x="7" y="587"/>
              </a:cxn>
              <a:cxn ang="0">
                <a:pos x="0" y="682"/>
              </a:cxn>
              <a:cxn ang="0">
                <a:pos x="742" y="778"/>
              </a:cxn>
              <a:cxn ang="0">
                <a:pos x="748" y="775"/>
              </a:cxn>
              <a:cxn ang="0">
                <a:pos x="763" y="767"/>
              </a:cxn>
              <a:cxn ang="0">
                <a:pos x="787" y="755"/>
              </a:cxn>
              <a:cxn ang="0">
                <a:pos x="816" y="737"/>
              </a:cxn>
              <a:cxn ang="0">
                <a:pos x="852" y="714"/>
              </a:cxn>
              <a:cxn ang="0">
                <a:pos x="891" y="686"/>
              </a:cxn>
              <a:cxn ang="0">
                <a:pos x="932" y="652"/>
              </a:cxn>
              <a:cxn ang="0">
                <a:pos x="973" y="613"/>
              </a:cxn>
              <a:cxn ang="0">
                <a:pos x="1013" y="570"/>
              </a:cxn>
              <a:cxn ang="0">
                <a:pos x="1051" y="521"/>
              </a:cxn>
              <a:cxn ang="0">
                <a:pos x="1083" y="466"/>
              </a:cxn>
              <a:cxn ang="0">
                <a:pos x="1109" y="406"/>
              </a:cxn>
              <a:cxn ang="0">
                <a:pos x="1129" y="342"/>
              </a:cxn>
              <a:cxn ang="0">
                <a:pos x="1139" y="271"/>
              </a:cxn>
              <a:cxn ang="0">
                <a:pos x="1138" y="196"/>
              </a:cxn>
              <a:cxn ang="0">
                <a:pos x="1124" y="115"/>
              </a:cxn>
              <a:cxn ang="0">
                <a:pos x="1122" y="110"/>
              </a:cxn>
              <a:cxn ang="0">
                <a:pos x="1115" y="97"/>
              </a:cxn>
              <a:cxn ang="0">
                <a:pos x="1102" y="80"/>
              </a:cxn>
              <a:cxn ang="0">
                <a:pos x="1086" y="59"/>
              </a:cxn>
              <a:cxn ang="0">
                <a:pos x="1066" y="39"/>
              </a:cxn>
              <a:cxn ang="0">
                <a:pos x="1041" y="20"/>
              </a:cxn>
              <a:cxn ang="0">
                <a:pos x="1011" y="7"/>
              </a:cxn>
              <a:cxn ang="0">
                <a:pos x="978" y="0"/>
              </a:cxn>
              <a:cxn ang="0">
                <a:pos x="982" y="12"/>
              </a:cxn>
              <a:cxn ang="0">
                <a:pos x="994" y="46"/>
              </a:cxn>
              <a:cxn ang="0">
                <a:pos x="1007" y="100"/>
              </a:cxn>
              <a:cxn ang="0">
                <a:pos x="1019" y="169"/>
              </a:cxn>
              <a:cxn ang="0">
                <a:pos x="1022" y="252"/>
              </a:cxn>
              <a:cxn ang="0">
                <a:pos x="1013" y="344"/>
              </a:cxn>
              <a:cxn ang="0">
                <a:pos x="987" y="444"/>
              </a:cxn>
              <a:cxn ang="0">
                <a:pos x="940" y="549"/>
              </a:cxn>
              <a:cxn ang="0">
                <a:pos x="939" y="550"/>
              </a:cxn>
              <a:cxn ang="0">
                <a:pos x="934" y="553"/>
              </a:cxn>
              <a:cxn ang="0">
                <a:pos x="927" y="559"/>
              </a:cxn>
              <a:cxn ang="0">
                <a:pos x="917" y="567"/>
              </a:cxn>
              <a:cxn ang="0">
                <a:pos x="904" y="575"/>
              </a:cxn>
              <a:cxn ang="0">
                <a:pos x="890" y="585"/>
              </a:cxn>
              <a:cxn ang="0">
                <a:pos x="871" y="594"/>
              </a:cxn>
              <a:cxn ang="0">
                <a:pos x="851" y="603"/>
              </a:cxn>
              <a:cxn ang="0">
                <a:pos x="828" y="611"/>
              </a:cxn>
              <a:cxn ang="0">
                <a:pos x="802" y="619"/>
              </a:cxn>
              <a:cxn ang="0">
                <a:pos x="773" y="625"/>
              </a:cxn>
              <a:cxn ang="0">
                <a:pos x="741" y="629"/>
              </a:cxn>
              <a:cxn ang="0">
                <a:pos x="708" y="630"/>
              </a:cxn>
              <a:cxn ang="0">
                <a:pos x="671" y="629"/>
              </a:cxn>
              <a:cxn ang="0">
                <a:pos x="631" y="626"/>
              </a:cxn>
              <a:cxn ang="0">
                <a:pos x="590" y="618"/>
              </a:cxn>
              <a:cxn ang="0">
                <a:pos x="590" y="720"/>
              </a:cxn>
              <a:cxn ang="0">
                <a:pos x="26" y="663"/>
              </a:cxn>
              <a:cxn ang="0">
                <a:pos x="7" y="587"/>
              </a:cxn>
            </a:cxnLst>
            <a:rect l="txL" t="txT" r="txR" b="txB"/>
            <a:pathLst>
              <a:path w="1139" h="778">
                <a:moveTo>
                  <a:pt x="7" y="587"/>
                </a:moveTo>
                <a:lnTo>
                  <a:pt x="0" y="682"/>
                </a:lnTo>
                <a:lnTo>
                  <a:pt x="742" y="778"/>
                </a:lnTo>
                <a:lnTo>
                  <a:pt x="748" y="775"/>
                </a:lnTo>
                <a:lnTo>
                  <a:pt x="763" y="767"/>
                </a:lnTo>
                <a:lnTo>
                  <a:pt x="787" y="755"/>
                </a:lnTo>
                <a:lnTo>
                  <a:pt x="816" y="737"/>
                </a:lnTo>
                <a:lnTo>
                  <a:pt x="852" y="714"/>
                </a:lnTo>
                <a:lnTo>
                  <a:pt x="891" y="686"/>
                </a:lnTo>
                <a:lnTo>
                  <a:pt x="932" y="652"/>
                </a:lnTo>
                <a:lnTo>
                  <a:pt x="973" y="613"/>
                </a:lnTo>
                <a:lnTo>
                  <a:pt x="1013" y="570"/>
                </a:lnTo>
                <a:lnTo>
                  <a:pt x="1051" y="521"/>
                </a:lnTo>
                <a:lnTo>
                  <a:pt x="1083" y="466"/>
                </a:lnTo>
                <a:lnTo>
                  <a:pt x="1109" y="406"/>
                </a:lnTo>
                <a:lnTo>
                  <a:pt x="1129" y="342"/>
                </a:lnTo>
                <a:lnTo>
                  <a:pt x="1139" y="271"/>
                </a:lnTo>
                <a:lnTo>
                  <a:pt x="1138" y="196"/>
                </a:lnTo>
                <a:lnTo>
                  <a:pt x="1124" y="115"/>
                </a:lnTo>
                <a:lnTo>
                  <a:pt x="1122" y="110"/>
                </a:lnTo>
                <a:lnTo>
                  <a:pt x="1115" y="97"/>
                </a:lnTo>
                <a:lnTo>
                  <a:pt x="1102" y="80"/>
                </a:lnTo>
                <a:lnTo>
                  <a:pt x="1086" y="59"/>
                </a:lnTo>
                <a:lnTo>
                  <a:pt x="1066" y="39"/>
                </a:lnTo>
                <a:lnTo>
                  <a:pt x="1041" y="20"/>
                </a:lnTo>
                <a:lnTo>
                  <a:pt x="1011" y="7"/>
                </a:lnTo>
                <a:lnTo>
                  <a:pt x="978" y="0"/>
                </a:lnTo>
                <a:lnTo>
                  <a:pt x="982" y="12"/>
                </a:lnTo>
                <a:lnTo>
                  <a:pt x="994" y="46"/>
                </a:lnTo>
                <a:lnTo>
                  <a:pt x="1007" y="100"/>
                </a:lnTo>
                <a:lnTo>
                  <a:pt x="1019" y="169"/>
                </a:lnTo>
                <a:lnTo>
                  <a:pt x="1022" y="252"/>
                </a:lnTo>
                <a:lnTo>
                  <a:pt x="1013" y="344"/>
                </a:lnTo>
                <a:lnTo>
                  <a:pt x="987" y="444"/>
                </a:lnTo>
                <a:lnTo>
                  <a:pt x="940" y="549"/>
                </a:lnTo>
                <a:lnTo>
                  <a:pt x="939" y="550"/>
                </a:lnTo>
                <a:lnTo>
                  <a:pt x="934" y="553"/>
                </a:lnTo>
                <a:lnTo>
                  <a:pt x="927" y="559"/>
                </a:lnTo>
                <a:lnTo>
                  <a:pt x="917" y="567"/>
                </a:lnTo>
                <a:lnTo>
                  <a:pt x="904" y="575"/>
                </a:lnTo>
                <a:lnTo>
                  <a:pt x="890" y="585"/>
                </a:lnTo>
                <a:lnTo>
                  <a:pt x="871" y="594"/>
                </a:lnTo>
                <a:lnTo>
                  <a:pt x="851" y="603"/>
                </a:lnTo>
                <a:lnTo>
                  <a:pt x="828" y="611"/>
                </a:lnTo>
                <a:lnTo>
                  <a:pt x="802" y="619"/>
                </a:lnTo>
                <a:lnTo>
                  <a:pt x="773" y="625"/>
                </a:lnTo>
                <a:lnTo>
                  <a:pt x="741" y="629"/>
                </a:lnTo>
                <a:lnTo>
                  <a:pt x="708" y="630"/>
                </a:lnTo>
                <a:lnTo>
                  <a:pt x="671" y="629"/>
                </a:lnTo>
                <a:lnTo>
                  <a:pt x="631" y="626"/>
                </a:lnTo>
                <a:lnTo>
                  <a:pt x="590" y="618"/>
                </a:lnTo>
                <a:lnTo>
                  <a:pt x="590" y="720"/>
                </a:lnTo>
                <a:lnTo>
                  <a:pt x="26" y="663"/>
                </a:lnTo>
                <a:lnTo>
                  <a:pt x="7" y="587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99" name="Freeform 226"/>
          <p:cNvSpPr/>
          <p:nvPr>
            <p:custDataLst>
              <p:tags r:id="rId219"/>
            </p:custDataLst>
          </p:nvPr>
        </p:nvSpPr>
        <p:spPr>
          <a:xfrm>
            <a:off x="7936230" y="3124200"/>
            <a:ext cx="189230" cy="60325"/>
          </a:xfrm>
          <a:custGeom>
            <a:avLst/>
            <a:gdLst>
              <a:gd name="txL" fmla="*/ 0 w 837"/>
              <a:gd name="txT" fmla="*/ 0 h 269"/>
              <a:gd name="txR" fmla="*/ 837 w 837"/>
              <a:gd name="txB" fmla="*/ 269 h 269"/>
            </a:gdLst>
            <a:ahLst/>
            <a:cxnLst>
              <a:cxn ang="0">
                <a:pos x="837" y="96"/>
              </a:cxn>
              <a:cxn ang="0">
                <a:pos x="12" y="0"/>
              </a:cxn>
              <a:cxn ang="0">
                <a:pos x="0" y="96"/>
              </a:cxn>
              <a:cxn ang="0">
                <a:pos x="812" y="269"/>
              </a:cxn>
              <a:cxn ang="0">
                <a:pos x="837" y="96"/>
              </a:cxn>
            </a:cxnLst>
            <a:rect l="txL" t="txT" r="txR" b="txB"/>
            <a:pathLst>
              <a:path w="837" h="269">
                <a:moveTo>
                  <a:pt x="837" y="96"/>
                </a:moveTo>
                <a:lnTo>
                  <a:pt x="12" y="0"/>
                </a:lnTo>
                <a:lnTo>
                  <a:pt x="0" y="96"/>
                </a:lnTo>
                <a:lnTo>
                  <a:pt x="812" y="269"/>
                </a:lnTo>
                <a:lnTo>
                  <a:pt x="837" y="9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00" name="Freeform 227"/>
          <p:cNvSpPr/>
          <p:nvPr>
            <p:custDataLst>
              <p:tags r:id="rId220"/>
            </p:custDataLst>
          </p:nvPr>
        </p:nvSpPr>
        <p:spPr>
          <a:xfrm>
            <a:off x="8029575" y="3143250"/>
            <a:ext cx="81280" cy="28575"/>
          </a:xfrm>
          <a:custGeom>
            <a:avLst/>
            <a:gdLst>
              <a:gd name="txL" fmla="*/ 0 w 358"/>
              <a:gd name="txT" fmla="*/ 0 h 122"/>
              <a:gd name="txR" fmla="*/ 358 w 358"/>
              <a:gd name="txB" fmla="*/ 122 h 122"/>
            </a:gdLst>
            <a:ahLst/>
            <a:cxnLst>
              <a:cxn ang="0">
                <a:pos x="358" y="53"/>
              </a:cxn>
              <a:cxn ang="0">
                <a:pos x="5" y="0"/>
              </a:cxn>
              <a:cxn ang="0">
                <a:pos x="0" y="51"/>
              </a:cxn>
              <a:cxn ang="0">
                <a:pos x="348" y="122"/>
              </a:cxn>
              <a:cxn ang="0">
                <a:pos x="358" y="53"/>
              </a:cxn>
            </a:cxnLst>
            <a:rect l="txL" t="txT" r="txR" b="txB"/>
            <a:pathLst>
              <a:path w="358" h="122">
                <a:moveTo>
                  <a:pt x="358" y="53"/>
                </a:moveTo>
                <a:lnTo>
                  <a:pt x="5" y="0"/>
                </a:lnTo>
                <a:lnTo>
                  <a:pt x="0" y="51"/>
                </a:lnTo>
                <a:lnTo>
                  <a:pt x="348" y="122"/>
                </a:lnTo>
                <a:lnTo>
                  <a:pt x="358" y="53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01" name="Freeform 228"/>
          <p:cNvSpPr/>
          <p:nvPr>
            <p:custDataLst>
              <p:tags r:id="rId221"/>
            </p:custDataLst>
          </p:nvPr>
        </p:nvSpPr>
        <p:spPr>
          <a:xfrm>
            <a:off x="7947025" y="3129280"/>
            <a:ext cx="53975" cy="20955"/>
          </a:xfrm>
          <a:custGeom>
            <a:avLst/>
            <a:gdLst>
              <a:gd name="txL" fmla="*/ 0 w 239"/>
              <a:gd name="txT" fmla="*/ 0 h 91"/>
              <a:gd name="txR" fmla="*/ 239 w 239"/>
              <a:gd name="txB" fmla="*/ 91 h 91"/>
            </a:gdLst>
            <a:ahLst/>
            <a:cxnLst>
              <a:cxn ang="0">
                <a:pos x="239" y="42"/>
              </a:cxn>
              <a:cxn ang="0">
                <a:pos x="0" y="0"/>
              </a:cxn>
              <a:cxn ang="0">
                <a:pos x="2" y="44"/>
              </a:cxn>
              <a:cxn ang="0">
                <a:pos x="231" y="91"/>
              </a:cxn>
              <a:cxn ang="0">
                <a:pos x="239" y="42"/>
              </a:cxn>
            </a:cxnLst>
            <a:rect l="txL" t="txT" r="txR" b="txB"/>
            <a:pathLst>
              <a:path w="239" h="91">
                <a:moveTo>
                  <a:pt x="239" y="42"/>
                </a:moveTo>
                <a:lnTo>
                  <a:pt x="0" y="0"/>
                </a:lnTo>
                <a:lnTo>
                  <a:pt x="2" y="44"/>
                </a:lnTo>
                <a:lnTo>
                  <a:pt x="231" y="91"/>
                </a:lnTo>
                <a:lnTo>
                  <a:pt x="239" y="42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02" name="Freeform 229"/>
          <p:cNvSpPr/>
          <p:nvPr>
            <p:custDataLst>
              <p:tags r:id="rId222"/>
            </p:custDataLst>
          </p:nvPr>
        </p:nvSpPr>
        <p:spPr>
          <a:xfrm>
            <a:off x="7810500" y="3149600"/>
            <a:ext cx="320675" cy="106680"/>
          </a:xfrm>
          <a:custGeom>
            <a:avLst/>
            <a:gdLst>
              <a:gd name="txL" fmla="*/ 0 w 1409"/>
              <a:gd name="txT" fmla="*/ 0 h 466"/>
              <a:gd name="txR" fmla="*/ 1409 w 1409"/>
              <a:gd name="txB" fmla="*/ 466 h 466"/>
            </a:gdLst>
            <a:ahLst/>
            <a:cxnLst>
              <a:cxn ang="0">
                <a:pos x="0" y="140"/>
              </a:cxn>
              <a:cxn ang="0">
                <a:pos x="4" y="140"/>
              </a:cxn>
              <a:cxn ang="0">
                <a:pos x="12" y="138"/>
              </a:cxn>
              <a:cxn ang="0">
                <a:pos x="27" y="135"/>
              </a:cxn>
              <a:cxn ang="0">
                <a:pos x="45" y="132"/>
              </a:cxn>
              <a:cxn ang="0">
                <a:pos x="67" y="128"/>
              </a:cxn>
              <a:cxn ang="0">
                <a:pos x="92" y="123"/>
              </a:cxn>
              <a:cxn ang="0">
                <a:pos x="120" y="116"/>
              </a:cxn>
              <a:cxn ang="0">
                <a:pos x="150" y="108"/>
              </a:cxn>
              <a:cxn ang="0">
                <a:pos x="181" y="100"/>
              </a:cxn>
              <a:cxn ang="0">
                <a:pos x="212" y="89"/>
              </a:cxn>
              <a:cxn ang="0">
                <a:pos x="243" y="78"/>
              </a:cxn>
              <a:cxn ang="0">
                <a:pos x="273" y="65"/>
              </a:cxn>
              <a:cxn ang="0">
                <a:pos x="303" y="50"/>
              </a:cxn>
              <a:cxn ang="0">
                <a:pos x="330" y="35"/>
              </a:cxn>
              <a:cxn ang="0">
                <a:pos x="355" y="18"/>
              </a:cxn>
              <a:cxn ang="0">
                <a:pos x="375" y="0"/>
              </a:cxn>
              <a:cxn ang="0">
                <a:pos x="1409" y="236"/>
              </a:cxn>
              <a:cxn ang="0">
                <a:pos x="1407" y="239"/>
              </a:cxn>
              <a:cxn ang="0">
                <a:pos x="1401" y="245"/>
              </a:cxn>
              <a:cxn ang="0">
                <a:pos x="1392" y="254"/>
              </a:cxn>
              <a:cxn ang="0">
                <a:pos x="1379" y="265"/>
              </a:cxn>
              <a:cxn ang="0">
                <a:pos x="1363" y="279"/>
              </a:cxn>
              <a:cxn ang="0">
                <a:pos x="1345" y="295"/>
              </a:cxn>
              <a:cxn ang="0">
                <a:pos x="1325" y="313"/>
              </a:cxn>
              <a:cxn ang="0">
                <a:pos x="1303" y="332"/>
              </a:cxn>
              <a:cxn ang="0">
                <a:pos x="1279" y="351"/>
              </a:cxn>
              <a:cxn ang="0">
                <a:pos x="1253" y="371"/>
              </a:cxn>
              <a:cxn ang="0">
                <a:pos x="1227" y="390"/>
              </a:cxn>
              <a:cxn ang="0">
                <a:pos x="1200" y="409"/>
              </a:cxn>
              <a:cxn ang="0">
                <a:pos x="1172" y="426"/>
              </a:cxn>
              <a:cxn ang="0">
                <a:pos x="1145" y="441"/>
              </a:cxn>
              <a:cxn ang="0">
                <a:pos x="1117" y="455"/>
              </a:cxn>
              <a:cxn ang="0">
                <a:pos x="1091" y="466"/>
              </a:cxn>
              <a:cxn ang="0">
                <a:pos x="0" y="140"/>
              </a:cxn>
            </a:cxnLst>
            <a:rect l="txL" t="txT" r="txR" b="txB"/>
            <a:pathLst>
              <a:path w="1409" h="466">
                <a:moveTo>
                  <a:pt x="0" y="140"/>
                </a:moveTo>
                <a:lnTo>
                  <a:pt x="4" y="140"/>
                </a:lnTo>
                <a:lnTo>
                  <a:pt x="12" y="138"/>
                </a:lnTo>
                <a:lnTo>
                  <a:pt x="27" y="135"/>
                </a:lnTo>
                <a:lnTo>
                  <a:pt x="45" y="132"/>
                </a:lnTo>
                <a:lnTo>
                  <a:pt x="67" y="128"/>
                </a:lnTo>
                <a:lnTo>
                  <a:pt x="92" y="123"/>
                </a:lnTo>
                <a:lnTo>
                  <a:pt x="120" y="116"/>
                </a:lnTo>
                <a:lnTo>
                  <a:pt x="150" y="108"/>
                </a:lnTo>
                <a:lnTo>
                  <a:pt x="181" y="100"/>
                </a:lnTo>
                <a:lnTo>
                  <a:pt x="212" y="89"/>
                </a:lnTo>
                <a:lnTo>
                  <a:pt x="243" y="78"/>
                </a:lnTo>
                <a:lnTo>
                  <a:pt x="273" y="65"/>
                </a:lnTo>
                <a:lnTo>
                  <a:pt x="303" y="50"/>
                </a:lnTo>
                <a:lnTo>
                  <a:pt x="330" y="35"/>
                </a:lnTo>
                <a:lnTo>
                  <a:pt x="355" y="18"/>
                </a:lnTo>
                <a:lnTo>
                  <a:pt x="375" y="0"/>
                </a:lnTo>
                <a:lnTo>
                  <a:pt x="1409" y="236"/>
                </a:lnTo>
                <a:lnTo>
                  <a:pt x="1407" y="239"/>
                </a:lnTo>
                <a:lnTo>
                  <a:pt x="1401" y="245"/>
                </a:lnTo>
                <a:lnTo>
                  <a:pt x="1392" y="254"/>
                </a:lnTo>
                <a:lnTo>
                  <a:pt x="1379" y="265"/>
                </a:lnTo>
                <a:lnTo>
                  <a:pt x="1363" y="279"/>
                </a:lnTo>
                <a:lnTo>
                  <a:pt x="1345" y="295"/>
                </a:lnTo>
                <a:lnTo>
                  <a:pt x="1325" y="313"/>
                </a:lnTo>
                <a:lnTo>
                  <a:pt x="1303" y="332"/>
                </a:lnTo>
                <a:lnTo>
                  <a:pt x="1279" y="351"/>
                </a:lnTo>
                <a:lnTo>
                  <a:pt x="1253" y="371"/>
                </a:lnTo>
                <a:lnTo>
                  <a:pt x="1227" y="390"/>
                </a:lnTo>
                <a:lnTo>
                  <a:pt x="1200" y="409"/>
                </a:lnTo>
                <a:lnTo>
                  <a:pt x="1172" y="426"/>
                </a:lnTo>
                <a:lnTo>
                  <a:pt x="1145" y="441"/>
                </a:lnTo>
                <a:lnTo>
                  <a:pt x="1117" y="455"/>
                </a:lnTo>
                <a:lnTo>
                  <a:pt x="1091" y="466"/>
                </a:lnTo>
                <a:lnTo>
                  <a:pt x="0" y="140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03" name="Freeform 230"/>
          <p:cNvSpPr/>
          <p:nvPr>
            <p:custDataLst>
              <p:tags r:id="rId223"/>
            </p:custDataLst>
          </p:nvPr>
        </p:nvSpPr>
        <p:spPr>
          <a:xfrm>
            <a:off x="8129905" y="3138805"/>
            <a:ext cx="114300" cy="50800"/>
          </a:xfrm>
          <a:custGeom>
            <a:avLst/>
            <a:gdLst>
              <a:gd name="txL" fmla="*/ 0 w 502"/>
              <a:gd name="txT" fmla="*/ 0 h 223"/>
              <a:gd name="txR" fmla="*/ 502 w 502"/>
              <a:gd name="txB" fmla="*/ 223 h 223"/>
            </a:gdLst>
            <a:ahLst/>
            <a:cxnLst>
              <a:cxn ang="0">
                <a:pos x="51" y="223"/>
              </a:cxn>
              <a:cxn ang="0">
                <a:pos x="502" y="90"/>
              </a:cxn>
              <a:cxn ang="0">
                <a:pos x="229" y="0"/>
              </a:cxn>
              <a:cxn ang="0">
                <a:pos x="6" y="26"/>
              </a:cxn>
              <a:cxn ang="0">
                <a:pos x="0" y="211"/>
              </a:cxn>
              <a:cxn ang="0">
                <a:pos x="51" y="223"/>
              </a:cxn>
            </a:cxnLst>
            <a:rect l="txL" t="txT" r="txR" b="txB"/>
            <a:pathLst>
              <a:path w="502" h="223">
                <a:moveTo>
                  <a:pt x="51" y="223"/>
                </a:moveTo>
                <a:lnTo>
                  <a:pt x="502" y="90"/>
                </a:lnTo>
                <a:lnTo>
                  <a:pt x="229" y="0"/>
                </a:lnTo>
                <a:lnTo>
                  <a:pt x="6" y="26"/>
                </a:lnTo>
                <a:lnTo>
                  <a:pt x="0" y="211"/>
                </a:lnTo>
                <a:lnTo>
                  <a:pt x="51" y="22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04" name="Freeform 231"/>
          <p:cNvSpPr/>
          <p:nvPr>
            <p:custDataLst>
              <p:tags r:id="rId224"/>
            </p:custDataLst>
          </p:nvPr>
        </p:nvSpPr>
        <p:spPr>
          <a:xfrm>
            <a:off x="7835900" y="2921000"/>
            <a:ext cx="60325" cy="241300"/>
          </a:xfrm>
          <a:custGeom>
            <a:avLst/>
            <a:gdLst>
              <a:gd name="txL" fmla="*/ 0 w 267"/>
              <a:gd name="txT" fmla="*/ 0 h 1064"/>
              <a:gd name="txR" fmla="*/ 267 w 267"/>
              <a:gd name="txB" fmla="*/ 1064 h 1064"/>
            </a:gdLst>
            <a:ahLst/>
            <a:cxnLst>
              <a:cxn ang="0">
                <a:pos x="267" y="26"/>
              </a:cxn>
              <a:cxn ang="0">
                <a:pos x="266" y="24"/>
              </a:cxn>
              <a:cxn ang="0">
                <a:pos x="262" y="22"/>
              </a:cxn>
              <a:cxn ang="0">
                <a:pos x="254" y="20"/>
              </a:cxn>
              <a:cxn ang="0">
                <a:pos x="244" y="16"/>
              </a:cxn>
              <a:cxn ang="0">
                <a:pos x="232" y="12"/>
              </a:cxn>
              <a:cxn ang="0">
                <a:pos x="218" y="8"/>
              </a:cxn>
              <a:cxn ang="0">
                <a:pos x="202" y="5"/>
              </a:cxn>
              <a:cxn ang="0">
                <a:pos x="184" y="1"/>
              </a:cxn>
              <a:cxn ang="0">
                <a:pos x="164" y="0"/>
              </a:cxn>
              <a:cxn ang="0">
                <a:pos x="143" y="0"/>
              </a:cxn>
              <a:cxn ang="0">
                <a:pos x="121" y="3"/>
              </a:cxn>
              <a:cxn ang="0">
                <a:pos x="98" y="6"/>
              </a:cxn>
              <a:cxn ang="0">
                <a:pos x="74" y="13"/>
              </a:cxn>
              <a:cxn ang="0">
                <a:pos x="50" y="22"/>
              </a:cxn>
              <a:cxn ang="0">
                <a:pos x="25" y="35"/>
              </a:cxn>
              <a:cxn ang="0">
                <a:pos x="0" y="51"/>
              </a:cxn>
              <a:cxn ang="0">
                <a:pos x="0" y="1064"/>
              </a:cxn>
              <a:cxn ang="0">
                <a:pos x="1" y="1064"/>
              </a:cxn>
              <a:cxn ang="0">
                <a:pos x="7" y="1064"/>
              </a:cxn>
              <a:cxn ang="0">
                <a:pos x="15" y="1063"/>
              </a:cxn>
              <a:cxn ang="0">
                <a:pos x="25" y="1062"/>
              </a:cxn>
              <a:cxn ang="0">
                <a:pos x="37" y="1060"/>
              </a:cxn>
              <a:cxn ang="0">
                <a:pos x="52" y="1057"/>
              </a:cxn>
              <a:cxn ang="0">
                <a:pos x="69" y="1054"/>
              </a:cxn>
              <a:cxn ang="0">
                <a:pos x="88" y="1049"/>
              </a:cxn>
              <a:cxn ang="0">
                <a:pos x="108" y="1044"/>
              </a:cxn>
              <a:cxn ang="0">
                <a:pos x="129" y="1037"/>
              </a:cxn>
              <a:cxn ang="0">
                <a:pos x="152" y="1029"/>
              </a:cxn>
              <a:cxn ang="0">
                <a:pos x="175" y="1018"/>
              </a:cxn>
              <a:cxn ang="0">
                <a:pos x="198" y="1007"/>
              </a:cxn>
              <a:cxn ang="0">
                <a:pos x="222" y="994"/>
              </a:cxn>
              <a:cxn ang="0">
                <a:pos x="244" y="979"/>
              </a:cxn>
              <a:cxn ang="0">
                <a:pos x="267" y="962"/>
              </a:cxn>
              <a:cxn ang="0">
                <a:pos x="267" y="26"/>
              </a:cxn>
            </a:cxnLst>
            <a:rect l="txL" t="txT" r="txR" b="txB"/>
            <a:pathLst>
              <a:path w="267" h="1064">
                <a:moveTo>
                  <a:pt x="267" y="26"/>
                </a:moveTo>
                <a:lnTo>
                  <a:pt x="266" y="24"/>
                </a:lnTo>
                <a:lnTo>
                  <a:pt x="262" y="22"/>
                </a:lnTo>
                <a:lnTo>
                  <a:pt x="254" y="20"/>
                </a:lnTo>
                <a:lnTo>
                  <a:pt x="244" y="16"/>
                </a:lnTo>
                <a:lnTo>
                  <a:pt x="232" y="12"/>
                </a:lnTo>
                <a:lnTo>
                  <a:pt x="218" y="8"/>
                </a:lnTo>
                <a:lnTo>
                  <a:pt x="202" y="5"/>
                </a:lnTo>
                <a:lnTo>
                  <a:pt x="184" y="1"/>
                </a:lnTo>
                <a:lnTo>
                  <a:pt x="164" y="0"/>
                </a:lnTo>
                <a:lnTo>
                  <a:pt x="143" y="0"/>
                </a:lnTo>
                <a:lnTo>
                  <a:pt x="121" y="3"/>
                </a:lnTo>
                <a:lnTo>
                  <a:pt x="98" y="6"/>
                </a:lnTo>
                <a:lnTo>
                  <a:pt x="74" y="13"/>
                </a:lnTo>
                <a:lnTo>
                  <a:pt x="50" y="22"/>
                </a:lnTo>
                <a:lnTo>
                  <a:pt x="25" y="35"/>
                </a:lnTo>
                <a:lnTo>
                  <a:pt x="0" y="51"/>
                </a:lnTo>
                <a:lnTo>
                  <a:pt x="0" y="1064"/>
                </a:lnTo>
                <a:lnTo>
                  <a:pt x="1" y="1064"/>
                </a:lnTo>
                <a:lnTo>
                  <a:pt x="7" y="1064"/>
                </a:lnTo>
                <a:lnTo>
                  <a:pt x="15" y="1063"/>
                </a:lnTo>
                <a:lnTo>
                  <a:pt x="25" y="1062"/>
                </a:lnTo>
                <a:lnTo>
                  <a:pt x="37" y="1060"/>
                </a:lnTo>
                <a:lnTo>
                  <a:pt x="52" y="1057"/>
                </a:lnTo>
                <a:lnTo>
                  <a:pt x="69" y="1054"/>
                </a:lnTo>
                <a:lnTo>
                  <a:pt x="88" y="1049"/>
                </a:lnTo>
                <a:lnTo>
                  <a:pt x="108" y="1044"/>
                </a:lnTo>
                <a:lnTo>
                  <a:pt x="129" y="1037"/>
                </a:lnTo>
                <a:lnTo>
                  <a:pt x="152" y="1029"/>
                </a:lnTo>
                <a:lnTo>
                  <a:pt x="175" y="1018"/>
                </a:lnTo>
                <a:lnTo>
                  <a:pt x="198" y="1007"/>
                </a:lnTo>
                <a:lnTo>
                  <a:pt x="222" y="994"/>
                </a:lnTo>
                <a:lnTo>
                  <a:pt x="244" y="979"/>
                </a:lnTo>
                <a:lnTo>
                  <a:pt x="267" y="962"/>
                </a:lnTo>
                <a:lnTo>
                  <a:pt x="267" y="2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05" name="Freeform 232"/>
          <p:cNvSpPr/>
          <p:nvPr>
            <p:custDataLst>
              <p:tags r:id="rId225"/>
            </p:custDataLst>
          </p:nvPr>
        </p:nvSpPr>
        <p:spPr>
          <a:xfrm>
            <a:off x="7837805" y="2924175"/>
            <a:ext cx="52705" cy="203200"/>
          </a:xfrm>
          <a:custGeom>
            <a:avLst/>
            <a:gdLst>
              <a:gd name="txL" fmla="*/ 0 w 228"/>
              <a:gd name="txT" fmla="*/ 0 h 898"/>
              <a:gd name="txR" fmla="*/ 228 w 228"/>
              <a:gd name="txB" fmla="*/ 898 h 898"/>
            </a:gdLst>
            <a:ahLst/>
            <a:cxnLst>
              <a:cxn ang="0">
                <a:pos x="228" y="21"/>
              </a:cxn>
              <a:cxn ang="0">
                <a:pos x="227" y="20"/>
              </a:cxn>
              <a:cxn ang="0">
                <a:pos x="224" y="19"/>
              </a:cxn>
              <a:cxn ang="0">
                <a:pos x="217" y="17"/>
              </a:cxn>
              <a:cxn ang="0">
                <a:pos x="209" y="13"/>
              </a:cxn>
              <a:cxn ang="0">
                <a:pos x="199" y="10"/>
              </a:cxn>
              <a:cxn ang="0">
                <a:pos x="186" y="6"/>
              </a:cxn>
              <a:cxn ang="0">
                <a:pos x="172" y="4"/>
              </a:cxn>
              <a:cxn ang="0">
                <a:pos x="157" y="2"/>
              </a:cxn>
              <a:cxn ang="0">
                <a:pos x="140" y="0"/>
              </a:cxn>
              <a:cxn ang="0">
                <a:pos x="122" y="0"/>
              </a:cxn>
              <a:cxn ang="0">
                <a:pos x="104" y="2"/>
              </a:cxn>
              <a:cxn ang="0">
                <a:pos x="83" y="5"/>
              </a:cxn>
              <a:cxn ang="0">
                <a:pos x="64" y="11"/>
              </a:cxn>
              <a:cxn ang="0">
                <a:pos x="42" y="19"/>
              </a:cxn>
              <a:cxn ang="0">
                <a:pos x="21" y="29"/>
              </a:cxn>
              <a:cxn ang="0">
                <a:pos x="0" y="43"/>
              </a:cxn>
              <a:cxn ang="0">
                <a:pos x="0" y="898"/>
              </a:cxn>
              <a:cxn ang="0">
                <a:pos x="1" y="898"/>
              </a:cxn>
              <a:cxn ang="0">
                <a:pos x="5" y="898"/>
              </a:cxn>
              <a:cxn ang="0">
                <a:pos x="12" y="897"/>
              </a:cxn>
              <a:cxn ang="0">
                <a:pos x="21" y="896"/>
              </a:cxn>
              <a:cxn ang="0">
                <a:pos x="32" y="894"/>
              </a:cxn>
              <a:cxn ang="0">
                <a:pos x="45" y="892"/>
              </a:cxn>
              <a:cxn ang="0">
                <a:pos x="59" y="889"/>
              </a:cxn>
              <a:cxn ang="0">
                <a:pos x="75" y="884"/>
              </a:cxn>
              <a:cxn ang="0">
                <a:pos x="92" y="879"/>
              </a:cxn>
              <a:cxn ang="0">
                <a:pos x="111" y="874"/>
              </a:cxn>
              <a:cxn ang="0">
                <a:pos x="130" y="867"/>
              </a:cxn>
              <a:cxn ang="0">
                <a:pos x="149" y="858"/>
              </a:cxn>
              <a:cxn ang="0">
                <a:pos x="169" y="848"/>
              </a:cxn>
              <a:cxn ang="0">
                <a:pos x="190" y="837"/>
              </a:cxn>
              <a:cxn ang="0">
                <a:pos x="209" y="824"/>
              </a:cxn>
              <a:cxn ang="0">
                <a:pos x="228" y="809"/>
              </a:cxn>
              <a:cxn ang="0">
                <a:pos x="228" y="21"/>
              </a:cxn>
            </a:cxnLst>
            <a:rect l="txL" t="txT" r="txR" b="txB"/>
            <a:pathLst>
              <a:path w="228" h="898">
                <a:moveTo>
                  <a:pt x="228" y="21"/>
                </a:moveTo>
                <a:lnTo>
                  <a:pt x="227" y="20"/>
                </a:lnTo>
                <a:lnTo>
                  <a:pt x="224" y="19"/>
                </a:lnTo>
                <a:lnTo>
                  <a:pt x="217" y="17"/>
                </a:lnTo>
                <a:lnTo>
                  <a:pt x="209" y="13"/>
                </a:lnTo>
                <a:lnTo>
                  <a:pt x="199" y="10"/>
                </a:lnTo>
                <a:lnTo>
                  <a:pt x="186" y="6"/>
                </a:lnTo>
                <a:lnTo>
                  <a:pt x="172" y="4"/>
                </a:lnTo>
                <a:lnTo>
                  <a:pt x="157" y="2"/>
                </a:lnTo>
                <a:lnTo>
                  <a:pt x="140" y="0"/>
                </a:lnTo>
                <a:lnTo>
                  <a:pt x="122" y="0"/>
                </a:lnTo>
                <a:lnTo>
                  <a:pt x="104" y="2"/>
                </a:lnTo>
                <a:lnTo>
                  <a:pt x="83" y="5"/>
                </a:lnTo>
                <a:lnTo>
                  <a:pt x="64" y="11"/>
                </a:lnTo>
                <a:lnTo>
                  <a:pt x="42" y="19"/>
                </a:lnTo>
                <a:lnTo>
                  <a:pt x="21" y="29"/>
                </a:lnTo>
                <a:lnTo>
                  <a:pt x="0" y="43"/>
                </a:lnTo>
                <a:lnTo>
                  <a:pt x="0" y="898"/>
                </a:lnTo>
                <a:lnTo>
                  <a:pt x="1" y="898"/>
                </a:lnTo>
                <a:lnTo>
                  <a:pt x="5" y="898"/>
                </a:lnTo>
                <a:lnTo>
                  <a:pt x="12" y="897"/>
                </a:lnTo>
                <a:lnTo>
                  <a:pt x="21" y="896"/>
                </a:lnTo>
                <a:lnTo>
                  <a:pt x="32" y="894"/>
                </a:lnTo>
                <a:lnTo>
                  <a:pt x="45" y="892"/>
                </a:lnTo>
                <a:lnTo>
                  <a:pt x="59" y="889"/>
                </a:lnTo>
                <a:lnTo>
                  <a:pt x="75" y="884"/>
                </a:lnTo>
                <a:lnTo>
                  <a:pt x="92" y="879"/>
                </a:lnTo>
                <a:lnTo>
                  <a:pt x="111" y="874"/>
                </a:lnTo>
                <a:lnTo>
                  <a:pt x="130" y="867"/>
                </a:lnTo>
                <a:lnTo>
                  <a:pt x="149" y="858"/>
                </a:lnTo>
                <a:lnTo>
                  <a:pt x="169" y="848"/>
                </a:lnTo>
                <a:lnTo>
                  <a:pt x="190" y="837"/>
                </a:lnTo>
                <a:lnTo>
                  <a:pt x="209" y="824"/>
                </a:lnTo>
                <a:lnTo>
                  <a:pt x="228" y="809"/>
                </a:lnTo>
                <a:lnTo>
                  <a:pt x="228" y="21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06" name="Freeform 233"/>
          <p:cNvSpPr/>
          <p:nvPr>
            <p:custDataLst>
              <p:tags r:id="rId226"/>
            </p:custDataLst>
          </p:nvPr>
        </p:nvSpPr>
        <p:spPr>
          <a:xfrm>
            <a:off x="7839075" y="2926080"/>
            <a:ext cx="43180" cy="165100"/>
          </a:xfrm>
          <a:custGeom>
            <a:avLst/>
            <a:gdLst>
              <a:gd name="txL" fmla="*/ 0 w 192"/>
              <a:gd name="txT" fmla="*/ 0 h 729"/>
              <a:gd name="txR" fmla="*/ 192 w 192"/>
              <a:gd name="txB" fmla="*/ 729 h 729"/>
            </a:gdLst>
            <a:ahLst/>
            <a:cxnLst>
              <a:cxn ang="0">
                <a:pos x="192" y="17"/>
              </a:cxn>
              <a:cxn ang="0">
                <a:pos x="191" y="17"/>
              </a:cxn>
              <a:cxn ang="0">
                <a:pos x="187" y="15"/>
              </a:cxn>
              <a:cxn ang="0">
                <a:pos x="183" y="12"/>
              </a:cxn>
              <a:cxn ang="0">
                <a:pos x="176" y="10"/>
              </a:cxn>
              <a:cxn ang="0">
                <a:pos x="167" y="8"/>
              </a:cxn>
              <a:cxn ang="0">
                <a:pos x="156" y="4"/>
              </a:cxn>
              <a:cxn ang="0">
                <a:pos x="145" y="2"/>
              </a:cxn>
              <a:cxn ang="0">
                <a:pos x="132" y="0"/>
              </a:cxn>
              <a:cxn ang="0">
                <a:pos x="117" y="0"/>
              </a:cxn>
              <a:cxn ang="0">
                <a:pos x="102" y="0"/>
              </a:cxn>
              <a:cxn ang="0">
                <a:pos x="86" y="1"/>
              </a:cxn>
              <a:cxn ang="0">
                <a:pos x="70" y="3"/>
              </a:cxn>
              <a:cxn ang="0">
                <a:pos x="53" y="8"/>
              </a:cxn>
              <a:cxn ang="0">
                <a:pos x="35" y="15"/>
              </a:cxn>
              <a:cxn ang="0">
                <a:pos x="18" y="24"/>
              </a:cxn>
              <a:cxn ang="0">
                <a:pos x="0" y="35"/>
              </a:cxn>
              <a:cxn ang="0">
                <a:pos x="0" y="729"/>
              </a:cxn>
              <a:cxn ang="0">
                <a:pos x="1" y="729"/>
              </a:cxn>
              <a:cxn ang="0">
                <a:pos x="4" y="729"/>
              </a:cxn>
              <a:cxn ang="0">
                <a:pos x="10" y="728"/>
              </a:cxn>
              <a:cxn ang="0">
                <a:pos x="18" y="727"/>
              </a:cxn>
              <a:cxn ang="0">
                <a:pos x="27" y="726"/>
              </a:cxn>
              <a:cxn ang="0">
                <a:pos x="37" y="725"/>
              </a:cxn>
              <a:cxn ang="0">
                <a:pos x="50" y="721"/>
              </a:cxn>
              <a:cxn ang="0">
                <a:pos x="64" y="719"/>
              </a:cxn>
              <a:cxn ang="0">
                <a:pos x="77" y="714"/>
              </a:cxn>
              <a:cxn ang="0">
                <a:pos x="92" y="710"/>
              </a:cxn>
              <a:cxn ang="0">
                <a:pos x="108" y="704"/>
              </a:cxn>
              <a:cxn ang="0">
                <a:pos x="125" y="697"/>
              </a:cxn>
              <a:cxn ang="0">
                <a:pos x="141" y="689"/>
              </a:cxn>
              <a:cxn ang="0">
                <a:pos x="159" y="680"/>
              </a:cxn>
              <a:cxn ang="0">
                <a:pos x="176" y="668"/>
              </a:cxn>
              <a:cxn ang="0">
                <a:pos x="192" y="657"/>
              </a:cxn>
              <a:cxn ang="0">
                <a:pos x="192" y="17"/>
              </a:cxn>
            </a:cxnLst>
            <a:rect l="txL" t="txT" r="txR" b="txB"/>
            <a:pathLst>
              <a:path w="192" h="729">
                <a:moveTo>
                  <a:pt x="192" y="17"/>
                </a:moveTo>
                <a:lnTo>
                  <a:pt x="191" y="17"/>
                </a:lnTo>
                <a:lnTo>
                  <a:pt x="187" y="15"/>
                </a:lnTo>
                <a:lnTo>
                  <a:pt x="183" y="12"/>
                </a:lnTo>
                <a:lnTo>
                  <a:pt x="176" y="10"/>
                </a:lnTo>
                <a:lnTo>
                  <a:pt x="167" y="8"/>
                </a:lnTo>
                <a:lnTo>
                  <a:pt x="156" y="4"/>
                </a:lnTo>
                <a:lnTo>
                  <a:pt x="145" y="2"/>
                </a:lnTo>
                <a:lnTo>
                  <a:pt x="132" y="0"/>
                </a:lnTo>
                <a:lnTo>
                  <a:pt x="117" y="0"/>
                </a:lnTo>
                <a:lnTo>
                  <a:pt x="102" y="0"/>
                </a:lnTo>
                <a:lnTo>
                  <a:pt x="86" y="1"/>
                </a:lnTo>
                <a:lnTo>
                  <a:pt x="70" y="3"/>
                </a:lnTo>
                <a:lnTo>
                  <a:pt x="53" y="8"/>
                </a:lnTo>
                <a:lnTo>
                  <a:pt x="35" y="15"/>
                </a:lnTo>
                <a:lnTo>
                  <a:pt x="18" y="24"/>
                </a:lnTo>
                <a:lnTo>
                  <a:pt x="0" y="35"/>
                </a:lnTo>
                <a:lnTo>
                  <a:pt x="0" y="729"/>
                </a:lnTo>
                <a:lnTo>
                  <a:pt x="1" y="729"/>
                </a:lnTo>
                <a:lnTo>
                  <a:pt x="4" y="729"/>
                </a:lnTo>
                <a:lnTo>
                  <a:pt x="10" y="728"/>
                </a:lnTo>
                <a:lnTo>
                  <a:pt x="18" y="727"/>
                </a:lnTo>
                <a:lnTo>
                  <a:pt x="27" y="726"/>
                </a:lnTo>
                <a:lnTo>
                  <a:pt x="37" y="725"/>
                </a:lnTo>
                <a:lnTo>
                  <a:pt x="50" y="721"/>
                </a:lnTo>
                <a:lnTo>
                  <a:pt x="64" y="719"/>
                </a:lnTo>
                <a:lnTo>
                  <a:pt x="77" y="714"/>
                </a:lnTo>
                <a:lnTo>
                  <a:pt x="92" y="710"/>
                </a:lnTo>
                <a:lnTo>
                  <a:pt x="108" y="704"/>
                </a:lnTo>
                <a:lnTo>
                  <a:pt x="125" y="697"/>
                </a:lnTo>
                <a:lnTo>
                  <a:pt x="141" y="689"/>
                </a:lnTo>
                <a:lnTo>
                  <a:pt x="159" y="680"/>
                </a:lnTo>
                <a:lnTo>
                  <a:pt x="176" y="668"/>
                </a:lnTo>
                <a:lnTo>
                  <a:pt x="192" y="657"/>
                </a:lnTo>
                <a:lnTo>
                  <a:pt x="192" y="17"/>
                </a:lnTo>
                <a:close/>
              </a:path>
            </a:pathLst>
          </a:cu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07" name="Freeform 234"/>
          <p:cNvSpPr/>
          <p:nvPr>
            <p:custDataLst>
              <p:tags r:id="rId227"/>
            </p:custDataLst>
          </p:nvPr>
        </p:nvSpPr>
        <p:spPr>
          <a:xfrm>
            <a:off x="7840980" y="2927350"/>
            <a:ext cx="34925" cy="128905"/>
          </a:xfrm>
          <a:custGeom>
            <a:avLst/>
            <a:gdLst>
              <a:gd name="txL" fmla="*/ 0 w 156"/>
              <a:gd name="txT" fmla="*/ 0 h 564"/>
              <a:gd name="txR" fmla="*/ 156 w 156"/>
              <a:gd name="txB" fmla="*/ 564 h 564"/>
            </a:gdLst>
            <a:ahLst/>
            <a:cxnLst>
              <a:cxn ang="0">
                <a:pos x="156" y="15"/>
              </a:cxn>
              <a:cxn ang="0">
                <a:pos x="153" y="14"/>
              </a:cxn>
              <a:cxn ang="0">
                <a:pos x="142" y="9"/>
              </a:cxn>
              <a:cxn ang="0">
                <a:pos x="127" y="4"/>
              </a:cxn>
              <a:cxn ang="0">
                <a:pos x="108" y="1"/>
              </a:cxn>
              <a:cxn ang="0">
                <a:pos x="84" y="0"/>
              </a:cxn>
              <a:cxn ang="0">
                <a:pos x="58" y="3"/>
              </a:cxn>
              <a:cxn ang="0">
                <a:pos x="29" y="12"/>
              </a:cxn>
              <a:cxn ang="0">
                <a:pos x="0" y="28"/>
              </a:cxn>
              <a:cxn ang="0">
                <a:pos x="0" y="564"/>
              </a:cxn>
              <a:cxn ang="0">
                <a:pos x="4" y="564"/>
              </a:cxn>
              <a:cxn ang="0">
                <a:pos x="15" y="563"/>
              </a:cxn>
              <a:cxn ang="0">
                <a:pos x="31" y="560"/>
              </a:cxn>
              <a:cxn ang="0">
                <a:pos x="52" y="555"/>
              </a:cxn>
              <a:cxn ang="0">
                <a:pos x="76" y="548"/>
              </a:cxn>
              <a:cxn ang="0">
                <a:pos x="102" y="537"/>
              </a:cxn>
              <a:cxn ang="0">
                <a:pos x="128" y="524"/>
              </a:cxn>
              <a:cxn ang="0">
                <a:pos x="156" y="505"/>
              </a:cxn>
              <a:cxn ang="0">
                <a:pos x="156" y="15"/>
              </a:cxn>
            </a:cxnLst>
            <a:rect l="txL" t="txT" r="txR" b="txB"/>
            <a:pathLst>
              <a:path w="156" h="564">
                <a:moveTo>
                  <a:pt x="156" y="15"/>
                </a:moveTo>
                <a:lnTo>
                  <a:pt x="153" y="14"/>
                </a:lnTo>
                <a:lnTo>
                  <a:pt x="142" y="9"/>
                </a:lnTo>
                <a:lnTo>
                  <a:pt x="127" y="4"/>
                </a:lnTo>
                <a:lnTo>
                  <a:pt x="108" y="1"/>
                </a:lnTo>
                <a:lnTo>
                  <a:pt x="84" y="0"/>
                </a:lnTo>
                <a:lnTo>
                  <a:pt x="58" y="3"/>
                </a:lnTo>
                <a:lnTo>
                  <a:pt x="29" y="12"/>
                </a:lnTo>
                <a:lnTo>
                  <a:pt x="0" y="28"/>
                </a:lnTo>
                <a:lnTo>
                  <a:pt x="0" y="564"/>
                </a:lnTo>
                <a:lnTo>
                  <a:pt x="4" y="564"/>
                </a:lnTo>
                <a:lnTo>
                  <a:pt x="15" y="563"/>
                </a:lnTo>
                <a:lnTo>
                  <a:pt x="31" y="560"/>
                </a:lnTo>
                <a:lnTo>
                  <a:pt x="52" y="555"/>
                </a:lnTo>
                <a:lnTo>
                  <a:pt x="76" y="548"/>
                </a:lnTo>
                <a:lnTo>
                  <a:pt x="102" y="537"/>
                </a:lnTo>
                <a:lnTo>
                  <a:pt x="128" y="524"/>
                </a:lnTo>
                <a:lnTo>
                  <a:pt x="156" y="505"/>
                </a:lnTo>
                <a:lnTo>
                  <a:pt x="156" y="15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08" name="Freeform 235"/>
          <p:cNvSpPr/>
          <p:nvPr>
            <p:custDataLst>
              <p:tags r:id="rId228"/>
            </p:custDataLst>
          </p:nvPr>
        </p:nvSpPr>
        <p:spPr>
          <a:xfrm>
            <a:off x="7842250" y="2930525"/>
            <a:ext cx="27305" cy="88900"/>
          </a:xfrm>
          <a:custGeom>
            <a:avLst/>
            <a:gdLst>
              <a:gd name="txL" fmla="*/ 0 w 117"/>
              <a:gd name="txT" fmla="*/ 0 h 396"/>
              <a:gd name="txR" fmla="*/ 117 w 117"/>
              <a:gd name="txB" fmla="*/ 396 h 396"/>
            </a:gdLst>
            <a:ahLst/>
            <a:cxnLst>
              <a:cxn ang="0">
                <a:pos x="117" y="10"/>
              </a:cxn>
              <a:cxn ang="0">
                <a:pos x="115" y="9"/>
              </a:cxn>
              <a:cxn ang="0">
                <a:pos x="107" y="6"/>
              </a:cxn>
              <a:cxn ang="0">
                <a:pos x="95" y="2"/>
              </a:cxn>
              <a:cxn ang="0">
                <a:pos x="80" y="0"/>
              </a:cxn>
              <a:cxn ang="0">
                <a:pos x="63" y="0"/>
              </a:cxn>
              <a:cxn ang="0">
                <a:pos x="43" y="2"/>
              </a:cxn>
              <a:cxn ang="0">
                <a:pos x="22" y="9"/>
              </a:cxn>
              <a:cxn ang="0">
                <a:pos x="0" y="22"/>
              </a:cxn>
              <a:cxn ang="0">
                <a:pos x="0" y="396"/>
              </a:cxn>
              <a:cxn ang="0">
                <a:pos x="3" y="396"/>
              </a:cxn>
              <a:cxn ang="0">
                <a:pos x="11" y="395"/>
              </a:cxn>
              <a:cxn ang="0">
                <a:pos x="23" y="393"/>
              </a:cxn>
              <a:cxn ang="0">
                <a:pos x="39" y="389"/>
              </a:cxn>
              <a:cxn ang="0">
                <a:pos x="58" y="385"/>
              </a:cxn>
              <a:cxn ang="0">
                <a:pos x="77" y="377"/>
              </a:cxn>
              <a:cxn ang="0">
                <a:pos x="96" y="365"/>
              </a:cxn>
              <a:cxn ang="0">
                <a:pos x="117" y="351"/>
              </a:cxn>
              <a:cxn ang="0">
                <a:pos x="117" y="10"/>
              </a:cxn>
            </a:cxnLst>
            <a:rect l="txL" t="txT" r="txR" b="txB"/>
            <a:pathLst>
              <a:path w="117" h="396">
                <a:moveTo>
                  <a:pt x="117" y="10"/>
                </a:moveTo>
                <a:lnTo>
                  <a:pt x="115" y="9"/>
                </a:lnTo>
                <a:lnTo>
                  <a:pt x="107" y="6"/>
                </a:lnTo>
                <a:lnTo>
                  <a:pt x="95" y="2"/>
                </a:lnTo>
                <a:lnTo>
                  <a:pt x="80" y="0"/>
                </a:lnTo>
                <a:lnTo>
                  <a:pt x="63" y="0"/>
                </a:lnTo>
                <a:lnTo>
                  <a:pt x="43" y="2"/>
                </a:lnTo>
                <a:lnTo>
                  <a:pt x="22" y="9"/>
                </a:lnTo>
                <a:lnTo>
                  <a:pt x="0" y="22"/>
                </a:lnTo>
                <a:lnTo>
                  <a:pt x="0" y="396"/>
                </a:lnTo>
                <a:lnTo>
                  <a:pt x="3" y="396"/>
                </a:lnTo>
                <a:lnTo>
                  <a:pt x="11" y="395"/>
                </a:lnTo>
                <a:lnTo>
                  <a:pt x="23" y="393"/>
                </a:lnTo>
                <a:lnTo>
                  <a:pt x="39" y="389"/>
                </a:lnTo>
                <a:lnTo>
                  <a:pt x="58" y="385"/>
                </a:lnTo>
                <a:lnTo>
                  <a:pt x="77" y="377"/>
                </a:lnTo>
                <a:lnTo>
                  <a:pt x="96" y="365"/>
                </a:lnTo>
                <a:lnTo>
                  <a:pt x="117" y="351"/>
                </a:lnTo>
                <a:lnTo>
                  <a:pt x="117" y="10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09" name="Freeform 236"/>
          <p:cNvSpPr/>
          <p:nvPr>
            <p:custDataLst>
              <p:tags r:id="rId229"/>
            </p:custDataLst>
          </p:nvPr>
        </p:nvSpPr>
        <p:spPr>
          <a:xfrm>
            <a:off x="7844155" y="2932430"/>
            <a:ext cx="17780" cy="52705"/>
          </a:xfrm>
          <a:custGeom>
            <a:avLst/>
            <a:gdLst>
              <a:gd name="txL" fmla="*/ 0 w 80"/>
              <a:gd name="txT" fmla="*/ 0 h 230"/>
              <a:gd name="txR" fmla="*/ 80 w 80"/>
              <a:gd name="txB" fmla="*/ 230 h 230"/>
            </a:gdLst>
            <a:ahLst/>
            <a:cxnLst>
              <a:cxn ang="0">
                <a:pos x="80" y="7"/>
              </a:cxn>
              <a:cxn ang="0">
                <a:pos x="78" y="6"/>
              </a:cxn>
              <a:cxn ang="0">
                <a:pos x="73" y="5"/>
              </a:cxn>
              <a:cxn ang="0">
                <a:pos x="65" y="2"/>
              </a:cxn>
              <a:cxn ang="0">
                <a:pos x="55" y="0"/>
              </a:cxn>
              <a:cxn ang="0">
                <a:pos x="44" y="0"/>
              </a:cxn>
              <a:cxn ang="0">
                <a:pos x="30" y="1"/>
              </a:cxn>
              <a:cxn ang="0">
                <a:pos x="15" y="7"/>
              </a:cxn>
              <a:cxn ang="0">
                <a:pos x="0" y="15"/>
              </a:cxn>
              <a:cxn ang="0">
                <a:pos x="0" y="230"/>
              </a:cxn>
              <a:cxn ang="0">
                <a:pos x="3" y="230"/>
              </a:cxn>
              <a:cxn ang="0">
                <a:pos x="7" y="229"/>
              </a:cxn>
              <a:cxn ang="0">
                <a:pos x="16" y="228"/>
              </a:cxn>
              <a:cxn ang="0">
                <a:pos x="27" y="225"/>
              </a:cxn>
              <a:cxn ang="0">
                <a:pos x="39" y="222"/>
              </a:cxn>
              <a:cxn ang="0">
                <a:pos x="53" y="216"/>
              </a:cxn>
              <a:cxn ang="0">
                <a:pos x="67" y="208"/>
              </a:cxn>
              <a:cxn ang="0">
                <a:pos x="80" y="199"/>
              </a:cxn>
              <a:cxn ang="0">
                <a:pos x="80" y="7"/>
              </a:cxn>
            </a:cxnLst>
            <a:rect l="txL" t="txT" r="txR" b="txB"/>
            <a:pathLst>
              <a:path w="80" h="230">
                <a:moveTo>
                  <a:pt x="80" y="7"/>
                </a:moveTo>
                <a:lnTo>
                  <a:pt x="78" y="6"/>
                </a:lnTo>
                <a:lnTo>
                  <a:pt x="73" y="5"/>
                </a:lnTo>
                <a:lnTo>
                  <a:pt x="65" y="2"/>
                </a:lnTo>
                <a:lnTo>
                  <a:pt x="55" y="0"/>
                </a:lnTo>
                <a:lnTo>
                  <a:pt x="44" y="0"/>
                </a:lnTo>
                <a:lnTo>
                  <a:pt x="30" y="1"/>
                </a:lnTo>
                <a:lnTo>
                  <a:pt x="15" y="7"/>
                </a:lnTo>
                <a:lnTo>
                  <a:pt x="0" y="15"/>
                </a:lnTo>
                <a:lnTo>
                  <a:pt x="0" y="230"/>
                </a:lnTo>
                <a:lnTo>
                  <a:pt x="3" y="230"/>
                </a:lnTo>
                <a:lnTo>
                  <a:pt x="7" y="229"/>
                </a:lnTo>
                <a:lnTo>
                  <a:pt x="16" y="228"/>
                </a:lnTo>
                <a:lnTo>
                  <a:pt x="27" y="225"/>
                </a:lnTo>
                <a:lnTo>
                  <a:pt x="39" y="222"/>
                </a:lnTo>
                <a:lnTo>
                  <a:pt x="53" y="216"/>
                </a:lnTo>
                <a:lnTo>
                  <a:pt x="67" y="208"/>
                </a:lnTo>
                <a:lnTo>
                  <a:pt x="80" y="199"/>
                </a:lnTo>
                <a:lnTo>
                  <a:pt x="80" y="7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10" name="Freeform 237"/>
          <p:cNvSpPr/>
          <p:nvPr>
            <p:custDataLst>
              <p:tags r:id="rId230"/>
            </p:custDataLst>
          </p:nvPr>
        </p:nvSpPr>
        <p:spPr>
          <a:xfrm>
            <a:off x="8063230" y="3081655"/>
            <a:ext cx="25400" cy="27305"/>
          </a:xfrm>
          <a:custGeom>
            <a:avLst/>
            <a:gdLst>
              <a:gd name="txL" fmla="*/ 0 w 117"/>
              <a:gd name="txT" fmla="*/ 0 h 117"/>
              <a:gd name="txR" fmla="*/ 117 w 117"/>
              <a:gd name="txB" fmla="*/ 117 h 117"/>
            </a:gdLst>
            <a:ahLst/>
            <a:cxnLst>
              <a:cxn ang="0">
                <a:pos x="58" y="117"/>
              </a:cxn>
              <a:cxn ang="0">
                <a:pos x="70" y="116"/>
              </a:cxn>
              <a:cxn ang="0">
                <a:pos x="81" y="112"/>
              </a:cxn>
              <a:cxn ang="0">
                <a:pos x="90" y="106"/>
              </a:cxn>
              <a:cxn ang="0">
                <a:pos x="100" y="100"/>
              </a:cxn>
              <a:cxn ang="0">
                <a:pos x="106" y="90"/>
              </a:cxn>
              <a:cxn ang="0">
                <a:pos x="112" y="81"/>
              </a:cxn>
              <a:cxn ang="0">
                <a:pos x="116" y="70"/>
              </a:cxn>
              <a:cxn ang="0">
                <a:pos x="117" y="58"/>
              </a:cxn>
              <a:cxn ang="0">
                <a:pos x="116" y="46"/>
              </a:cxn>
              <a:cxn ang="0">
                <a:pos x="112" y="35"/>
              </a:cxn>
              <a:cxn ang="0">
                <a:pos x="106" y="25"/>
              </a:cxn>
              <a:cxn ang="0">
                <a:pos x="100" y="17"/>
              </a:cxn>
              <a:cxn ang="0">
                <a:pos x="90" y="9"/>
              </a:cxn>
              <a:cxn ang="0">
                <a:pos x="81" y="4"/>
              </a:cxn>
              <a:cxn ang="0">
                <a:pos x="70" y="1"/>
              </a:cxn>
              <a:cxn ang="0">
                <a:pos x="58" y="0"/>
              </a:cxn>
              <a:cxn ang="0">
                <a:pos x="47" y="1"/>
              </a:cxn>
              <a:cxn ang="0">
                <a:pos x="36" y="4"/>
              </a:cxn>
              <a:cxn ang="0">
                <a:pos x="26" y="9"/>
              </a:cxn>
              <a:cxn ang="0">
                <a:pos x="17" y="17"/>
              </a:cxn>
              <a:cxn ang="0">
                <a:pos x="10" y="25"/>
              </a:cxn>
              <a:cxn ang="0">
                <a:pos x="5" y="35"/>
              </a:cxn>
              <a:cxn ang="0">
                <a:pos x="1" y="46"/>
              </a:cxn>
              <a:cxn ang="0">
                <a:pos x="0" y="58"/>
              </a:cxn>
              <a:cxn ang="0">
                <a:pos x="1" y="70"/>
              </a:cxn>
              <a:cxn ang="0">
                <a:pos x="5" y="81"/>
              </a:cxn>
              <a:cxn ang="0">
                <a:pos x="10" y="90"/>
              </a:cxn>
              <a:cxn ang="0">
                <a:pos x="17" y="100"/>
              </a:cxn>
              <a:cxn ang="0">
                <a:pos x="26" y="106"/>
              </a:cxn>
              <a:cxn ang="0">
                <a:pos x="36" y="112"/>
              </a:cxn>
              <a:cxn ang="0">
                <a:pos x="47" y="116"/>
              </a:cxn>
              <a:cxn ang="0">
                <a:pos x="58" y="117"/>
              </a:cxn>
            </a:cxnLst>
            <a:rect l="txL" t="txT" r="txR" b="txB"/>
            <a:pathLst>
              <a:path w="117" h="117">
                <a:moveTo>
                  <a:pt x="58" y="117"/>
                </a:moveTo>
                <a:lnTo>
                  <a:pt x="70" y="116"/>
                </a:lnTo>
                <a:lnTo>
                  <a:pt x="81" y="112"/>
                </a:lnTo>
                <a:lnTo>
                  <a:pt x="90" y="106"/>
                </a:lnTo>
                <a:lnTo>
                  <a:pt x="100" y="100"/>
                </a:lnTo>
                <a:lnTo>
                  <a:pt x="106" y="90"/>
                </a:lnTo>
                <a:lnTo>
                  <a:pt x="112" y="81"/>
                </a:lnTo>
                <a:lnTo>
                  <a:pt x="116" y="70"/>
                </a:lnTo>
                <a:lnTo>
                  <a:pt x="117" y="58"/>
                </a:lnTo>
                <a:lnTo>
                  <a:pt x="116" y="46"/>
                </a:lnTo>
                <a:lnTo>
                  <a:pt x="112" y="35"/>
                </a:lnTo>
                <a:lnTo>
                  <a:pt x="106" y="25"/>
                </a:lnTo>
                <a:lnTo>
                  <a:pt x="100" y="17"/>
                </a:lnTo>
                <a:lnTo>
                  <a:pt x="90" y="9"/>
                </a:lnTo>
                <a:lnTo>
                  <a:pt x="81" y="4"/>
                </a:lnTo>
                <a:lnTo>
                  <a:pt x="70" y="1"/>
                </a:lnTo>
                <a:lnTo>
                  <a:pt x="58" y="0"/>
                </a:lnTo>
                <a:lnTo>
                  <a:pt x="47" y="1"/>
                </a:lnTo>
                <a:lnTo>
                  <a:pt x="36" y="4"/>
                </a:lnTo>
                <a:lnTo>
                  <a:pt x="26" y="9"/>
                </a:lnTo>
                <a:lnTo>
                  <a:pt x="17" y="17"/>
                </a:lnTo>
                <a:lnTo>
                  <a:pt x="10" y="25"/>
                </a:lnTo>
                <a:lnTo>
                  <a:pt x="5" y="35"/>
                </a:lnTo>
                <a:lnTo>
                  <a:pt x="1" y="46"/>
                </a:lnTo>
                <a:lnTo>
                  <a:pt x="0" y="58"/>
                </a:lnTo>
                <a:lnTo>
                  <a:pt x="1" y="70"/>
                </a:lnTo>
                <a:lnTo>
                  <a:pt x="5" y="81"/>
                </a:lnTo>
                <a:lnTo>
                  <a:pt x="10" y="90"/>
                </a:lnTo>
                <a:lnTo>
                  <a:pt x="17" y="100"/>
                </a:lnTo>
                <a:lnTo>
                  <a:pt x="26" y="106"/>
                </a:lnTo>
                <a:lnTo>
                  <a:pt x="36" y="112"/>
                </a:lnTo>
                <a:lnTo>
                  <a:pt x="47" y="116"/>
                </a:lnTo>
                <a:lnTo>
                  <a:pt x="58" y="117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11" name="Freeform 238"/>
          <p:cNvSpPr/>
          <p:nvPr>
            <p:custDataLst>
              <p:tags r:id="rId231"/>
            </p:custDataLst>
          </p:nvPr>
        </p:nvSpPr>
        <p:spPr>
          <a:xfrm>
            <a:off x="7980680" y="3081655"/>
            <a:ext cx="14605" cy="14605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0" y="56"/>
              </a:cxn>
              <a:cxn ang="0">
                <a:pos x="50" y="49"/>
              </a:cxn>
              <a:cxn ang="0">
                <a:pos x="56" y="40"/>
              </a:cxn>
              <a:cxn ang="0">
                <a:pos x="58" y="29"/>
              </a:cxn>
              <a:cxn ang="0">
                <a:pos x="56" y="17"/>
              </a:cxn>
              <a:cxn ang="0">
                <a:pos x="50" y="8"/>
              </a:cxn>
              <a:cxn ang="0">
                <a:pos x="40" y="2"/>
              </a:cxn>
              <a:cxn ang="0">
                <a:pos x="29" y="0"/>
              </a:cxn>
              <a:cxn ang="0">
                <a:pos x="17" y="2"/>
              </a:cxn>
              <a:cxn ang="0">
                <a:pos x="8" y="8"/>
              </a:cxn>
              <a:cxn ang="0">
                <a:pos x="2" y="17"/>
              </a:cxn>
              <a:cxn ang="0">
                <a:pos x="0" y="29"/>
              </a:cxn>
              <a:cxn ang="0">
                <a:pos x="2" y="40"/>
              </a:cxn>
              <a:cxn ang="0">
                <a:pos x="8" y="49"/>
              </a:cxn>
              <a:cxn ang="0">
                <a:pos x="17" y="56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0" y="56"/>
                </a:lnTo>
                <a:lnTo>
                  <a:pt x="50" y="49"/>
                </a:lnTo>
                <a:lnTo>
                  <a:pt x="56" y="40"/>
                </a:lnTo>
                <a:lnTo>
                  <a:pt x="58" y="29"/>
                </a:lnTo>
                <a:lnTo>
                  <a:pt x="56" y="17"/>
                </a:lnTo>
                <a:lnTo>
                  <a:pt x="50" y="8"/>
                </a:lnTo>
                <a:lnTo>
                  <a:pt x="40" y="2"/>
                </a:lnTo>
                <a:lnTo>
                  <a:pt x="29" y="0"/>
                </a:lnTo>
                <a:lnTo>
                  <a:pt x="17" y="2"/>
                </a:lnTo>
                <a:lnTo>
                  <a:pt x="8" y="8"/>
                </a:lnTo>
                <a:lnTo>
                  <a:pt x="2" y="17"/>
                </a:lnTo>
                <a:lnTo>
                  <a:pt x="0" y="29"/>
                </a:lnTo>
                <a:lnTo>
                  <a:pt x="2" y="40"/>
                </a:lnTo>
                <a:lnTo>
                  <a:pt x="8" y="49"/>
                </a:lnTo>
                <a:lnTo>
                  <a:pt x="17" y="56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12" name="Freeform 239"/>
          <p:cNvSpPr/>
          <p:nvPr>
            <p:custDataLst>
              <p:tags r:id="rId232"/>
            </p:custDataLst>
          </p:nvPr>
        </p:nvSpPr>
        <p:spPr>
          <a:xfrm>
            <a:off x="8004175" y="3082925"/>
            <a:ext cx="12700" cy="12700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1" y="57"/>
              </a:cxn>
              <a:cxn ang="0">
                <a:pos x="50" y="51"/>
              </a:cxn>
              <a:cxn ang="0">
                <a:pos x="56" y="42"/>
              </a:cxn>
              <a:cxn ang="0">
                <a:pos x="58" y="30"/>
              </a:cxn>
              <a:cxn ang="0">
                <a:pos x="56" y="19"/>
              </a:cxn>
              <a:cxn ang="0">
                <a:pos x="50" y="9"/>
              </a:cxn>
              <a:cxn ang="0">
                <a:pos x="41" y="3"/>
              </a:cxn>
              <a:cxn ang="0">
                <a:pos x="29" y="0"/>
              </a:cxn>
              <a:cxn ang="0">
                <a:pos x="18" y="3"/>
              </a:cxn>
              <a:cxn ang="0">
                <a:pos x="9" y="9"/>
              </a:cxn>
              <a:cxn ang="0">
                <a:pos x="2" y="19"/>
              </a:cxn>
              <a:cxn ang="0">
                <a:pos x="0" y="30"/>
              </a:cxn>
              <a:cxn ang="0">
                <a:pos x="2" y="42"/>
              </a:cxn>
              <a:cxn ang="0">
                <a:pos x="9" y="51"/>
              </a:cxn>
              <a:cxn ang="0">
                <a:pos x="18" y="57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1" y="57"/>
                </a:lnTo>
                <a:lnTo>
                  <a:pt x="50" y="51"/>
                </a:lnTo>
                <a:lnTo>
                  <a:pt x="56" y="42"/>
                </a:lnTo>
                <a:lnTo>
                  <a:pt x="58" y="30"/>
                </a:lnTo>
                <a:lnTo>
                  <a:pt x="56" y="19"/>
                </a:lnTo>
                <a:lnTo>
                  <a:pt x="50" y="9"/>
                </a:lnTo>
                <a:lnTo>
                  <a:pt x="41" y="3"/>
                </a:lnTo>
                <a:lnTo>
                  <a:pt x="29" y="0"/>
                </a:lnTo>
                <a:lnTo>
                  <a:pt x="18" y="3"/>
                </a:lnTo>
                <a:lnTo>
                  <a:pt x="9" y="9"/>
                </a:lnTo>
                <a:lnTo>
                  <a:pt x="2" y="19"/>
                </a:lnTo>
                <a:lnTo>
                  <a:pt x="0" y="30"/>
                </a:lnTo>
                <a:lnTo>
                  <a:pt x="2" y="42"/>
                </a:lnTo>
                <a:lnTo>
                  <a:pt x="9" y="51"/>
                </a:lnTo>
                <a:lnTo>
                  <a:pt x="18" y="57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13" name="Freeform 240"/>
          <p:cNvSpPr/>
          <p:nvPr>
            <p:custDataLst>
              <p:tags r:id="rId233"/>
            </p:custDataLst>
          </p:nvPr>
        </p:nvSpPr>
        <p:spPr>
          <a:xfrm>
            <a:off x="7915275" y="2900680"/>
            <a:ext cx="36830" cy="180975"/>
          </a:xfrm>
          <a:custGeom>
            <a:avLst/>
            <a:gdLst>
              <a:gd name="txL" fmla="*/ 0 w 166"/>
              <a:gd name="txT" fmla="*/ 0 h 800"/>
              <a:gd name="txR" fmla="*/ 166 w 166"/>
              <a:gd name="txB" fmla="*/ 800 h 800"/>
            </a:gdLst>
            <a:ahLst/>
            <a:cxnLst>
              <a:cxn ang="0">
                <a:pos x="52" y="16"/>
              </a:cxn>
              <a:cxn ang="0">
                <a:pos x="47" y="32"/>
              </a:cxn>
              <a:cxn ang="0">
                <a:pos x="36" y="77"/>
              </a:cxn>
              <a:cxn ang="0">
                <a:pos x="21" y="148"/>
              </a:cxn>
              <a:cxn ang="0">
                <a:pos x="8" y="244"/>
              </a:cxn>
              <a:cxn ang="0">
                <a:pos x="0" y="359"/>
              </a:cxn>
              <a:cxn ang="0">
                <a:pos x="2" y="492"/>
              </a:cxn>
              <a:cxn ang="0">
                <a:pos x="15" y="640"/>
              </a:cxn>
              <a:cxn ang="0">
                <a:pos x="46" y="800"/>
              </a:cxn>
              <a:cxn ang="0">
                <a:pos x="161" y="794"/>
              </a:cxn>
              <a:cxn ang="0">
                <a:pos x="156" y="770"/>
              </a:cxn>
              <a:cxn ang="0">
                <a:pos x="145" y="706"/>
              </a:cxn>
              <a:cxn ang="0">
                <a:pos x="131" y="610"/>
              </a:cxn>
              <a:cxn ang="0">
                <a:pos x="118" y="493"/>
              </a:cxn>
              <a:cxn ang="0">
                <a:pos x="111" y="364"/>
              </a:cxn>
              <a:cxn ang="0">
                <a:pos x="115" y="235"/>
              </a:cxn>
              <a:cxn ang="0">
                <a:pos x="132" y="113"/>
              </a:cxn>
              <a:cxn ang="0">
                <a:pos x="166" y="9"/>
              </a:cxn>
              <a:cxn ang="0">
                <a:pos x="166" y="8"/>
              </a:cxn>
              <a:cxn ang="0">
                <a:pos x="166" y="6"/>
              </a:cxn>
              <a:cxn ang="0">
                <a:pos x="164" y="4"/>
              </a:cxn>
              <a:cxn ang="0">
                <a:pos x="157" y="0"/>
              </a:cxn>
              <a:cxn ang="0">
                <a:pos x="143" y="0"/>
              </a:cxn>
              <a:cxn ang="0">
                <a:pos x="123" y="1"/>
              </a:cxn>
              <a:cxn ang="0">
                <a:pos x="93" y="7"/>
              </a:cxn>
              <a:cxn ang="0">
                <a:pos x="52" y="16"/>
              </a:cxn>
            </a:cxnLst>
            <a:rect l="txL" t="txT" r="txR" b="txB"/>
            <a:pathLst>
              <a:path w="166" h="800">
                <a:moveTo>
                  <a:pt x="52" y="16"/>
                </a:moveTo>
                <a:lnTo>
                  <a:pt x="47" y="32"/>
                </a:lnTo>
                <a:lnTo>
                  <a:pt x="36" y="77"/>
                </a:lnTo>
                <a:lnTo>
                  <a:pt x="21" y="148"/>
                </a:lnTo>
                <a:lnTo>
                  <a:pt x="8" y="244"/>
                </a:lnTo>
                <a:lnTo>
                  <a:pt x="0" y="359"/>
                </a:lnTo>
                <a:lnTo>
                  <a:pt x="2" y="492"/>
                </a:lnTo>
                <a:lnTo>
                  <a:pt x="15" y="640"/>
                </a:lnTo>
                <a:lnTo>
                  <a:pt x="46" y="800"/>
                </a:lnTo>
                <a:lnTo>
                  <a:pt x="161" y="794"/>
                </a:lnTo>
                <a:lnTo>
                  <a:pt x="156" y="770"/>
                </a:lnTo>
                <a:lnTo>
                  <a:pt x="145" y="706"/>
                </a:lnTo>
                <a:lnTo>
                  <a:pt x="131" y="610"/>
                </a:lnTo>
                <a:lnTo>
                  <a:pt x="118" y="493"/>
                </a:lnTo>
                <a:lnTo>
                  <a:pt x="111" y="364"/>
                </a:lnTo>
                <a:lnTo>
                  <a:pt x="115" y="235"/>
                </a:lnTo>
                <a:lnTo>
                  <a:pt x="132" y="113"/>
                </a:lnTo>
                <a:lnTo>
                  <a:pt x="166" y="9"/>
                </a:lnTo>
                <a:lnTo>
                  <a:pt x="166" y="8"/>
                </a:lnTo>
                <a:lnTo>
                  <a:pt x="166" y="6"/>
                </a:lnTo>
                <a:lnTo>
                  <a:pt x="164" y="4"/>
                </a:lnTo>
                <a:lnTo>
                  <a:pt x="157" y="0"/>
                </a:lnTo>
                <a:lnTo>
                  <a:pt x="143" y="0"/>
                </a:lnTo>
                <a:lnTo>
                  <a:pt x="123" y="1"/>
                </a:lnTo>
                <a:lnTo>
                  <a:pt x="93" y="7"/>
                </a:lnTo>
                <a:lnTo>
                  <a:pt x="52" y="1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14" name="Freeform 241"/>
          <p:cNvSpPr/>
          <p:nvPr>
            <p:custDataLst>
              <p:tags r:id="rId234"/>
            </p:custDataLst>
          </p:nvPr>
        </p:nvSpPr>
        <p:spPr>
          <a:xfrm>
            <a:off x="8108950" y="2878455"/>
            <a:ext cx="50800" cy="203200"/>
          </a:xfrm>
          <a:custGeom>
            <a:avLst/>
            <a:gdLst>
              <a:gd name="txL" fmla="*/ 0 w 225"/>
              <a:gd name="txT" fmla="*/ 0 h 893"/>
              <a:gd name="txR" fmla="*/ 225 w 225"/>
              <a:gd name="txB" fmla="*/ 893 h 893"/>
            </a:gdLst>
            <a:ahLst/>
            <a:cxnLst>
              <a:cxn ang="0">
                <a:pos x="225" y="6"/>
              </a:cxn>
              <a:cxn ang="0">
                <a:pos x="219" y="12"/>
              </a:cxn>
              <a:cxn ang="0">
                <a:pos x="204" y="35"/>
              </a:cxn>
              <a:cxn ang="0">
                <a:pos x="185" y="82"/>
              </a:cxn>
              <a:cxn ang="0">
                <a:pos x="165" y="158"/>
              </a:cxn>
              <a:cxn ang="0">
                <a:pos x="149" y="270"/>
              </a:cxn>
              <a:cxn ang="0">
                <a:pos x="141" y="427"/>
              </a:cxn>
              <a:cxn ang="0">
                <a:pos x="146" y="631"/>
              </a:cxn>
              <a:cxn ang="0">
                <a:pos x="168" y="893"/>
              </a:cxn>
              <a:cxn ang="0">
                <a:pos x="41" y="893"/>
              </a:cxn>
              <a:cxn ang="0">
                <a:pos x="36" y="867"/>
              </a:cxn>
              <a:cxn ang="0">
                <a:pos x="26" y="794"/>
              </a:cxn>
              <a:cxn ang="0">
                <a:pos x="13" y="686"/>
              </a:cxn>
              <a:cxn ang="0">
                <a:pos x="3" y="554"/>
              </a:cxn>
              <a:cxn ang="0">
                <a:pos x="0" y="408"/>
              </a:cxn>
              <a:cxn ang="0">
                <a:pos x="6" y="260"/>
              </a:cxn>
              <a:cxn ang="0">
                <a:pos x="30" y="121"/>
              </a:cxn>
              <a:cxn ang="0">
                <a:pos x="73" y="0"/>
              </a:cxn>
              <a:cxn ang="0">
                <a:pos x="225" y="6"/>
              </a:cxn>
            </a:cxnLst>
            <a:rect l="txL" t="txT" r="txR" b="txB"/>
            <a:pathLst>
              <a:path w="225" h="893">
                <a:moveTo>
                  <a:pt x="225" y="6"/>
                </a:moveTo>
                <a:lnTo>
                  <a:pt x="219" y="12"/>
                </a:lnTo>
                <a:lnTo>
                  <a:pt x="204" y="35"/>
                </a:lnTo>
                <a:lnTo>
                  <a:pt x="185" y="82"/>
                </a:lnTo>
                <a:lnTo>
                  <a:pt x="165" y="158"/>
                </a:lnTo>
                <a:lnTo>
                  <a:pt x="149" y="270"/>
                </a:lnTo>
                <a:lnTo>
                  <a:pt x="141" y="427"/>
                </a:lnTo>
                <a:lnTo>
                  <a:pt x="146" y="631"/>
                </a:lnTo>
                <a:lnTo>
                  <a:pt x="168" y="893"/>
                </a:lnTo>
                <a:lnTo>
                  <a:pt x="41" y="893"/>
                </a:lnTo>
                <a:lnTo>
                  <a:pt x="36" y="867"/>
                </a:lnTo>
                <a:lnTo>
                  <a:pt x="26" y="794"/>
                </a:lnTo>
                <a:lnTo>
                  <a:pt x="13" y="686"/>
                </a:lnTo>
                <a:lnTo>
                  <a:pt x="3" y="554"/>
                </a:lnTo>
                <a:lnTo>
                  <a:pt x="0" y="408"/>
                </a:lnTo>
                <a:lnTo>
                  <a:pt x="6" y="260"/>
                </a:lnTo>
                <a:lnTo>
                  <a:pt x="30" y="121"/>
                </a:lnTo>
                <a:lnTo>
                  <a:pt x="73" y="0"/>
                </a:lnTo>
                <a:lnTo>
                  <a:pt x="225" y="6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15" name="Freeform 242"/>
          <p:cNvSpPr/>
          <p:nvPr>
            <p:custDataLst>
              <p:tags r:id="rId235"/>
            </p:custDataLst>
          </p:nvPr>
        </p:nvSpPr>
        <p:spPr>
          <a:xfrm>
            <a:off x="7915275" y="2911475"/>
            <a:ext cx="33655" cy="158750"/>
          </a:xfrm>
          <a:custGeom>
            <a:avLst/>
            <a:gdLst>
              <a:gd name="txL" fmla="*/ 0 w 145"/>
              <a:gd name="txT" fmla="*/ 0 h 699"/>
              <a:gd name="txR" fmla="*/ 145 w 145"/>
              <a:gd name="txB" fmla="*/ 699 h 699"/>
            </a:gdLst>
            <a:ahLst/>
            <a:cxnLst>
              <a:cxn ang="0">
                <a:pos x="46" y="14"/>
              </a:cxn>
              <a:cxn ang="0">
                <a:pos x="41" y="28"/>
              </a:cxn>
              <a:cxn ang="0">
                <a:pos x="32" y="67"/>
              </a:cxn>
              <a:cxn ang="0">
                <a:pos x="20" y="130"/>
              </a:cxn>
              <a:cxn ang="0">
                <a:pos x="7" y="213"/>
              </a:cxn>
              <a:cxn ang="0">
                <a:pos x="0" y="314"/>
              </a:cxn>
              <a:cxn ang="0">
                <a:pos x="1" y="430"/>
              </a:cxn>
              <a:cxn ang="0">
                <a:pos x="13" y="559"/>
              </a:cxn>
              <a:cxn ang="0">
                <a:pos x="40" y="699"/>
              </a:cxn>
              <a:cxn ang="0">
                <a:pos x="140" y="693"/>
              </a:cxn>
              <a:cxn ang="0">
                <a:pos x="135" y="672"/>
              </a:cxn>
              <a:cxn ang="0">
                <a:pos x="126" y="616"/>
              </a:cxn>
              <a:cxn ang="0">
                <a:pos x="113" y="532"/>
              </a:cxn>
              <a:cxn ang="0">
                <a:pos x="103" y="430"/>
              </a:cxn>
              <a:cxn ang="0">
                <a:pos x="97" y="317"/>
              </a:cxn>
              <a:cxn ang="0">
                <a:pos x="100" y="205"/>
              </a:cxn>
              <a:cxn ang="0">
                <a:pos x="115" y="98"/>
              </a:cxn>
              <a:cxn ang="0">
                <a:pos x="145" y="8"/>
              </a:cxn>
              <a:cxn ang="0">
                <a:pos x="145" y="7"/>
              </a:cxn>
              <a:cxn ang="0">
                <a:pos x="145" y="5"/>
              </a:cxn>
              <a:cxn ang="0">
                <a:pos x="143" y="3"/>
              </a:cxn>
              <a:cxn ang="0">
                <a:pos x="137" y="0"/>
              </a:cxn>
              <a:cxn ang="0">
                <a:pos x="126" y="0"/>
              </a:cxn>
              <a:cxn ang="0">
                <a:pos x="108" y="1"/>
              </a:cxn>
              <a:cxn ang="0">
                <a:pos x="81" y="6"/>
              </a:cxn>
              <a:cxn ang="0">
                <a:pos x="46" y="14"/>
              </a:cxn>
            </a:cxnLst>
            <a:rect l="txL" t="txT" r="txR" b="txB"/>
            <a:pathLst>
              <a:path w="145" h="699">
                <a:moveTo>
                  <a:pt x="46" y="14"/>
                </a:moveTo>
                <a:lnTo>
                  <a:pt x="41" y="28"/>
                </a:lnTo>
                <a:lnTo>
                  <a:pt x="32" y="67"/>
                </a:lnTo>
                <a:lnTo>
                  <a:pt x="20" y="130"/>
                </a:lnTo>
                <a:lnTo>
                  <a:pt x="7" y="213"/>
                </a:lnTo>
                <a:lnTo>
                  <a:pt x="0" y="314"/>
                </a:lnTo>
                <a:lnTo>
                  <a:pt x="1" y="430"/>
                </a:lnTo>
                <a:lnTo>
                  <a:pt x="13" y="559"/>
                </a:lnTo>
                <a:lnTo>
                  <a:pt x="40" y="699"/>
                </a:lnTo>
                <a:lnTo>
                  <a:pt x="140" y="693"/>
                </a:lnTo>
                <a:lnTo>
                  <a:pt x="135" y="672"/>
                </a:lnTo>
                <a:lnTo>
                  <a:pt x="126" y="616"/>
                </a:lnTo>
                <a:lnTo>
                  <a:pt x="113" y="532"/>
                </a:lnTo>
                <a:lnTo>
                  <a:pt x="103" y="430"/>
                </a:lnTo>
                <a:lnTo>
                  <a:pt x="97" y="317"/>
                </a:lnTo>
                <a:lnTo>
                  <a:pt x="100" y="205"/>
                </a:lnTo>
                <a:lnTo>
                  <a:pt x="115" y="98"/>
                </a:lnTo>
                <a:lnTo>
                  <a:pt x="145" y="8"/>
                </a:lnTo>
                <a:lnTo>
                  <a:pt x="145" y="7"/>
                </a:lnTo>
                <a:lnTo>
                  <a:pt x="145" y="5"/>
                </a:lnTo>
                <a:lnTo>
                  <a:pt x="143" y="3"/>
                </a:lnTo>
                <a:lnTo>
                  <a:pt x="137" y="0"/>
                </a:lnTo>
                <a:lnTo>
                  <a:pt x="126" y="0"/>
                </a:lnTo>
                <a:lnTo>
                  <a:pt x="108" y="1"/>
                </a:lnTo>
                <a:lnTo>
                  <a:pt x="81" y="6"/>
                </a:lnTo>
                <a:lnTo>
                  <a:pt x="46" y="14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16" name="Freeform 243"/>
          <p:cNvSpPr/>
          <p:nvPr>
            <p:custDataLst>
              <p:tags r:id="rId236"/>
            </p:custDataLst>
          </p:nvPr>
        </p:nvSpPr>
        <p:spPr>
          <a:xfrm>
            <a:off x="7917180" y="2922905"/>
            <a:ext cx="28575" cy="135255"/>
          </a:xfrm>
          <a:custGeom>
            <a:avLst/>
            <a:gdLst>
              <a:gd name="txL" fmla="*/ 0 w 123"/>
              <a:gd name="txT" fmla="*/ 0 h 597"/>
              <a:gd name="txR" fmla="*/ 123 w 123"/>
              <a:gd name="txB" fmla="*/ 597 h 597"/>
            </a:gdLst>
            <a:ahLst/>
            <a:cxnLst>
              <a:cxn ang="0">
                <a:pos x="39" y="12"/>
              </a:cxn>
              <a:cxn ang="0">
                <a:pos x="35" y="23"/>
              </a:cxn>
              <a:cxn ang="0">
                <a:pos x="26" y="57"/>
              </a:cxn>
              <a:cxn ang="0">
                <a:pos x="16" y="111"/>
              </a:cxn>
              <a:cxn ang="0">
                <a:pos x="6" y="181"/>
              </a:cxn>
              <a:cxn ang="0">
                <a:pos x="0" y="267"/>
              </a:cxn>
              <a:cxn ang="0">
                <a:pos x="1" y="367"/>
              </a:cxn>
              <a:cxn ang="0">
                <a:pos x="11" y="477"/>
              </a:cxn>
              <a:cxn ang="0">
                <a:pos x="34" y="597"/>
              </a:cxn>
              <a:cxn ang="0">
                <a:pos x="119" y="591"/>
              </a:cxn>
              <a:cxn ang="0">
                <a:pos x="115" y="574"/>
              </a:cxn>
              <a:cxn ang="0">
                <a:pos x="107" y="526"/>
              </a:cxn>
              <a:cxn ang="0">
                <a:pos x="97" y="454"/>
              </a:cxn>
              <a:cxn ang="0">
                <a:pos x="88" y="367"/>
              </a:cxn>
              <a:cxn ang="0">
                <a:pos x="82" y="272"/>
              </a:cxn>
              <a:cxn ang="0">
                <a:pos x="84" y="175"/>
              </a:cxn>
              <a:cxn ang="0">
                <a:pos x="97" y="84"/>
              </a:cxn>
              <a:cxn ang="0">
                <a:pos x="123" y="7"/>
              </a:cxn>
              <a:cxn ang="0">
                <a:pos x="123" y="6"/>
              </a:cxn>
              <a:cxn ang="0">
                <a:pos x="123" y="5"/>
              </a:cxn>
              <a:cxn ang="0">
                <a:pos x="121" y="3"/>
              </a:cxn>
              <a:cxn ang="0">
                <a:pos x="117" y="0"/>
              </a:cxn>
              <a:cxn ang="0">
                <a:pos x="106" y="0"/>
              </a:cxn>
              <a:cxn ang="0">
                <a:pos x="91" y="2"/>
              </a:cxn>
              <a:cxn ang="0">
                <a:pos x="70" y="5"/>
              </a:cxn>
              <a:cxn ang="0">
                <a:pos x="39" y="12"/>
              </a:cxn>
            </a:cxnLst>
            <a:rect l="txL" t="txT" r="txR" b="txB"/>
            <a:pathLst>
              <a:path w="123" h="597">
                <a:moveTo>
                  <a:pt x="39" y="12"/>
                </a:moveTo>
                <a:lnTo>
                  <a:pt x="35" y="23"/>
                </a:lnTo>
                <a:lnTo>
                  <a:pt x="26" y="57"/>
                </a:lnTo>
                <a:lnTo>
                  <a:pt x="16" y="111"/>
                </a:lnTo>
                <a:lnTo>
                  <a:pt x="6" y="181"/>
                </a:lnTo>
                <a:lnTo>
                  <a:pt x="0" y="267"/>
                </a:lnTo>
                <a:lnTo>
                  <a:pt x="1" y="367"/>
                </a:lnTo>
                <a:lnTo>
                  <a:pt x="11" y="477"/>
                </a:lnTo>
                <a:lnTo>
                  <a:pt x="34" y="597"/>
                </a:lnTo>
                <a:lnTo>
                  <a:pt x="119" y="591"/>
                </a:lnTo>
                <a:lnTo>
                  <a:pt x="115" y="574"/>
                </a:lnTo>
                <a:lnTo>
                  <a:pt x="107" y="526"/>
                </a:lnTo>
                <a:lnTo>
                  <a:pt x="97" y="454"/>
                </a:lnTo>
                <a:lnTo>
                  <a:pt x="88" y="367"/>
                </a:lnTo>
                <a:lnTo>
                  <a:pt x="82" y="272"/>
                </a:lnTo>
                <a:lnTo>
                  <a:pt x="84" y="175"/>
                </a:lnTo>
                <a:lnTo>
                  <a:pt x="97" y="84"/>
                </a:lnTo>
                <a:lnTo>
                  <a:pt x="123" y="7"/>
                </a:lnTo>
                <a:lnTo>
                  <a:pt x="123" y="6"/>
                </a:lnTo>
                <a:lnTo>
                  <a:pt x="123" y="5"/>
                </a:lnTo>
                <a:lnTo>
                  <a:pt x="121" y="3"/>
                </a:lnTo>
                <a:lnTo>
                  <a:pt x="117" y="0"/>
                </a:lnTo>
                <a:lnTo>
                  <a:pt x="106" y="0"/>
                </a:lnTo>
                <a:lnTo>
                  <a:pt x="91" y="2"/>
                </a:lnTo>
                <a:lnTo>
                  <a:pt x="70" y="5"/>
                </a:lnTo>
                <a:lnTo>
                  <a:pt x="39" y="12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17" name="Freeform 244"/>
          <p:cNvSpPr/>
          <p:nvPr>
            <p:custDataLst>
              <p:tags r:id="rId237"/>
            </p:custDataLst>
          </p:nvPr>
        </p:nvSpPr>
        <p:spPr>
          <a:xfrm>
            <a:off x="7918450" y="2932430"/>
            <a:ext cx="24130" cy="113030"/>
          </a:xfrm>
          <a:custGeom>
            <a:avLst/>
            <a:gdLst>
              <a:gd name="txL" fmla="*/ 0 w 103"/>
              <a:gd name="txT" fmla="*/ 0 h 492"/>
              <a:gd name="txR" fmla="*/ 103 w 103"/>
              <a:gd name="txB" fmla="*/ 492 h 492"/>
            </a:gdLst>
            <a:ahLst/>
            <a:cxnLst>
              <a:cxn ang="0">
                <a:pos x="32" y="9"/>
              </a:cxn>
              <a:cxn ang="0">
                <a:pos x="28" y="18"/>
              </a:cxn>
              <a:cxn ang="0">
                <a:pos x="21" y="47"/>
              </a:cxn>
              <a:cxn ang="0">
                <a:pos x="12" y="90"/>
              </a:cxn>
              <a:cxn ang="0">
                <a:pos x="4" y="149"/>
              </a:cxn>
              <a:cxn ang="0">
                <a:pos x="0" y="220"/>
              </a:cxn>
              <a:cxn ang="0">
                <a:pos x="0" y="303"/>
              </a:cxn>
              <a:cxn ang="0">
                <a:pos x="9" y="394"/>
              </a:cxn>
              <a:cxn ang="0">
                <a:pos x="27" y="492"/>
              </a:cxn>
              <a:cxn ang="0">
                <a:pos x="98" y="489"/>
              </a:cxn>
              <a:cxn ang="0">
                <a:pos x="95" y="474"/>
              </a:cxn>
              <a:cxn ang="0">
                <a:pos x="88" y="434"/>
              </a:cxn>
              <a:cxn ang="0">
                <a:pos x="80" y="375"/>
              </a:cxn>
              <a:cxn ang="0">
                <a:pos x="72" y="303"/>
              </a:cxn>
              <a:cxn ang="0">
                <a:pos x="68" y="224"/>
              </a:cxn>
              <a:cxn ang="0">
                <a:pos x="70" y="144"/>
              </a:cxn>
              <a:cxn ang="0">
                <a:pos x="81" y="68"/>
              </a:cxn>
              <a:cxn ang="0">
                <a:pos x="103" y="5"/>
              </a:cxn>
              <a:cxn ang="0">
                <a:pos x="103" y="4"/>
              </a:cxn>
              <a:cxn ang="0">
                <a:pos x="103" y="3"/>
              </a:cxn>
              <a:cxn ang="0">
                <a:pos x="100" y="1"/>
              </a:cxn>
              <a:cxn ang="0">
                <a:pos x="97" y="0"/>
              </a:cxn>
              <a:cxn ang="0">
                <a:pos x="89" y="0"/>
              </a:cxn>
              <a:cxn ang="0">
                <a:pos x="75" y="0"/>
              </a:cxn>
              <a:cxn ang="0">
                <a:pos x="57" y="3"/>
              </a:cxn>
              <a:cxn ang="0">
                <a:pos x="32" y="9"/>
              </a:cxn>
            </a:cxnLst>
            <a:rect l="txL" t="txT" r="txR" b="txB"/>
            <a:pathLst>
              <a:path w="103" h="492">
                <a:moveTo>
                  <a:pt x="32" y="9"/>
                </a:moveTo>
                <a:lnTo>
                  <a:pt x="28" y="18"/>
                </a:lnTo>
                <a:lnTo>
                  <a:pt x="21" y="47"/>
                </a:lnTo>
                <a:lnTo>
                  <a:pt x="12" y="90"/>
                </a:lnTo>
                <a:lnTo>
                  <a:pt x="4" y="149"/>
                </a:lnTo>
                <a:lnTo>
                  <a:pt x="0" y="220"/>
                </a:lnTo>
                <a:lnTo>
                  <a:pt x="0" y="303"/>
                </a:lnTo>
                <a:lnTo>
                  <a:pt x="9" y="394"/>
                </a:lnTo>
                <a:lnTo>
                  <a:pt x="27" y="492"/>
                </a:lnTo>
                <a:lnTo>
                  <a:pt x="98" y="489"/>
                </a:lnTo>
                <a:lnTo>
                  <a:pt x="95" y="474"/>
                </a:lnTo>
                <a:lnTo>
                  <a:pt x="88" y="434"/>
                </a:lnTo>
                <a:lnTo>
                  <a:pt x="80" y="375"/>
                </a:lnTo>
                <a:lnTo>
                  <a:pt x="72" y="303"/>
                </a:lnTo>
                <a:lnTo>
                  <a:pt x="68" y="224"/>
                </a:lnTo>
                <a:lnTo>
                  <a:pt x="70" y="144"/>
                </a:lnTo>
                <a:lnTo>
                  <a:pt x="81" y="68"/>
                </a:lnTo>
                <a:lnTo>
                  <a:pt x="103" y="5"/>
                </a:lnTo>
                <a:lnTo>
                  <a:pt x="103" y="4"/>
                </a:lnTo>
                <a:lnTo>
                  <a:pt x="103" y="3"/>
                </a:lnTo>
                <a:lnTo>
                  <a:pt x="100" y="1"/>
                </a:lnTo>
                <a:lnTo>
                  <a:pt x="97" y="0"/>
                </a:lnTo>
                <a:lnTo>
                  <a:pt x="89" y="0"/>
                </a:lnTo>
                <a:lnTo>
                  <a:pt x="75" y="0"/>
                </a:lnTo>
                <a:lnTo>
                  <a:pt x="57" y="3"/>
                </a:lnTo>
                <a:lnTo>
                  <a:pt x="32" y="9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18" name="Freeform 245"/>
          <p:cNvSpPr/>
          <p:nvPr>
            <p:custDataLst>
              <p:tags r:id="rId238"/>
            </p:custDataLst>
          </p:nvPr>
        </p:nvSpPr>
        <p:spPr>
          <a:xfrm>
            <a:off x="7920355" y="2943225"/>
            <a:ext cx="19050" cy="88900"/>
          </a:xfrm>
          <a:custGeom>
            <a:avLst/>
            <a:gdLst>
              <a:gd name="txL" fmla="*/ 0 w 82"/>
              <a:gd name="txT" fmla="*/ 0 h 390"/>
              <a:gd name="txR" fmla="*/ 82 w 82"/>
              <a:gd name="txB" fmla="*/ 390 h 390"/>
            </a:gdLst>
            <a:ahLst/>
            <a:cxnLst>
              <a:cxn ang="0">
                <a:pos x="25" y="8"/>
              </a:cxn>
              <a:cxn ang="0">
                <a:pos x="23" y="16"/>
              </a:cxn>
              <a:cxn ang="0">
                <a:pos x="17" y="38"/>
              </a:cxn>
              <a:cxn ang="0">
                <a:pos x="11" y="72"/>
              </a:cxn>
              <a:cxn ang="0">
                <a:pos x="4" y="118"/>
              </a:cxn>
              <a:cxn ang="0">
                <a:pos x="0" y="174"/>
              </a:cxn>
              <a:cxn ang="0">
                <a:pos x="0" y="240"/>
              </a:cxn>
              <a:cxn ang="0">
                <a:pos x="7" y="312"/>
              </a:cxn>
              <a:cxn ang="0">
                <a:pos x="22" y="390"/>
              </a:cxn>
              <a:cxn ang="0">
                <a:pos x="78" y="387"/>
              </a:cxn>
              <a:cxn ang="0">
                <a:pos x="76" y="375"/>
              </a:cxn>
              <a:cxn ang="0">
                <a:pos x="70" y="343"/>
              </a:cxn>
              <a:cxn ang="0">
                <a:pos x="63" y="297"/>
              </a:cxn>
              <a:cxn ang="0">
                <a:pos x="57" y="240"/>
              </a:cxn>
              <a:cxn ang="0">
                <a:pos x="54" y="178"/>
              </a:cxn>
              <a:cxn ang="0">
                <a:pos x="56" y="113"/>
              </a:cxn>
              <a:cxn ang="0">
                <a:pos x="64" y="55"/>
              </a:cxn>
              <a:cxn ang="0">
                <a:pos x="82" y="4"/>
              </a:cxn>
              <a:cxn ang="0">
                <a:pos x="82" y="4"/>
              </a:cxn>
              <a:cxn ang="0">
                <a:pos x="82" y="2"/>
              </a:cxn>
              <a:cxn ang="0">
                <a:pos x="80" y="1"/>
              </a:cxn>
              <a:cxn ang="0">
                <a:pos x="77" y="0"/>
              </a:cxn>
              <a:cxn ang="0">
                <a:pos x="70" y="0"/>
              </a:cxn>
              <a:cxn ang="0">
                <a:pos x="60" y="1"/>
              </a:cxn>
              <a:cxn ang="0">
                <a:pos x="46" y="3"/>
              </a:cxn>
              <a:cxn ang="0">
                <a:pos x="25" y="8"/>
              </a:cxn>
            </a:cxnLst>
            <a:rect l="txL" t="txT" r="txR" b="txB"/>
            <a:pathLst>
              <a:path w="82" h="390">
                <a:moveTo>
                  <a:pt x="25" y="8"/>
                </a:moveTo>
                <a:lnTo>
                  <a:pt x="23" y="16"/>
                </a:lnTo>
                <a:lnTo>
                  <a:pt x="17" y="38"/>
                </a:lnTo>
                <a:lnTo>
                  <a:pt x="11" y="72"/>
                </a:lnTo>
                <a:lnTo>
                  <a:pt x="4" y="118"/>
                </a:lnTo>
                <a:lnTo>
                  <a:pt x="0" y="174"/>
                </a:lnTo>
                <a:lnTo>
                  <a:pt x="0" y="240"/>
                </a:lnTo>
                <a:lnTo>
                  <a:pt x="7" y="312"/>
                </a:lnTo>
                <a:lnTo>
                  <a:pt x="22" y="390"/>
                </a:lnTo>
                <a:lnTo>
                  <a:pt x="78" y="387"/>
                </a:lnTo>
                <a:lnTo>
                  <a:pt x="76" y="375"/>
                </a:lnTo>
                <a:lnTo>
                  <a:pt x="70" y="343"/>
                </a:lnTo>
                <a:lnTo>
                  <a:pt x="63" y="297"/>
                </a:lnTo>
                <a:lnTo>
                  <a:pt x="57" y="240"/>
                </a:lnTo>
                <a:lnTo>
                  <a:pt x="54" y="178"/>
                </a:lnTo>
                <a:lnTo>
                  <a:pt x="56" y="113"/>
                </a:lnTo>
                <a:lnTo>
                  <a:pt x="64" y="55"/>
                </a:lnTo>
                <a:lnTo>
                  <a:pt x="82" y="4"/>
                </a:lnTo>
                <a:lnTo>
                  <a:pt x="82" y="4"/>
                </a:lnTo>
                <a:lnTo>
                  <a:pt x="82" y="2"/>
                </a:lnTo>
                <a:lnTo>
                  <a:pt x="80" y="1"/>
                </a:lnTo>
                <a:lnTo>
                  <a:pt x="77" y="0"/>
                </a:lnTo>
                <a:lnTo>
                  <a:pt x="70" y="0"/>
                </a:lnTo>
                <a:lnTo>
                  <a:pt x="60" y="1"/>
                </a:lnTo>
                <a:lnTo>
                  <a:pt x="46" y="3"/>
                </a:lnTo>
                <a:lnTo>
                  <a:pt x="25" y="8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19" name="Freeform 246"/>
          <p:cNvSpPr/>
          <p:nvPr>
            <p:custDataLst>
              <p:tags r:id="rId239"/>
            </p:custDataLst>
          </p:nvPr>
        </p:nvSpPr>
        <p:spPr>
          <a:xfrm>
            <a:off x="7921625" y="2954655"/>
            <a:ext cx="12700" cy="65405"/>
          </a:xfrm>
          <a:custGeom>
            <a:avLst/>
            <a:gdLst>
              <a:gd name="txL" fmla="*/ 0 w 59"/>
              <a:gd name="txT" fmla="*/ 0 h 288"/>
              <a:gd name="txR" fmla="*/ 59 w 59"/>
              <a:gd name="txB" fmla="*/ 288 h 288"/>
            </a:gdLst>
            <a:ahLst/>
            <a:cxnLst>
              <a:cxn ang="0">
                <a:pos x="18" y="6"/>
              </a:cxn>
              <a:cxn ang="0">
                <a:pos x="17" y="11"/>
              </a:cxn>
              <a:cxn ang="0">
                <a:pos x="13" y="27"/>
              </a:cxn>
              <a:cxn ang="0">
                <a:pos x="7" y="53"/>
              </a:cxn>
              <a:cxn ang="0">
                <a:pos x="2" y="87"/>
              </a:cxn>
              <a:cxn ang="0">
                <a:pos x="0" y="130"/>
              </a:cxn>
              <a:cxn ang="0">
                <a:pos x="0" y="177"/>
              </a:cxn>
              <a:cxn ang="0">
                <a:pos x="5" y="231"/>
              </a:cxn>
              <a:cxn ang="0">
                <a:pos x="16" y="288"/>
              </a:cxn>
              <a:cxn ang="0">
                <a:pos x="57" y="286"/>
              </a:cxn>
              <a:cxn ang="0">
                <a:pos x="56" y="278"/>
              </a:cxn>
              <a:cxn ang="0">
                <a:pos x="51" y="254"/>
              </a:cxn>
              <a:cxn ang="0">
                <a:pos x="47" y="219"/>
              </a:cxn>
              <a:cxn ang="0">
                <a:pos x="42" y="177"/>
              </a:cxn>
              <a:cxn ang="0">
                <a:pos x="40" y="131"/>
              </a:cxn>
              <a:cxn ang="0">
                <a:pos x="41" y="84"/>
              </a:cxn>
              <a:cxn ang="0">
                <a:pos x="47" y="40"/>
              </a:cxn>
              <a:cxn ang="0">
                <a:pos x="59" y="3"/>
              </a:cxn>
              <a:cxn ang="0">
                <a:pos x="59" y="3"/>
              </a:cxn>
              <a:cxn ang="0">
                <a:pos x="59" y="2"/>
              </a:cxn>
              <a:cxn ang="0">
                <a:pos x="58" y="1"/>
              </a:cxn>
              <a:cxn ang="0">
                <a:pos x="56" y="0"/>
              </a:cxn>
              <a:cxn ang="0">
                <a:pos x="51" y="0"/>
              </a:cxn>
              <a:cxn ang="0">
                <a:pos x="45" y="0"/>
              </a:cxn>
              <a:cxn ang="0">
                <a:pos x="33" y="2"/>
              </a:cxn>
              <a:cxn ang="0">
                <a:pos x="18" y="6"/>
              </a:cxn>
            </a:cxnLst>
            <a:rect l="txL" t="txT" r="txR" b="txB"/>
            <a:pathLst>
              <a:path w="59" h="288">
                <a:moveTo>
                  <a:pt x="18" y="6"/>
                </a:moveTo>
                <a:lnTo>
                  <a:pt x="17" y="11"/>
                </a:lnTo>
                <a:lnTo>
                  <a:pt x="13" y="27"/>
                </a:lnTo>
                <a:lnTo>
                  <a:pt x="7" y="53"/>
                </a:lnTo>
                <a:lnTo>
                  <a:pt x="2" y="87"/>
                </a:lnTo>
                <a:lnTo>
                  <a:pt x="0" y="130"/>
                </a:lnTo>
                <a:lnTo>
                  <a:pt x="0" y="177"/>
                </a:lnTo>
                <a:lnTo>
                  <a:pt x="5" y="231"/>
                </a:lnTo>
                <a:lnTo>
                  <a:pt x="16" y="288"/>
                </a:lnTo>
                <a:lnTo>
                  <a:pt x="57" y="286"/>
                </a:lnTo>
                <a:lnTo>
                  <a:pt x="56" y="278"/>
                </a:lnTo>
                <a:lnTo>
                  <a:pt x="51" y="254"/>
                </a:lnTo>
                <a:lnTo>
                  <a:pt x="47" y="219"/>
                </a:lnTo>
                <a:lnTo>
                  <a:pt x="42" y="177"/>
                </a:lnTo>
                <a:lnTo>
                  <a:pt x="40" y="131"/>
                </a:lnTo>
                <a:lnTo>
                  <a:pt x="41" y="84"/>
                </a:lnTo>
                <a:lnTo>
                  <a:pt x="47" y="40"/>
                </a:lnTo>
                <a:lnTo>
                  <a:pt x="59" y="3"/>
                </a:lnTo>
                <a:lnTo>
                  <a:pt x="59" y="3"/>
                </a:lnTo>
                <a:lnTo>
                  <a:pt x="59" y="2"/>
                </a:lnTo>
                <a:lnTo>
                  <a:pt x="58" y="1"/>
                </a:lnTo>
                <a:lnTo>
                  <a:pt x="56" y="0"/>
                </a:lnTo>
                <a:lnTo>
                  <a:pt x="51" y="0"/>
                </a:lnTo>
                <a:lnTo>
                  <a:pt x="45" y="0"/>
                </a:lnTo>
                <a:lnTo>
                  <a:pt x="33" y="2"/>
                </a:lnTo>
                <a:lnTo>
                  <a:pt x="18" y="6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20" name="Freeform 247"/>
          <p:cNvSpPr/>
          <p:nvPr>
            <p:custDataLst>
              <p:tags r:id="rId240"/>
            </p:custDataLst>
          </p:nvPr>
        </p:nvSpPr>
        <p:spPr>
          <a:xfrm>
            <a:off x="8110855" y="2891155"/>
            <a:ext cx="44450" cy="176530"/>
          </a:xfrm>
          <a:custGeom>
            <a:avLst/>
            <a:gdLst>
              <a:gd name="txL" fmla="*/ 0 w 198"/>
              <a:gd name="txT" fmla="*/ 0 h 779"/>
              <a:gd name="txR" fmla="*/ 198 w 198"/>
              <a:gd name="txB" fmla="*/ 779 h 779"/>
            </a:gdLst>
            <a:ahLst/>
            <a:cxnLst>
              <a:cxn ang="0">
                <a:pos x="198" y="6"/>
              </a:cxn>
              <a:cxn ang="0">
                <a:pos x="194" y="12"/>
              </a:cxn>
              <a:cxn ang="0">
                <a:pos x="180" y="31"/>
              </a:cxn>
              <a:cxn ang="0">
                <a:pos x="163" y="72"/>
              </a:cxn>
              <a:cxn ang="0">
                <a:pos x="146" y="138"/>
              </a:cxn>
              <a:cxn ang="0">
                <a:pos x="132" y="236"/>
              </a:cxn>
              <a:cxn ang="0">
                <a:pos x="125" y="373"/>
              </a:cxn>
              <a:cxn ang="0">
                <a:pos x="130" y="551"/>
              </a:cxn>
              <a:cxn ang="0">
                <a:pos x="148" y="779"/>
              </a:cxn>
              <a:cxn ang="0">
                <a:pos x="37" y="779"/>
              </a:cxn>
              <a:cxn ang="0">
                <a:pos x="34" y="756"/>
              </a:cxn>
              <a:cxn ang="0">
                <a:pos x="23" y="693"/>
              </a:cxn>
              <a:cxn ang="0">
                <a:pos x="13" y="599"/>
              </a:cxn>
              <a:cxn ang="0">
                <a:pos x="4" y="483"/>
              </a:cxn>
              <a:cxn ang="0">
                <a:pos x="0" y="357"/>
              </a:cxn>
              <a:cxn ang="0">
                <a:pos x="7" y="227"/>
              </a:cxn>
              <a:cxn ang="0">
                <a:pos x="27" y="105"/>
              </a:cxn>
              <a:cxn ang="0">
                <a:pos x="65" y="0"/>
              </a:cxn>
              <a:cxn ang="0">
                <a:pos x="198" y="6"/>
              </a:cxn>
            </a:cxnLst>
            <a:rect l="txL" t="txT" r="txR" b="txB"/>
            <a:pathLst>
              <a:path w="198" h="779">
                <a:moveTo>
                  <a:pt x="198" y="6"/>
                </a:moveTo>
                <a:lnTo>
                  <a:pt x="194" y="12"/>
                </a:lnTo>
                <a:lnTo>
                  <a:pt x="180" y="31"/>
                </a:lnTo>
                <a:lnTo>
                  <a:pt x="163" y="72"/>
                </a:lnTo>
                <a:lnTo>
                  <a:pt x="146" y="138"/>
                </a:lnTo>
                <a:lnTo>
                  <a:pt x="132" y="236"/>
                </a:lnTo>
                <a:lnTo>
                  <a:pt x="125" y="373"/>
                </a:lnTo>
                <a:lnTo>
                  <a:pt x="130" y="551"/>
                </a:lnTo>
                <a:lnTo>
                  <a:pt x="148" y="779"/>
                </a:lnTo>
                <a:lnTo>
                  <a:pt x="37" y="779"/>
                </a:lnTo>
                <a:lnTo>
                  <a:pt x="34" y="756"/>
                </a:lnTo>
                <a:lnTo>
                  <a:pt x="23" y="693"/>
                </a:lnTo>
                <a:lnTo>
                  <a:pt x="13" y="599"/>
                </a:lnTo>
                <a:lnTo>
                  <a:pt x="4" y="483"/>
                </a:lnTo>
                <a:lnTo>
                  <a:pt x="0" y="357"/>
                </a:lnTo>
                <a:lnTo>
                  <a:pt x="7" y="227"/>
                </a:lnTo>
                <a:lnTo>
                  <a:pt x="27" y="105"/>
                </a:lnTo>
                <a:lnTo>
                  <a:pt x="65" y="0"/>
                </a:lnTo>
                <a:lnTo>
                  <a:pt x="198" y="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21" name="Freeform 248"/>
          <p:cNvSpPr/>
          <p:nvPr>
            <p:custDataLst>
              <p:tags r:id="rId241"/>
            </p:custDataLst>
          </p:nvPr>
        </p:nvSpPr>
        <p:spPr>
          <a:xfrm>
            <a:off x="8112125" y="2901950"/>
            <a:ext cx="38100" cy="152400"/>
          </a:xfrm>
          <a:custGeom>
            <a:avLst/>
            <a:gdLst>
              <a:gd name="txL" fmla="*/ 0 w 169"/>
              <a:gd name="txT" fmla="*/ 0 h 666"/>
              <a:gd name="txR" fmla="*/ 169 w 169"/>
              <a:gd name="txB" fmla="*/ 666 h 666"/>
            </a:gdLst>
            <a:ahLst/>
            <a:cxnLst>
              <a:cxn ang="0">
                <a:pos x="169" y="5"/>
              </a:cxn>
              <a:cxn ang="0">
                <a:pos x="164" y="10"/>
              </a:cxn>
              <a:cxn ang="0">
                <a:pos x="154" y="27"/>
              </a:cxn>
              <a:cxn ang="0">
                <a:pos x="139" y="61"/>
              </a:cxn>
              <a:cxn ang="0">
                <a:pos x="124" y="118"/>
              </a:cxn>
              <a:cxn ang="0">
                <a:pos x="113" y="201"/>
              </a:cxn>
              <a:cxn ang="0">
                <a:pos x="107" y="318"/>
              </a:cxn>
              <a:cxn ang="0">
                <a:pos x="110" y="470"/>
              </a:cxn>
              <a:cxn ang="0">
                <a:pos x="126" y="666"/>
              </a:cxn>
              <a:cxn ang="0">
                <a:pos x="31" y="666"/>
              </a:cxn>
              <a:cxn ang="0">
                <a:pos x="28" y="646"/>
              </a:cxn>
              <a:cxn ang="0">
                <a:pos x="20" y="592"/>
              </a:cxn>
              <a:cxn ang="0">
                <a:pos x="11" y="512"/>
              </a:cxn>
              <a:cxn ang="0">
                <a:pos x="3" y="413"/>
              </a:cxn>
              <a:cxn ang="0">
                <a:pos x="0" y="305"/>
              </a:cxn>
              <a:cxn ang="0">
                <a:pos x="6" y="195"/>
              </a:cxn>
              <a:cxn ang="0">
                <a:pos x="23" y="90"/>
              </a:cxn>
              <a:cxn ang="0">
                <a:pos x="55" y="0"/>
              </a:cxn>
              <a:cxn ang="0">
                <a:pos x="169" y="5"/>
              </a:cxn>
            </a:cxnLst>
            <a:rect l="txL" t="txT" r="txR" b="txB"/>
            <a:pathLst>
              <a:path w="169" h="666">
                <a:moveTo>
                  <a:pt x="169" y="5"/>
                </a:moveTo>
                <a:lnTo>
                  <a:pt x="164" y="10"/>
                </a:lnTo>
                <a:lnTo>
                  <a:pt x="154" y="27"/>
                </a:lnTo>
                <a:lnTo>
                  <a:pt x="139" y="61"/>
                </a:lnTo>
                <a:lnTo>
                  <a:pt x="124" y="118"/>
                </a:lnTo>
                <a:lnTo>
                  <a:pt x="113" y="201"/>
                </a:lnTo>
                <a:lnTo>
                  <a:pt x="107" y="318"/>
                </a:lnTo>
                <a:lnTo>
                  <a:pt x="110" y="470"/>
                </a:lnTo>
                <a:lnTo>
                  <a:pt x="126" y="666"/>
                </a:lnTo>
                <a:lnTo>
                  <a:pt x="31" y="666"/>
                </a:lnTo>
                <a:lnTo>
                  <a:pt x="28" y="646"/>
                </a:lnTo>
                <a:lnTo>
                  <a:pt x="20" y="592"/>
                </a:lnTo>
                <a:lnTo>
                  <a:pt x="11" y="512"/>
                </a:lnTo>
                <a:lnTo>
                  <a:pt x="3" y="413"/>
                </a:lnTo>
                <a:lnTo>
                  <a:pt x="0" y="305"/>
                </a:lnTo>
                <a:lnTo>
                  <a:pt x="6" y="195"/>
                </a:lnTo>
                <a:lnTo>
                  <a:pt x="23" y="90"/>
                </a:lnTo>
                <a:lnTo>
                  <a:pt x="55" y="0"/>
                </a:lnTo>
                <a:lnTo>
                  <a:pt x="169" y="5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22" name="Freeform 249"/>
          <p:cNvSpPr/>
          <p:nvPr>
            <p:custDataLst>
              <p:tags r:id="rId242"/>
            </p:custDataLst>
          </p:nvPr>
        </p:nvSpPr>
        <p:spPr>
          <a:xfrm>
            <a:off x="8114030" y="2914650"/>
            <a:ext cx="31750" cy="125730"/>
          </a:xfrm>
          <a:custGeom>
            <a:avLst/>
            <a:gdLst>
              <a:gd name="txL" fmla="*/ 0 w 140"/>
              <a:gd name="txT" fmla="*/ 0 h 551"/>
              <a:gd name="txR" fmla="*/ 140 w 140"/>
              <a:gd name="txB" fmla="*/ 551 h 551"/>
            </a:gdLst>
            <a:ahLst/>
            <a:cxnLst>
              <a:cxn ang="0">
                <a:pos x="140" y="5"/>
              </a:cxn>
              <a:cxn ang="0">
                <a:pos x="136" y="8"/>
              </a:cxn>
              <a:cxn ang="0">
                <a:pos x="127" y="23"/>
              </a:cxn>
              <a:cxn ang="0">
                <a:pos x="116" y="51"/>
              </a:cxn>
              <a:cxn ang="0">
                <a:pos x="103" y="98"/>
              </a:cxn>
              <a:cxn ang="0">
                <a:pos x="94" y="167"/>
              </a:cxn>
              <a:cxn ang="0">
                <a:pos x="90" y="264"/>
              </a:cxn>
              <a:cxn ang="0">
                <a:pos x="92" y="390"/>
              </a:cxn>
              <a:cxn ang="0">
                <a:pos x="106" y="551"/>
              </a:cxn>
              <a:cxn ang="0">
                <a:pos x="27" y="551"/>
              </a:cxn>
              <a:cxn ang="0">
                <a:pos x="24" y="535"/>
              </a:cxn>
              <a:cxn ang="0">
                <a:pos x="17" y="490"/>
              </a:cxn>
              <a:cxn ang="0">
                <a:pos x="9" y="423"/>
              </a:cxn>
              <a:cxn ang="0">
                <a:pos x="3" y="342"/>
              </a:cxn>
              <a:cxn ang="0">
                <a:pos x="0" y="252"/>
              </a:cxn>
              <a:cxn ang="0">
                <a:pos x="5" y="161"/>
              </a:cxn>
              <a:cxn ang="0">
                <a:pos x="20" y="75"/>
              </a:cxn>
              <a:cxn ang="0">
                <a:pos x="46" y="0"/>
              </a:cxn>
              <a:cxn ang="0">
                <a:pos x="140" y="5"/>
              </a:cxn>
            </a:cxnLst>
            <a:rect l="txL" t="txT" r="txR" b="txB"/>
            <a:pathLst>
              <a:path w="140" h="551">
                <a:moveTo>
                  <a:pt x="140" y="5"/>
                </a:moveTo>
                <a:lnTo>
                  <a:pt x="136" y="8"/>
                </a:lnTo>
                <a:lnTo>
                  <a:pt x="127" y="23"/>
                </a:lnTo>
                <a:lnTo>
                  <a:pt x="116" y="51"/>
                </a:lnTo>
                <a:lnTo>
                  <a:pt x="103" y="98"/>
                </a:lnTo>
                <a:lnTo>
                  <a:pt x="94" y="167"/>
                </a:lnTo>
                <a:lnTo>
                  <a:pt x="90" y="264"/>
                </a:lnTo>
                <a:lnTo>
                  <a:pt x="92" y="390"/>
                </a:lnTo>
                <a:lnTo>
                  <a:pt x="106" y="551"/>
                </a:lnTo>
                <a:lnTo>
                  <a:pt x="27" y="551"/>
                </a:lnTo>
                <a:lnTo>
                  <a:pt x="24" y="535"/>
                </a:lnTo>
                <a:lnTo>
                  <a:pt x="17" y="490"/>
                </a:lnTo>
                <a:lnTo>
                  <a:pt x="9" y="423"/>
                </a:lnTo>
                <a:lnTo>
                  <a:pt x="3" y="342"/>
                </a:lnTo>
                <a:lnTo>
                  <a:pt x="0" y="252"/>
                </a:lnTo>
                <a:lnTo>
                  <a:pt x="5" y="161"/>
                </a:lnTo>
                <a:lnTo>
                  <a:pt x="20" y="75"/>
                </a:lnTo>
                <a:lnTo>
                  <a:pt x="46" y="0"/>
                </a:lnTo>
                <a:lnTo>
                  <a:pt x="140" y="5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23" name="Freeform 250"/>
          <p:cNvSpPr/>
          <p:nvPr>
            <p:custDataLst>
              <p:tags r:id="rId243"/>
            </p:custDataLst>
          </p:nvPr>
        </p:nvSpPr>
        <p:spPr>
          <a:xfrm>
            <a:off x="8115300" y="2927350"/>
            <a:ext cx="25400" cy="98425"/>
          </a:xfrm>
          <a:custGeom>
            <a:avLst/>
            <a:gdLst>
              <a:gd name="txL" fmla="*/ 0 w 111"/>
              <a:gd name="txT" fmla="*/ 0 h 437"/>
              <a:gd name="txR" fmla="*/ 111 w 111"/>
              <a:gd name="txB" fmla="*/ 437 h 437"/>
            </a:gdLst>
            <a:ahLst/>
            <a:cxnLst>
              <a:cxn ang="0">
                <a:pos x="111" y="4"/>
              </a:cxn>
              <a:cxn ang="0">
                <a:pos x="108" y="7"/>
              </a:cxn>
              <a:cxn ang="0">
                <a:pos x="101" y="18"/>
              </a:cxn>
              <a:cxn ang="0">
                <a:pos x="92" y="41"/>
              </a:cxn>
              <a:cxn ang="0">
                <a:pos x="82" y="77"/>
              </a:cxn>
              <a:cxn ang="0">
                <a:pos x="75" y="133"/>
              </a:cxn>
              <a:cxn ang="0">
                <a:pos x="70" y="208"/>
              </a:cxn>
              <a:cxn ang="0">
                <a:pos x="72" y="309"/>
              </a:cxn>
              <a:cxn ang="0">
                <a:pos x="83" y="437"/>
              </a:cxn>
              <a:cxn ang="0">
                <a:pos x="21" y="437"/>
              </a:cxn>
              <a:cxn ang="0">
                <a:pos x="19" y="424"/>
              </a:cxn>
              <a:cxn ang="0">
                <a:pos x="13" y="389"/>
              </a:cxn>
              <a:cxn ang="0">
                <a:pos x="7" y="336"/>
              </a:cxn>
              <a:cxn ang="0">
                <a:pos x="3" y="272"/>
              </a:cxn>
              <a:cxn ang="0">
                <a:pos x="0" y="200"/>
              </a:cxn>
              <a:cxn ang="0">
                <a:pos x="5" y="128"/>
              </a:cxn>
              <a:cxn ang="0">
                <a:pos x="16" y="59"/>
              </a:cxn>
              <a:cxn ang="0">
                <a:pos x="37" y="0"/>
              </a:cxn>
              <a:cxn ang="0">
                <a:pos x="111" y="4"/>
              </a:cxn>
            </a:cxnLst>
            <a:rect l="txL" t="txT" r="txR" b="txB"/>
            <a:pathLst>
              <a:path w="111" h="437">
                <a:moveTo>
                  <a:pt x="111" y="4"/>
                </a:moveTo>
                <a:lnTo>
                  <a:pt x="108" y="7"/>
                </a:lnTo>
                <a:lnTo>
                  <a:pt x="101" y="18"/>
                </a:lnTo>
                <a:lnTo>
                  <a:pt x="92" y="41"/>
                </a:lnTo>
                <a:lnTo>
                  <a:pt x="82" y="77"/>
                </a:lnTo>
                <a:lnTo>
                  <a:pt x="75" y="133"/>
                </a:lnTo>
                <a:lnTo>
                  <a:pt x="70" y="208"/>
                </a:lnTo>
                <a:lnTo>
                  <a:pt x="72" y="309"/>
                </a:lnTo>
                <a:lnTo>
                  <a:pt x="83" y="437"/>
                </a:lnTo>
                <a:lnTo>
                  <a:pt x="21" y="437"/>
                </a:lnTo>
                <a:lnTo>
                  <a:pt x="19" y="424"/>
                </a:lnTo>
                <a:lnTo>
                  <a:pt x="13" y="389"/>
                </a:lnTo>
                <a:lnTo>
                  <a:pt x="7" y="336"/>
                </a:lnTo>
                <a:lnTo>
                  <a:pt x="3" y="272"/>
                </a:lnTo>
                <a:lnTo>
                  <a:pt x="0" y="200"/>
                </a:lnTo>
                <a:lnTo>
                  <a:pt x="5" y="128"/>
                </a:lnTo>
                <a:lnTo>
                  <a:pt x="16" y="59"/>
                </a:lnTo>
                <a:lnTo>
                  <a:pt x="37" y="0"/>
                </a:lnTo>
                <a:lnTo>
                  <a:pt x="111" y="4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24" name="Freeform 251"/>
          <p:cNvSpPr/>
          <p:nvPr>
            <p:custDataLst>
              <p:tags r:id="rId244"/>
            </p:custDataLst>
          </p:nvPr>
        </p:nvSpPr>
        <p:spPr>
          <a:xfrm>
            <a:off x="8117205" y="2940050"/>
            <a:ext cx="19050" cy="73025"/>
          </a:xfrm>
          <a:custGeom>
            <a:avLst/>
            <a:gdLst>
              <a:gd name="txL" fmla="*/ 0 w 82"/>
              <a:gd name="txT" fmla="*/ 0 h 322"/>
              <a:gd name="txR" fmla="*/ 82 w 82"/>
              <a:gd name="txB" fmla="*/ 322 h 322"/>
            </a:gdLst>
            <a:ahLst/>
            <a:cxnLst>
              <a:cxn ang="0">
                <a:pos x="82" y="3"/>
              </a:cxn>
              <a:cxn ang="0">
                <a:pos x="79" y="5"/>
              </a:cxn>
              <a:cxn ang="0">
                <a:pos x="75" y="13"/>
              </a:cxn>
              <a:cxn ang="0">
                <a:pos x="67" y="30"/>
              </a:cxn>
              <a:cxn ang="0">
                <a:pos x="60" y="57"/>
              </a:cxn>
              <a:cxn ang="0">
                <a:pos x="54" y="98"/>
              </a:cxn>
              <a:cxn ang="0">
                <a:pos x="52" y="154"/>
              </a:cxn>
              <a:cxn ang="0">
                <a:pos x="53" y="228"/>
              </a:cxn>
              <a:cxn ang="0">
                <a:pos x="61" y="322"/>
              </a:cxn>
              <a:cxn ang="0">
                <a:pos x="15" y="322"/>
              </a:cxn>
              <a:cxn ang="0">
                <a:pos x="14" y="313"/>
              </a:cxn>
              <a:cxn ang="0">
                <a:pos x="9" y="287"/>
              </a:cxn>
              <a:cxn ang="0">
                <a:pos x="5" y="247"/>
              </a:cxn>
              <a:cxn ang="0">
                <a:pos x="1" y="200"/>
              </a:cxn>
              <a:cxn ang="0">
                <a:pos x="0" y="147"/>
              </a:cxn>
              <a:cxn ang="0">
                <a:pos x="3" y="95"/>
              </a:cxn>
              <a:cxn ang="0">
                <a:pos x="11" y="44"/>
              </a:cxn>
              <a:cxn ang="0">
                <a:pos x="27" y="0"/>
              </a:cxn>
              <a:cxn ang="0">
                <a:pos x="82" y="3"/>
              </a:cxn>
            </a:cxnLst>
            <a:rect l="txL" t="txT" r="txR" b="txB"/>
            <a:pathLst>
              <a:path w="82" h="322">
                <a:moveTo>
                  <a:pt x="82" y="3"/>
                </a:moveTo>
                <a:lnTo>
                  <a:pt x="79" y="5"/>
                </a:lnTo>
                <a:lnTo>
                  <a:pt x="75" y="13"/>
                </a:lnTo>
                <a:lnTo>
                  <a:pt x="67" y="30"/>
                </a:lnTo>
                <a:lnTo>
                  <a:pt x="60" y="57"/>
                </a:lnTo>
                <a:lnTo>
                  <a:pt x="54" y="98"/>
                </a:lnTo>
                <a:lnTo>
                  <a:pt x="52" y="154"/>
                </a:lnTo>
                <a:lnTo>
                  <a:pt x="53" y="228"/>
                </a:lnTo>
                <a:lnTo>
                  <a:pt x="61" y="322"/>
                </a:lnTo>
                <a:lnTo>
                  <a:pt x="15" y="322"/>
                </a:lnTo>
                <a:lnTo>
                  <a:pt x="14" y="313"/>
                </a:lnTo>
                <a:lnTo>
                  <a:pt x="9" y="287"/>
                </a:lnTo>
                <a:lnTo>
                  <a:pt x="5" y="247"/>
                </a:lnTo>
                <a:lnTo>
                  <a:pt x="1" y="200"/>
                </a:lnTo>
                <a:lnTo>
                  <a:pt x="0" y="147"/>
                </a:lnTo>
                <a:lnTo>
                  <a:pt x="3" y="95"/>
                </a:lnTo>
                <a:lnTo>
                  <a:pt x="11" y="44"/>
                </a:lnTo>
                <a:lnTo>
                  <a:pt x="27" y="0"/>
                </a:lnTo>
                <a:lnTo>
                  <a:pt x="82" y="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25" name="Rectangle 252"/>
          <p:cNvSpPr/>
          <p:nvPr>
            <p:custDataLst>
              <p:tags r:id="rId245"/>
            </p:custDataLst>
          </p:nvPr>
        </p:nvSpPr>
        <p:spPr>
          <a:xfrm>
            <a:off x="7875905" y="2921000"/>
            <a:ext cx="6350" cy="231775"/>
          </a:xfrm>
          <a:prstGeom prst="rect">
            <a:avLst/>
          </a:pr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26" name="Freeform 253"/>
          <p:cNvSpPr/>
          <p:nvPr>
            <p:custDataLst>
              <p:tags r:id="rId246"/>
            </p:custDataLst>
          </p:nvPr>
        </p:nvSpPr>
        <p:spPr>
          <a:xfrm>
            <a:off x="7958455" y="2917825"/>
            <a:ext cx="90805" cy="106680"/>
          </a:xfrm>
          <a:custGeom>
            <a:avLst/>
            <a:gdLst>
              <a:gd name="txL" fmla="*/ 0 w 398"/>
              <a:gd name="txT" fmla="*/ 0 h 469"/>
              <a:gd name="txR" fmla="*/ 398 w 398"/>
              <a:gd name="txB" fmla="*/ 469 h 469"/>
            </a:gdLst>
            <a:ahLst/>
            <a:cxnLst>
              <a:cxn ang="0">
                <a:pos x="37" y="44"/>
              </a:cxn>
              <a:cxn ang="0">
                <a:pos x="33" y="53"/>
              </a:cxn>
              <a:cxn ang="0">
                <a:pos x="27" y="79"/>
              </a:cxn>
              <a:cxn ang="0">
                <a:pos x="17" y="120"/>
              </a:cxn>
              <a:cxn ang="0">
                <a:pos x="8" y="174"/>
              </a:cxn>
              <a:cxn ang="0">
                <a:pos x="1" y="238"/>
              </a:cxn>
              <a:cxn ang="0">
                <a:pos x="0" y="309"/>
              </a:cxn>
              <a:cxn ang="0">
                <a:pos x="7" y="387"/>
              </a:cxn>
              <a:cxn ang="0">
                <a:pos x="24" y="469"/>
              </a:cxn>
              <a:cxn ang="0">
                <a:pos x="24" y="466"/>
              </a:cxn>
              <a:cxn ang="0">
                <a:pos x="24" y="455"/>
              </a:cxn>
              <a:cxn ang="0">
                <a:pos x="24" y="438"/>
              </a:cxn>
              <a:cxn ang="0">
                <a:pos x="24" y="417"/>
              </a:cxn>
              <a:cxn ang="0">
                <a:pos x="27" y="391"/>
              </a:cxn>
              <a:cxn ang="0">
                <a:pos x="30" y="363"/>
              </a:cxn>
              <a:cxn ang="0">
                <a:pos x="35" y="332"/>
              </a:cxn>
              <a:cxn ang="0">
                <a:pos x="41" y="300"/>
              </a:cxn>
              <a:cxn ang="0">
                <a:pos x="52" y="268"/>
              </a:cxn>
              <a:cxn ang="0">
                <a:pos x="64" y="237"/>
              </a:cxn>
              <a:cxn ang="0">
                <a:pos x="79" y="207"/>
              </a:cxn>
              <a:cxn ang="0">
                <a:pos x="99" y="179"/>
              </a:cxn>
              <a:cxn ang="0">
                <a:pos x="123" y="155"/>
              </a:cxn>
              <a:cxn ang="0">
                <a:pos x="150" y="136"/>
              </a:cxn>
              <a:cxn ang="0">
                <a:pos x="183" y="122"/>
              </a:cxn>
              <a:cxn ang="0">
                <a:pos x="221" y="114"/>
              </a:cxn>
              <a:cxn ang="0">
                <a:pos x="223" y="112"/>
              </a:cxn>
              <a:cxn ang="0">
                <a:pos x="230" y="107"/>
              </a:cxn>
              <a:cxn ang="0">
                <a:pos x="242" y="99"/>
              </a:cxn>
              <a:cxn ang="0">
                <a:pos x="260" y="88"/>
              </a:cxn>
              <a:cxn ang="0">
                <a:pos x="284" y="74"/>
              </a:cxn>
              <a:cxn ang="0">
                <a:pos x="315" y="58"/>
              </a:cxn>
              <a:cxn ang="0">
                <a:pos x="352" y="39"/>
              </a:cxn>
              <a:cxn ang="0">
                <a:pos x="398" y="19"/>
              </a:cxn>
              <a:cxn ang="0">
                <a:pos x="396" y="17"/>
              </a:cxn>
              <a:cxn ang="0">
                <a:pos x="389" y="16"/>
              </a:cxn>
              <a:cxn ang="0">
                <a:pos x="379" y="14"/>
              </a:cxn>
              <a:cxn ang="0">
                <a:pos x="364" y="12"/>
              </a:cxn>
              <a:cxn ang="0">
                <a:pos x="347" y="8"/>
              </a:cxn>
              <a:cxn ang="0">
                <a:pos x="326" y="6"/>
              </a:cxn>
              <a:cxn ang="0">
                <a:pos x="302" y="4"/>
              </a:cxn>
              <a:cxn ang="0">
                <a:pos x="277" y="1"/>
              </a:cxn>
              <a:cxn ang="0">
                <a:pos x="250" y="0"/>
              </a:cxn>
              <a:cxn ang="0">
                <a:pos x="221" y="1"/>
              </a:cxn>
              <a:cxn ang="0">
                <a:pos x="191" y="3"/>
              </a:cxn>
              <a:cxn ang="0">
                <a:pos x="160" y="6"/>
              </a:cxn>
              <a:cxn ang="0">
                <a:pos x="129" y="12"/>
              </a:cxn>
              <a:cxn ang="0">
                <a:pos x="97" y="20"/>
              </a:cxn>
              <a:cxn ang="0">
                <a:pos x="67" y="30"/>
              </a:cxn>
              <a:cxn ang="0">
                <a:pos x="37" y="44"/>
              </a:cxn>
            </a:cxnLst>
            <a:rect l="txL" t="txT" r="txR" b="txB"/>
            <a:pathLst>
              <a:path w="398" h="469">
                <a:moveTo>
                  <a:pt x="37" y="44"/>
                </a:moveTo>
                <a:lnTo>
                  <a:pt x="33" y="53"/>
                </a:lnTo>
                <a:lnTo>
                  <a:pt x="27" y="79"/>
                </a:lnTo>
                <a:lnTo>
                  <a:pt x="17" y="120"/>
                </a:lnTo>
                <a:lnTo>
                  <a:pt x="8" y="174"/>
                </a:lnTo>
                <a:lnTo>
                  <a:pt x="1" y="238"/>
                </a:lnTo>
                <a:lnTo>
                  <a:pt x="0" y="309"/>
                </a:lnTo>
                <a:lnTo>
                  <a:pt x="7" y="387"/>
                </a:lnTo>
                <a:lnTo>
                  <a:pt x="24" y="469"/>
                </a:lnTo>
                <a:lnTo>
                  <a:pt x="24" y="466"/>
                </a:lnTo>
                <a:lnTo>
                  <a:pt x="24" y="455"/>
                </a:lnTo>
                <a:lnTo>
                  <a:pt x="24" y="438"/>
                </a:lnTo>
                <a:lnTo>
                  <a:pt x="24" y="417"/>
                </a:lnTo>
                <a:lnTo>
                  <a:pt x="27" y="391"/>
                </a:lnTo>
                <a:lnTo>
                  <a:pt x="30" y="363"/>
                </a:lnTo>
                <a:lnTo>
                  <a:pt x="35" y="332"/>
                </a:lnTo>
                <a:lnTo>
                  <a:pt x="41" y="300"/>
                </a:lnTo>
                <a:lnTo>
                  <a:pt x="52" y="268"/>
                </a:lnTo>
                <a:lnTo>
                  <a:pt x="64" y="237"/>
                </a:lnTo>
                <a:lnTo>
                  <a:pt x="79" y="207"/>
                </a:lnTo>
                <a:lnTo>
                  <a:pt x="99" y="179"/>
                </a:lnTo>
                <a:lnTo>
                  <a:pt x="123" y="155"/>
                </a:lnTo>
                <a:lnTo>
                  <a:pt x="150" y="136"/>
                </a:lnTo>
                <a:lnTo>
                  <a:pt x="183" y="122"/>
                </a:lnTo>
                <a:lnTo>
                  <a:pt x="221" y="114"/>
                </a:lnTo>
                <a:lnTo>
                  <a:pt x="223" y="112"/>
                </a:lnTo>
                <a:lnTo>
                  <a:pt x="230" y="107"/>
                </a:lnTo>
                <a:lnTo>
                  <a:pt x="242" y="99"/>
                </a:lnTo>
                <a:lnTo>
                  <a:pt x="260" y="88"/>
                </a:lnTo>
                <a:lnTo>
                  <a:pt x="284" y="74"/>
                </a:lnTo>
                <a:lnTo>
                  <a:pt x="315" y="58"/>
                </a:lnTo>
                <a:lnTo>
                  <a:pt x="352" y="39"/>
                </a:lnTo>
                <a:lnTo>
                  <a:pt x="398" y="19"/>
                </a:lnTo>
                <a:lnTo>
                  <a:pt x="396" y="17"/>
                </a:lnTo>
                <a:lnTo>
                  <a:pt x="389" y="16"/>
                </a:lnTo>
                <a:lnTo>
                  <a:pt x="379" y="14"/>
                </a:lnTo>
                <a:lnTo>
                  <a:pt x="364" y="12"/>
                </a:lnTo>
                <a:lnTo>
                  <a:pt x="347" y="8"/>
                </a:lnTo>
                <a:lnTo>
                  <a:pt x="326" y="6"/>
                </a:lnTo>
                <a:lnTo>
                  <a:pt x="302" y="4"/>
                </a:lnTo>
                <a:lnTo>
                  <a:pt x="277" y="1"/>
                </a:lnTo>
                <a:lnTo>
                  <a:pt x="250" y="0"/>
                </a:lnTo>
                <a:lnTo>
                  <a:pt x="221" y="1"/>
                </a:lnTo>
                <a:lnTo>
                  <a:pt x="191" y="3"/>
                </a:lnTo>
                <a:lnTo>
                  <a:pt x="160" y="6"/>
                </a:lnTo>
                <a:lnTo>
                  <a:pt x="129" y="12"/>
                </a:lnTo>
                <a:lnTo>
                  <a:pt x="97" y="20"/>
                </a:lnTo>
                <a:lnTo>
                  <a:pt x="67" y="30"/>
                </a:lnTo>
                <a:lnTo>
                  <a:pt x="37" y="44"/>
                </a:lnTo>
                <a:close/>
              </a:path>
            </a:pathLst>
          </a:custGeom>
          <a:solidFill>
            <a:srgbClr val="999999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27" name="Freeform 254"/>
          <p:cNvSpPr/>
          <p:nvPr>
            <p:custDataLst>
              <p:tags r:id="rId247"/>
            </p:custDataLst>
          </p:nvPr>
        </p:nvSpPr>
        <p:spPr>
          <a:xfrm>
            <a:off x="7832725" y="2997200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7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1"/>
              </a:cxn>
              <a:cxn ang="0">
                <a:pos x="20" y="34"/>
              </a:cxn>
              <a:cxn ang="0">
                <a:pos x="29" y="27"/>
              </a:cxn>
              <a:cxn ang="0">
                <a:pos x="41" y="20"/>
              </a:cxn>
              <a:cxn ang="0">
                <a:pos x="57" y="13"/>
              </a:cxn>
              <a:cxn ang="0">
                <a:pos x="77" y="7"/>
              </a:cxn>
              <a:cxn ang="0">
                <a:pos x="98" y="3"/>
              </a:cxn>
              <a:cxn ang="0">
                <a:pos x="126" y="0"/>
              </a:cxn>
              <a:cxn ang="0">
                <a:pos x="156" y="0"/>
              </a:cxn>
              <a:cxn ang="0">
                <a:pos x="191" y="3"/>
              </a:cxn>
              <a:cxn ang="0">
                <a:pos x="230" y="8"/>
              </a:cxn>
              <a:cxn ang="0">
                <a:pos x="275" y="18"/>
              </a:cxn>
              <a:cxn ang="0">
                <a:pos x="325" y="31"/>
              </a:cxn>
              <a:cxn ang="0">
                <a:pos x="318" y="51"/>
              </a:cxn>
              <a:cxn ang="0">
                <a:pos x="316" y="50"/>
              </a:cxn>
              <a:cxn ang="0">
                <a:pos x="308" y="47"/>
              </a:cxn>
              <a:cxn ang="0">
                <a:pos x="295" y="44"/>
              </a:cxn>
              <a:cxn ang="0">
                <a:pos x="279" y="39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4"/>
              </a:cxn>
              <a:cxn ang="0">
                <a:pos x="161" y="23"/>
              </a:cxn>
              <a:cxn ang="0">
                <a:pos x="134" y="23"/>
              </a:cxn>
              <a:cxn ang="0">
                <a:pos x="108" y="26"/>
              </a:cxn>
              <a:cxn ang="0">
                <a:pos x="82" y="31"/>
              </a:cxn>
              <a:cxn ang="0">
                <a:pos x="58" y="41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7"/>
              </a:cxn>
            </a:cxnLst>
            <a:rect l="txL" t="txT" r="txR" b="txB"/>
            <a:pathLst>
              <a:path w="325" h="89">
                <a:moveTo>
                  <a:pt x="0" y="57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1"/>
                </a:lnTo>
                <a:lnTo>
                  <a:pt x="20" y="34"/>
                </a:lnTo>
                <a:lnTo>
                  <a:pt x="29" y="27"/>
                </a:lnTo>
                <a:lnTo>
                  <a:pt x="41" y="20"/>
                </a:lnTo>
                <a:lnTo>
                  <a:pt x="57" y="13"/>
                </a:lnTo>
                <a:lnTo>
                  <a:pt x="77" y="7"/>
                </a:lnTo>
                <a:lnTo>
                  <a:pt x="98" y="3"/>
                </a:lnTo>
                <a:lnTo>
                  <a:pt x="126" y="0"/>
                </a:lnTo>
                <a:lnTo>
                  <a:pt x="156" y="0"/>
                </a:lnTo>
                <a:lnTo>
                  <a:pt x="191" y="3"/>
                </a:lnTo>
                <a:lnTo>
                  <a:pt x="230" y="8"/>
                </a:lnTo>
                <a:lnTo>
                  <a:pt x="275" y="18"/>
                </a:lnTo>
                <a:lnTo>
                  <a:pt x="325" y="31"/>
                </a:lnTo>
                <a:lnTo>
                  <a:pt x="318" y="51"/>
                </a:lnTo>
                <a:lnTo>
                  <a:pt x="316" y="50"/>
                </a:lnTo>
                <a:lnTo>
                  <a:pt x="308" y="47"/>
                </a:lnTo>
                <a:lnTo>
                  <a:pt x="295" y="44"/>
                </a:lnTo>
                <a:lnTo>
                  <a:pt x="279" y="39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4"/>
                </a:lnTo>
                <a:lnTo>
                  <a:pt x="161" y="23"/>
                </a:lnTo>
                <a:lnTo>
                  <a:pt x="134" y="23"/>
                </a:lnTo>
                <a:lnTo>
                  <a:pt x="108" y="26"/>
                </a:lnTo>
                <a:lnTo>
                  <a:pt x="82" y="31"/>
                </a:lnTo>
                <a:lnTo>
                  <a:pt x="58" y="41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28" name="Freeform 255"/>
          <p:cNvSpPr/>
          <p:nvPr>
            <p:custDataLst>
              <p:tags r:id="rId248"/>
            </p:custDataLst>
          </p:nvPr>
        </p:nvSpPr>
        <p:spPr>
          <a:xfrm>
            <a:off x="7832725" y="2949575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6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0"/>
              </a:cxn>
              <a:cxn ang="0">
                <a:pos x="20" y="33"/>
              </a:cxn>
              <a:cxn ang="0">
                <a:pos x="29" y="27"/>
              </a:cxn>
              <a:cxn ang="0">
                <a:pos x="41" y="18"/>
              </a:cxn>
              <a:cxn ang="0">
                <a:pos x="57" y="13"/>
              </a:cxn>
              <a:cxn ang="0">
                <a:pos x="77" y="7"/>
              </a:cxn>
              <a:cxn ang="0">
                <a:pos x="98" y="2"/>
              </a:cxn>
              <a:cxn ang="0">
                <a:pos x="126" y="0"/>
              </a:cxn>
              <a:cxn ang="0">
                <a:pos x="156" y="0"/>
              </a:cxn>
              <a:cxn ang="0">
                <a:pos x="191" y="2"/>
              </a:cxn>
              <a:cxn ang="0">
                <a:pos x="230" y="8"/>
              </a:cxn>
              <a:cxn ang="0">
                <a:pos x="275" y="17"/>
              </a:cxn>
              <a:cxn ang="0">
                <a:pos x="325" y="31"/>
              </a:cxn>
              <a:cxn ang="0">
                <a:pos x="318" y="49"/>
              </a:cxn>
              <a:cxn ang="0">
                <a:pos x="316" y="48"/>
              </a:cxn>
              <a:cxn ang="0">
                <a:pos x="308" y="46"/>
              </a:cxn>
              <a:cxn ang="0">
                <a:pos x="295" y="43"/>
              </a:cxn>
              <a:cxn ang="0">
                <a:pos x="279" y="38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3"/>
              </a:cxn>
              <a:cxn ang="0">
                <a:pos x="161" y="22"/>
              </a:cxn>
              <a:cxn ang="0">
                <a:pos x="134" y="23"/>
              </a:cxn>
              <a:cxn ang="0">
                <a:pos x="108" y="25"/>
              </a:cxn>
              <a:cxn ang="0">
                <a:pos x="82" y="31"/>
              </a:cxn>
              <a:cxn ang="0">
                <a:pos x="58" y="40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6"/>
              </a:cxn>
            </a:cxnLst>
            <a:rect l="txL" t="txT" r="txR" b="txB"/>
            <a:pathLst>
              <a:path w="325" h="89">
                <a:moveTo>
                  <a:pt x="0" y="56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0"/>
                </a:lnTo>
                <a:lnTo>
                  <a:pt x="20" y="33"/>
                </a:lnTo>
                <a:lnTo>
                  <a:pt x="29" y="27"/>
                </a:lnTo>
                <a:lnTo>
                  <a:pt x="41" y="18"/>
                </a:lnTo>
                <a:lnTo>
                  <a:pt x="57" y="13"/>
                </a:lnTo>
                <a:lnTo>
                  <a:pt x="77" y="7"/>
                </a:lnTo>
                <a:lnTo>
                  <a:pt x="98" y="2"/>
                </a:lnTo>
                <a:lnTo>
                  <a:pt x="126" y="0"/>
                </a:lnTo>
                <a:lnTo>
                  <a:pt x="156" y="0"/>
                </a:lnTo>
                <a:lnTo>
                  <a:pt x="191" y="2"/>
                </a:lnTo>
                <a:lnTo>
                  <a:pt x="230" y="8"/>
                </a:lnTo>
                <a:lnTo>
                  <a:pt x="275" y="17"/>
                </a:lnTo>
                <a:lnTo>
                  <a:pt x="325" y="31"/>
                </a:lnTo>
                <a:lnTo>
                  <a:pt x="318" y="49"/>
                </a:lnTo>
                <a:lnTo>
                  <a:pt x="316" y="48"/>
                </a:lnTo>
                <a:lnTo>
                  <a:pt x="308" y="46"/>
                </a:lnTo>
                <a:lnTo>
                  <a:pt x="295" y="43"/>
                </a:lnTo>
                <a:lnTo>
                  <a:pt x="279" y="38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3"/>
                </a:lnTo>
                <a:lnTo>
                  <a:pt x="161" y="22"/>
                </a:lnTo>
                <a:lnTo>
                  <a:pt x="134" y="23"/>
                </a:lnTo>
                <a:lnTo>
                  <a:pt x="108" y="25"/>
                </a:lnTo>
                <a:lnTo>
                  <a:pt x="82" y="31"/>
                </a:lnTo>
                <a:lnTo>
                  <a:pt x="58" y="40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6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29" name="Freeform 256"/>
          <p:cNvSpPr/>
          <p:nvPr>
            <p:custDataLst>
              <p:tags r:id="rId249"/>
            </p:custDataLst>
          </p:nvPr>
        </p:nvSpPr>
        <p:spPr>
          <a:xfrm>
            <a:off x="7902575" y="2926080"/>
            <a:ext cx="119380" cy="220980"/>
          </a:xfrm>
          <a:custGeom>
            <a:avLst/>
            <a:gdLst>
              <a:gd name="txL" fmla="*/ 0 w 528"/>
              <a:gd name="txT" fmla="*/ 0 h 975"/>
              <a:gd name="txR" fmla="*/ 528 w 528"/>
              <a:gd name="txB" fmla="*/ 975 h 975"/>
            </a:gdLst>
            <a:ahLst/>
            <a:cxnLst>
              <a:cxn ang="0">
                <a:pos x="0" y="0"/>
              </a:cxn>
              <a:cxn ang="0">
                <a:pos x="0" y="943"/>
              </a:cxn>
              <a:cxn ang="0">
                <a:pos x="159" y="975"/>
              </a:cxn>
              <a:cxn ang="0">
                <a:pos x="152" y="848"/>
              </a:cxn>
              <a:cxn ang="0">
                <a:pos x="528" y="905"/>
              </a:cxn>
              <a:cxn ang="0">
                <a:pos x="521" y="855"/>
              </a:cxn>
              <a:cxn ang="0">
                <a:pos x="261" y="822"/>
              </a:cxn>
              <a:cxn ang="0">
                <a:pos x="254" y="713"/>
              </a:cxn>
              <a:cxn ang="0">
                <a:pos x="77" y="713"/>
              </a:cxn>
              <a:cxn ang="0">
                <a:pos x="72" y="699"/>
              </a:cxn>
              <a:cxn ang="0">
                <a:pos x="60" y="659"/>
              </a:cxn>
              <a:cxn ang="0">
                <a:pos x="44" y="595"/>
              </a:cxn>
              <a:cxn ang="0">
                <a:pos x="28" y="511"/>
              </a:cxn>
              <a:cxn ang="0">
                <a:pos x="16" y="410"/>
              </a:cxn>
              <a:cxn ang="0">
                <a:pos x="12" y="294"/>
              </a:cxn>
              <a:cxn ang="0">
                <a:pos x="21" y="167"/>
              </a:cxn>
              <a:cxn ang="0">
                <a:pos x="45" y="32"/>
              </a:cxn>
              <a:cxn ang="0">
                <a:pos x="0" y="0"/>
              </a:cxn>
            </a:cxnLst>
            <a:rect l="txL" t="txT" r="txR" b="txB"/>
            <a:pathLst>
              <a:path w="528" h="975">
                <a:moveTo>
                  <a:pt x="0" y="0"/>
                </a:moveTo>
                <a:lnTo>
                  <a:pt x="0" y="943"/>
                </a:lnTo>
                <a:lnTo>
                  <a:pt x="159" y="975"/>
                </a:lnTo>
                <a:lnTo>
                  <a:pt x="152" y="848"/>
                </a:lnTo>
                <a:lnTo>
                  <a:pt x="528" y="905"/>
                </a:lnTo>
                <a:lnTo>
                  <a:pt x="521" y="855"/>
                </a:lnTo>
                <a:lnTo>
                  <a:pt x="261" y="822"/>
                </a:lnTo>
                <a:lnTo>
                  <a:pt x="254" y="713"/>
                </a:lnTo>
                <a:lnTo>
                  <a:pt x="77" y="713"/>
                </a:lnTo>
                <a:lnTo>
                  <a:pt x="72" y="699"/>
                </a:lnTo>
                <a:lnTo>
                  <a:pt x="60" y="659"/>
                </a:lnTo>
                <a:lnTo>
                  <a:pt x="44" y="595"/>
                </a:lnTo>
                <a:lnTo>
                  <a:pt x="28" y="511"/>
                </a:lnTo>
                <a:lnTo>
                  <a:pt x="16" y="410"/>
                </a:lnTo>
                <a:lnTo>
                  <a:pt x="12" y="294"/>
                </a:lnTo>
                <a:lnTo>
                  <a:pt x="21" y="167"/>
                </a:lnTo>
                <a:lnTo>
                  <a:pt x="45" y="32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30" name="Freeform 257"/>
          <p:cNvSpPr/>
          <p:nvPr>
            <p:custDataLst>
              <p:tags r:id="rId250"/>
            </p:custDataLst>
          </p:nvPr>
        </p:nvSpPr>
        <p:spPr>
          <a:xfrm>
            <a:off x="7961630" y="2875280"/>
            <a:ext cx="154305" cy="30480"/>
          </a:xfrm>
          <a:custGeom>
            <a:avLst/>
            <a:gdLst>
              <a:gd name="txL" fmla="*/ 0 w 678"/>
              <a:gd name="txT" fmla="*/ 0 h 133"/>
              <a:gd name="txR" fmla="*/ 678 w 678"/>
              <a:gd name="txB" fmla="*/ 133 h 133"/>
            </a:gdLst>
            <a:ahLst/>
            <a:cxnLst>
              <a:cxn ang="0">
                <a:pos x="0" y="133"/>
              </a:cxn>
              <a:cxn ang="0">
                <a:pos x="4" y="132"/>
              </a:cxn>
              <a:cxn ang="0">
                <a:pos x="15" y="127"/>
              </a:cxn>
              <a:cxn ang="0">
                <a:pos x="32" y="122"/>
              </a:cxn>
              <a:cxn ang="0">
                <a:pos x="56" y="114"/>
              </a:cxn>
              <a:cxn ang="0">
                <a:pos x="86" y="104"/>
              </a:cxn>
              <a:cxn ang="0">
                <a:pos x="120" y="95"/>
              </a:cxn>
              <a:cxn ang="0">
                <a:pos x="160" y="86"/>
              </a:cxn>
              <a:cxn ang="0">
                <a:pos x="204" y="78"/>
              </a:cxn>
              <a:cxn ang="0">
                <a:pos x="252" y="70"/>
              </a:cxn>
              <a:cxn ang="0">
                <a:pos x="303" y="64"/>
              </a:cxn>
              <a:cxn ang="0">
                <a:pos x="358" y="60"/>
              </a:cxn>
              <a:cxn ang="0">
                <a:pos x="414" y="58"/>
              </a:cxn>
              <a:cxn ang="0">
                <a:pos x="474" y="60"/>
              </a:cxn>
              <a:cxn ang="0">
                <a:pos x="534" y="65"/>
              </a:cxn>
              <a:cxn ang="0">
                <a:pos x="596" y="74"/>
              </a:cxn>
              <a:cxn ang="0">
                <a:pos x="659" y="88"/>
              </a:cxn>
              <a:cxn ang="0">
                <a:pos x="678" y="0"/>
              </a:cxn>
              <a:cxn ang="0">
                <a:pos x="674" y="0"/>
              </a:cxn>
              <a:cxn ang="0">
                <a:pos x="659" y="0"/>
              </a:cxn>
              <a:cxn ang="0">
                <a:pos x="636" y="0"/>
              </a:cxn>
              <a:cxn ang="0">
                <a:pos x="606" y="1"/>
              </a:cxn>
              <a:cxn ang="0">
                <a:pos x="570" y="2"/>
              </a:cxn>
              <a:cxn ang="0">
                <a:pos x="527" y="3"/>
              </a:cxn>
              <a:cxn ang="0">
                <a:pos x="480" y="7"/>
              </a:cxn>
              <a:cxn ang="0">
                <a:pos x="430" y="9"/>
              </a:cxn>
              <a:cxn ang="0">
                <a:pos x="376" y="14"/>
              </a:cxn>
              <a:cxn ang="0">
                <a:pos x="320" y="18"/>
              </a:cxn>
              <a:cxn ang="0">
                <a:pos x="264" y="24"/>
              </a:cxn>
              <a:cxn ang="0">
                <a:pos x="208" y="32"/>
              </a:cxn>
              <a:cxn ang="0">
                <a:pos x="152" y="40"/>
              </a:cxn>
              <a:cxn ang="0">
                <a:pos x="98" y="50"/>
              </a:cxn>
              <a:cxn ang="0">
                <a:pos x="47" y="62"/>
              </a:cxn>
              <a:cxn ang="0">
                <a:pos x="0" y="76"/>
              </a:cxn>
              <a:cxn ang="0">
                <a:pos x="0" y="133"/>
              </a:cxn>
            </a:cxnLst>
            <a:rect l="txL" t="txT" r="txR" b="txB"/>
            <a:pathLst>
              <a:path w="678" h="133">
                <a:moveTo>
                  <a:pt x="0" y="133"/>
                </a:moveTo>
                <a:lnTo>
                  <a:pt x="4" y="132"/>
                </a:lnTo>
                <a:lnTo>
                  <a:pt x="15" y="127"/>
                </a:lnTo>
                <a:lnTo>
                  <a:pt x="32" y="122"/>
                </a:lnTo>
                <a:lnTo>
                  <a:pt x="56" y="114"/>
                </a:lnTo>
                <a:lnTo>
                  <a:pt x="86" y="104"/>
                </a:lnTo>
                <a:lnTo>
                  <a:pt x="120" y="95"/>
                </a:lnTo>
                <a:lnTo>
                  <a:pt x="160" y="86"/>
                </a:lnTo>
                <a:lnTo>
                  <a:pt x="204" y="78"/>
                </a:lnTo>
                <a:lnTo>
                  <a:pt x="252" y="70"/>
                </a:lnTo>
                <a:lnTo>
                  <a:pt x="303" y="64"/>
                </a:lnTo>
                <a:lnTo>
                  <a:pt x="358" y="60"/>
                </a:lnTo>
                <a:lnTo>
                  <a:pt x="414" y="58"/>
                </a:lnTo>
                <a:lnTo>
                  <a:pt x="474" y="60"/>
                </a:lnTo>
                <a:lnTo>
                  <a:pt x="534" y="65"/>
                </a:lnTo>
                <a:lnTo>
                  <a:pt x="596" y="74"/>
                </a:lnTo>
                <a:lnTo>
                  <a:pt x="659" y="88"/>
                </a:lnTo>
                <a:lnTo>
                  <a:pt x="678" y="0"/>
                </a:lnTo>
                <a:lnTo>
                  <a:pt x="674" y="0"/>
                </a:lnTo>
                <a:lnTo>
                  <a:pt x="659" y="0"/>
                </a:lnTo>
                <a:lnTo>
                  <a:pt x="636" y="0"/>
                </a:lnTo>
                <a:lnTo>
                  <a:pt x="606" y="1"/>
                </a:lnTo>
                <a:lnTo>
                  <a:pt x="570" y="2"/>
                </a:lnTo>
                <a:lnTo>
                  <a:pt x="527" y="3"/>
                </a:lnTo>
                <a:lnTo>
                  <a:pt x="480" y="7"/>
                </a:lnTo>
                <a:lnTo>
                  <a:pt x="430" y="9"/>
                </a:lnTo>
                <a:lnTo>
                  <a:pt x="376" y="14"/>
                </a:lnTo>
                <a:lnTo>
                  <a:pt x="320" y="18"/>
                </a:lnTo>
                <a:lnTo>
                  <a:pt x="264" y="24"/>
                </a:lnTo>
                <a:lnTo>
                  <a:pt x="208" y="32"/>
                </a:lnTo>
                <a:lnTo>
                  <a:pt x="152" y="40"/>
                </a:lnTo>
                <a:lnTo>
                  <a:pt x="98" y="50"/>
                </a:lnTo>
                <a:lnTo>
                  <a:pt x="47" y="62"/>
                </a:lnTo>
                <a:lnTo>
                  <a:pt x="0" y="76"/>
                </a:lnTo>
                <a:lnTo>
                  <a:pt x="0" y="13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31" name="Freeform 258"/>
          <p:cNvSpPr/>
          <p:nvPr>
            <p:custDataLst>
              <p:tags r:id="rId251"/>
            </p:custDataLst>
          </p:nvPr>
        </p:nvSpPr>
        <p:spPr>
          <a:xfrm>
            <a:off x="7870825" y="3152775"/>
            <a:ext cx="259080" cy="85725"/>
          </a:xfrm>
          <a:custGeom>
            <a:avLst/>
            <a:gdLst>
              <a:gd name="txL" fmla="*/ 0 w 1142"/>
              <a:gd name="txT" fmla="*/ 0 h 379"/>
              <a:gd name="txR" fmla="*/ 1142 w 1142"/>
              <a:gd name="txB" fmla="*/ 379 h 379"/>
            </a:gdLst>
            <a:ahLst/>
            <a:cxnLst>
              <a:cxn ang="0">
                <a:pos x="482" y="367"/>
              </a:cxn>
              <a:cxn ang="0">
                <a:pos x="485" y="366"/>
              </a:cxn>
              <a:cxn ang="0">
                <a:pos x="492" y="363"/>
              </a:cxn>
              <a:cxn ang="0">
                <a:pos x="502" y="359"/>
              </a:cxn>
              <a:cxn ang="0">
                <a:pos x="516" y="353"/>
              </a:cxn>
              <a:cxn ang="0">
                <a:pos x="533" y="346"/>
              </a:cxn>
              <a:cxn ang="0">
                <a:pos x="551" y="338"/>
              </a:cxn>
              <a:cxn ang="0">
                <a:pos x="572" y="328"/>
              </a:cxn>
              <a:cxn ang="0">
                <a:pos x="593" y="317"/>
              </a:cxn>
              <a:cxn ang="0">
                <a:pos x="616" y="306"/>
              </a:cxn>
              <a:cxn ang="0">
                <a:pos x="638" y="292"/>
              </a:cxn>
              <a:cxn ang="0">
                <a:pos x="660" y="279"/>
              </a:cxn>
              <a:cxn ang="0">
                <a:pos x="680" y="264"/>
              </a:cxn>
              <a:cxn ang="0">
                <a:pos x="700" y="249"/>
              </a:cxn>
              <a:cxn ang="0">
                <a:pos x="717" y="233"/>
              </a:cxn>
              <a:cxn ang="0">
                <a:pos x="732" y="217"/>
              </a:cxn>
              <a:cxn ang="0">
                <a:pos x="743" y="201"/>
              </a:cxn>
              <a:cxn ang="0">
                <a:pos x="0" y="20"/>
              </a:cxn>
              <a:cxn ang="0">
                <a:pos x="57" y="0"/>
              </a:cxn>
              <a:cxn ang="0">
                <a:pos x="1142" y="267"/>
              </a:cxn>
              <a:cxn ang="0">
                <a:pos x="1098" y="292"/>
              </a:cxn>
              <a:cxn ang="0">
                <a:pos x="784" y="212"/>
              </a:cxn>
              <a:cxn ang="0">
                <a:pos x="783" y="213"/>
              </a:cxn>
              <a:cxn ang="0">
                <a:pos x="781" y="216"/>
              </a:cxn>
              <a:cxn ang="0">
                <a:pos x="776" y="221"/>
              </a:cxn>
              <a:cxn ang="0">
                <a:pos x="769" y="228"/>
              </a:cxn>
              <a:cxn ang="0">
                <a:pos x="761" y="237"/>
              </a:cxn>
              <a:cxn ang="0">
                <a:pos x="750" y="246"/>
              </a:cxn>
              <a:cxn ang="0">
                <a:pos x="737" y="258"/>
              </a:cxn>
              <a:cxn ang="0">
                <a:pos x="721" y="269"/>
              </a:cxn>
              <a:cxn ang="0">
                <a:pos x="703" y="282"/>
              </a:cxn>
              <a:cxn ang="0">
                <a:pos x="684" y="295"/>
              </a:cxn>
              <a:cxn ang="0">
                <a:pos x="660" y="309"/>
              </a:cxn>
              <a:cxn ang="0">
                <a:pos x="635" y="323"/>
              </a:cxn>
              <a:cxn ang="0">
                <a:pos x="606" y="338"/>
              </a:cxn>
              <a:cxn ang="0">
                <a:pos x="574" y="352"/>
              </a:cxn>
              <a:cxn ang="0">
                <a:pos x="540" y="366"/>
              </a:cxn>
              <a:cxn ang="0">
                <a:pos x="502" y="379"/>
              </a:cxn>
              <a:cxn ang="0">
                <a:pos x="482" y="367"/>
              </a:cxn>
            </a:cxnLst>
            <a:rect l="txL" t="txT" r="txR" b="txB"/>
            <a:pathLst>
              <a:path w="1142" h="379">
                <a:moveTo>
                  <a:pt x="482" y="367"/>
                </a:moveTo>
                <a:lnTo>
                  <a:pt x="485" y="366"/>
                </a:lnTo>
                <a:lnTo>
                  <a:pt x="492" y="363"/>
                </a:lnTo>
                <a:lnTo>
                  <a:pt x="502" y="359"/>
                </a:lnTo>
                <a:lnTo>
                  <a:pt x="516" y="353"/>
                </a:lnTo>
                <a:lnTo>
                  <a:pt x="533" y="346"/>
                </a:lnTo>
                <a:lnTo>
                  <a:pt x="551" y="338"/>
                </a:lnTo>
                <a:lnTo>
                  <a:pt x="572" y="328"/>
                </a:lnTo>
                <a:lnTo>
                  <a:pt x="593" y="317"/>
                </a:lnTo>
                <a:lnTo>
                  <a:pt x="616" y="306"/>
                </a:lnTo>
                <a:lnTo>
                  <a:pt x="638" y="292"/>
                </a:lnTo>
                <a:lnTo>
                  <a:pt x="660" y="279"/>
                </a:lnTo>
                <a:lnTo>
                  <a:pt x="680" y="264"/>
                </a:lnTo>
                <a:lnTo>
                  <a:pt x="700" y="249"/>
                </a:lnTo>
                <a:lnTo>
                  <a:pt x="717" y="233"/>
                </a:lnTo>
                <a:lnTo>
                  <a:pt x="732" y="217"/>
                </a:lnTo>
                <a:lnTo>
                  <a:pt x="743" y="201"/>
                </a:lnTo>
                <a:lnTo>
                  <a:pt x="0" y="20"/>
                </a:lnTo>
                <a:lnTo>
                  <a:pt x="57" y="0"/>
                </a:lnTo>
                <a:lnTo>
                  <a:pt x="1142" y="267"/>
                </a:lnTo>
                <a:lnTo>
                  <a:pt x="1098" y="292"/>
                </a:lnTo>
                <a:lnTo>
                  <a:pt x="784" y="212"/>
                </a:lnTo>
                <a:lnTo>
                  <a:pt x="783" y="213"/>
                </a:lnTo>
                <a:lnTo>
                  <a:pt x="781" y="216"/>
                </a:lnTo>
                <a:lnTo>
                  <a:pt x="776" y="221"/>
                </a:lnTo>
                <a:lnTo>
                  <a:pt x="769" y="228"/>
                </a:lnTo>
                <a:lnTo>
                  <a:pt x="761" y="237"/>
                </a:lnTo>
                <a:lnTo>
                  <a:pt x="750" y="246"/>
                </a:lnTo>
                <a:lnTo>
                  <a:pt x="737" y="258"/>
                </a:lnTo>
                <a:lnTo>
                  <a:pt x="721" y="269"/>
                </a:lnTo>
                <a:lnTo>
                  <a:pt x="703" y="282"/>
                </a:lnTo>
                <a:lnTo>
                  <a:pt x="684" y="295"/>
                </a:lnTo>
                <a:lnTo>
                  <a:pt x="660" y="309"/>
                </a:lnTo>
                <a:lnTo>
                  <a:pt x="635" y="323"/>
                </a:lnTo>
                <a:lnTo>
                  <a:pt x="606" y="338"/>
                </a:lnTo>
                <a:lnTo>
                  <a:pt x="574" y="352"/>
                </a:lnTo>
                <a:lnTo>
                  <a:pt x="540" y="366"/>
                </a:lnTo>
                <a:lnTo>
                  <a:pt x="502" y="379"/>
                </a:lnTo>
                <a:lnTo>
                  <a:pt x="482" y="36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32" name="Freeform 259"/>
          <p:cNvSpPr/>
          <p:nvPr>
            <p:custDataLst>
              <p:tags r:id="rId252"/>
            </p:custDataLst>
          </p:nvPr>
        </p:nvSpPr>
        <p:spPr>
          <a:xfrm>
            <a:off x="7816850" y="3175000"/>
            <a:ext cx="265430" cy="76200"/>
          </a:xfrm>
          <a:custGeom>
            <a:avLst/>
            <a:gdLst>
              <a:gd name="txL" fmla="*/ 0 w 1163"/>
              <a:gd name="txT" fmla="*/ 0 h 340"/>
              <a:gd name="txR" fmla="*/ 1163 w 1163"/>
              <a:gd name="txB" fmla="*/ 340 h 340"/>
            </a:gdLst>
            <a:ahLst/>
            <a:cxnLst>
              <a:cxn ang="0">
                <a:pos x="0" y="0"/>
              </a:cxn>
              <a:cxn ang="0">
                <a:pos x="1137" y="340"/>
              </a:cxn>
              <a:cxn ang="0">
                <a:pos x="1163" y="340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63" h="340">
                <a:moveTo>
                  <a:pt x="0" y="0"/>
                </a:moveTo>
                <a:lnTo>
                  <a:pt x="1137" y="340"/>
                </a:lnTo>
                <a:lnTo>
                  <a:pt x="1163" y="340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33" name="Freeform 260"/>
          <p:cNvSpPr/>
          <p:nvPr>
            <p:custDataLst>
              <p:tags r:id="rId253"/>
            </p:custDataLst>
          </p:nvPr>
        </p:nvSpPr>
        <p:spPr>
          <a:xfrm>
            <a:off x="7861300" y="3164205"/>
            <a:ext cx="260350" cy="69850"/>
          </a:xfrm>
          <a:custGeom>
            <a:avLst/>
            <a:gdLst>
              <a:gd name="txL" fmla="*/ 0 w 1149"/>
              <a:gd name="txT" fmla="*/ 0 h 303"/>
              <a:gd name="txR" fmla="*/ 1149 w 1149"/>
              <a:gd name="txB" fmla="*/ 303 h 303"/>
            </a:gdLst>
            <a:ahLst/>
            <a:cxnLst>
              <a:cxn ang="0">
                <a:pos x="0" y="1"/>
              </a:cxn>
              <a:cxn ang="0">
                <a:pos x="1124" y="303"/>
              </a:cxn>
              <a:cxn ang="0">
                <a:pos x="1149" y="302"/>
              </a:cxn>
              <a:cxn ang="0">
                <a:pos x="34" y="0"/>
              </a:cxn>
              <a:cxn ang="0">
                <a:pos x="0" y="1"/>
              </a:cxn>
            </a:cxnLst>
            <a:rect l="txL" t="txT" r="txR" b="txB"/>
            <a:pathLst>
              <a:path w="1149" h="303">
                <a:moveTo>
                  <a:pt x="0" y="1"/>
                </a:moveTo>
                <a:lnTo>
                  <a:pt x="1124" y="303"/>
                </a:lnTo>
                <a:lnTo>
                  <a:pt x="1149" y="302"/>
                </a:lnTo>
                <a:lnTo>
                  <a:pt x="34" y="0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534" name="Freeform 261"/>
          <p:cNvSpPr/>
          <p:nvPr>
            <p:custDataLst>
              <p:tags r:id="rId254"/>
            </p:custDataLst>
          </p:nvPr>
        </p:nvSpPr>
        <p:spPr>
          <a:xfrm>
            <a:off x="7840980" y="3168650"/>
            <a:ext cx="262255" cy="76200"/>
          </a:xfrm>
          <a:custGeom>
            <a:avLst/>
            <a:gdLst>
              <a:gd name="txL" fmla="*/ 0 w 1155"/>
              <a:gd name="txT" fmla="*/ 0 h 336"/>
              <a:gd name="txR" fmla="*/ 1155 w 1155"/>
              <a:gd name="txB" fmla="*/ 336 h 336"/>
            </a:gdLst>
            <a:ahLst/>
            <a:cxnLst>
              <a:cxn ang="0">
                <a:pos x="0" y="0"/>
              </a:cxn>
              <a:cxn ang="0">
                <a:pos x="1134" y="336"/>
              </a:cxn>
              <a:cxn ang="0">
                <a:pos x="1155" y="328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55" h="336">
                <a:moveTo>
                  <a:pt x="0" y="0"/>
                </a:moveTo>
                <a:lnTo>
                  <a:pt x="1134" y="336"/>
                </a:lnTo>
                <a:lnTo>
                  <a:pt x="1155" y="328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57" name="AutoShape 263"/>
          <p:cNvSpPr>
            <a:spLocks noChangeAspect="1" noTextEdit="1"/>
          </p:cNvSpPr>
          <p:nvPr>
            <p:custDataLst>
              <p:tags r:id="rId255"/>
            </p:custDataLst>
          </p:nvPr>
        </p:nvSpPr>
        <p:spPr>
          <a:xfrm>
            <a:off x="8404225" y="5029200"/>
            <a:ext cx="495300" cy="4127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58" name="Freeform 264"/>
          <p:cNvSpPr/>
          <p:nvPr>
            <p:custDataLst>
              <p:tags r:id="rId256"/>
            </p:custDataLst>
          </p:nvPr>
        </p:nvSpPr>
        <p:spPr>
          <a:xfrm>
            <a:off x="8404225" y="5034280"/>
            <a:ext cx="487680" cy="409575"/>
          </a:xfrm>
          <a:custGeom>
            <a:avLst/>
            <a:gdLst>
              <a:gd name="txL" fmla="*/ 0 w 2150"/>
              <a:gd name="txT" fmla="*/ 0 h 1804"/>
              <a:gd name="txR" fmla="*/ 2150 w 2150"/>
              <a:gd name="txB" fmla="*/ 1804 h 1804"/>
            </a:gdLst>
            <a:ahLst/>
            <a:cxnLst>
              <a:cxn ang="0">
                <a:pos x="606" y="129"/>
              </a:cxn>
              <a:cxn ang="0">
                <a:pos x="611" y="128"/>
              </a:cxn>
              <a:cxn ang="0">
                <a:pos x="623" y="123"/>
              </a:cxn>
              <a:cxn ang="0">
                <a:pos x="645" y="115"/>
              </a:cxn>
              <a:cxn ang="0">
                <a:pos x="676" y="107"/>
              </a:cxn>
              <a:cxn ang="0">
                <a:pos x="715" y="95"/>
              </a:cxn>
              <a:cxn ang="0">
                <a:pos x="763" y="84"/>
              </a:cxn>
              <a:cxn ang="0">
                <a:pos x="820" y="71"/>
              </a:cxn>
              <a:cxn ang="0">
                <a:pos x="886" y="59"/>
              </a:cxn>
              <a:cxn ang="0">
                <a:pos x="961" y="46"/>
              </a:cxn>
              <a:cxn ang="0">
                <a:pos x="1044" y="35"/>
              </a:cxn>
              <a:cxn ang="0">
                <a:pos x="1138" y="23"/>
              </a:cxn>
              <a:cxn ang="0">
                <a:pos x="1240" y="14"/>
              </a:cxn>
              <a:cxn ang="0">
                <a:pos x="1350" y="7"/>
              </a:cxn>
              <a:cxn ang="0">
                <a:pos x="1470" y="1"/>
              </a:cxn>
              <a:cxn ang="0">
                <a:pos x="1601" y="0"/>
              </a:cxn>
              <a:cxn ang="0">
                <a:pos x="1739" y="1"/>
              </a:cxn>
              <a:cxn ang="0">
                <a:pos x="1799" y="248"/>
              </a:cxn>
              <a:cxn ang="0">
                <a:pos x="1820" y="259"/>
              </a:cxn>
              <a:cxn ang="0">
                <a:pos x="1868" y="292"/>
              </a:cxn>
              <a:cxn ang="0">
                <a:pos x="1920" y="351"/>
              </a:cxn>
              <a:cxn ang="0">
                <a:pos x="1951" y="436"/>
              </a:cxn>
              <a:cxn ang="0">
                <a:pos x="2078" y="1009"/>
              </a:cxn>
              <a:cxn ang="0">
                <a:pos x="2129" y="1247"/>
              </a:cxn>
              <a:cxn ang="0">
                <a:pos x="2137" y="1264"/>
              </a:cxn>
              <a:cxn ang="0">
                <a:pos x="2149" y="1310"/>
              </a:cxn>
              <a:cxn ang="0">
                <a:pos x="2147" y="1380"/>
              </a:cxn>
              <a:cxn ang="0">
                <a:pos x="2117" y="1468"/>
              </a:cxn>
              <a:cxn ang="0">
                <a:pos x="0" y="1413"/>
              </a:cxn>
              <a:cxn ang="0">
                <a:pos x="212" y="1302"/>
              </a:cxn>
              <a:cxn ang="0">
                <a:pos x="213" y="247"/>
              </a:cxn>
              <a:cxn ang="0">
                <a:pos x="223" y="240"/>
              </a:cxn>
              <a:cxn ang="0">
                <a:pos x="245" y="228"/>
              </a:cxn>
              <a:cxn ang="0">
                <a:pos x="276" y="214"/>
              </a:cxn>
              <a:cxn ang="0">
                <a:pos x="316" y="201"/>
              </a:cxn>
              <a:cxn ang="0">
                <a:pos x="366" y="194"/>
              </a:cxn>
              <a:cxn ang="0">
                <a:pos x="424" y="193"/>
              </a:cxn>
              <a:cxn ang="0">
                <a:pos x="493" y="203"/>
              </a:cxn>
              <a:cxn ang="0">
                <a:pos x="582" y="239"/>
              </a:cxn>
            </a:cxnLst>
            <a:rect l="txL" t="txT" r="txR" b="txB"/>
            <a:pathLst>
              <a:path w="2150" h="1804">
                <a:moveTo>
                  <a:pt x="582" y="239"/>
                </a:moveTo>
                <a:lnTo>
                  <a:pt x="606" y="129"/>
                </a:lnTo>
                <a:lnTo>
                  <a:pt x="607" y="129"/>
                </a:lnTo>
                <a:lnTo>
                  <a:pt x="611" y="128"/>
                </a:lnTo>
                <a:lnTo>
                  <a:pt x="616" y="125"/>
                </a:lnTo>
                <a:lnTo>
                  <a:pt x="623" y="123"/>
                </a:lnTo>
                <a:lnTo>
                  <a:pt x="633" y="120"/>
                </a:lnTo>
                <a:lnTo>
                  <a:pt x="645" y="115"/>
                </a:lnTo>
                <a:lnTo>
                  <a:pt x="659" y="112"/>
                </a:lnTo>
                <a:lnTo>
                  <a:pt x="676" y="107"/>
                </a:lnTo>
                <a:lnTo>
                  <a:pt x="694" y="101"/>
                </a:lnTo>
                <a:lnTo>
                  <a:pt x="715" y="95"/>
                </a:lnTo>
                <a:lnTo>
                  <a:pt x="738" y="90"/>
                </a:lnTo>
                <a:lnTo>
                  <a:pt x="763" y="84"/>
                </a:lnTo>
                <a:lnTo>
                  <a:pt x="790" y="78"/>
                </a:lnTo>
                <a:lnTo>
                  <a:pt x="820" y="71"/>
                </a:lnTo>
                <a:lnTo>
                  <a:pt x="852" y="64"/>
                </a:lnTo>
                <a:lnTo>
                  <a:pt x="886" y="59"/>
                </a:lnTo>
                <a:lnTo>
                  <a:pt x="922" y="52"/>
                </a:lnTo>
                <a:lnTo>
                  <a:pt x="961" y="46"/>
                </a:lnTo>
                <a:lnTo>
                  <a:pt x="1002" y="40"/>
                </a:lnTo>
                <a:lnTo>
                  <a:pt x="1044" y="35"/>
                </a:lnTo>
                <a:lnTo>
                  <a:pt x="1090" y="29"/>
                </a:lnTo>
                <a:lnTo>
                  <a:pt x="1138" y="23"/>
                </a:lnTo>
                <a:lnTo>
                  <a:pt x="1187" y="18"/>
                </a:lnTo>
                <a:lnTo>
                  <a:pt x="1240" y="14"/>
                </a:lnTo>
                <a:lnTo>
                  <a:pt x="1294" y="10"/>
                </a:lnTo>
                <a:lnTo>
                  <a:pt x="1350" y="7"/>
                </a:lnTo>
                <a:lnTo>
                  <a:pt x="1410" y="4"/>
                </a:lnTo>
                <a:lnTo>
                  <a:pt x="1470" y="1"/>
                </a:lnTo>
                <a:lnTo>
                  <a:pt x="1535" y="0"/>
                </a:lnTo>
                <a:lnTo>
                  <a:pt x="1601" y="0"/>
                </a:lnTo>
                <a:lnTo>
                  <a:pt x="1668" y="0"/>
                </a:lnTo>
                <a:lnTo>
                  <a:pt x="1739" y="1"/>
                </a:lnTo>
                <a:lnTo>
                  <a:pt x="1816" y="44"/>
                </a:lnTo>
                <a:lnTo>
                  <a:pt x="1799" y="248"/>
                </a:lnTo>
                <a:lnTo>
                  <a:pt x="1804" y="251"/>
                </a:lnTo>
                <a:lnTo>
                  <a:pt x="1820" y="259"/>
                </a:lnTo>
                <a:lnTo>
                  <a:pt x="1842" y="272"/>
                </a:lnTo>
                <a:lnTo>
                  <a:pt x="1868" y="292"/>
                </a:lnTo>
                <a:lnTo>
                  <a:pt x="1896" y="318"/>
                </a:lnTo>
                <a:lnTo>
                  <a:pt x="1920" y="351"/>
                </a:lnTo>
                <a:lnTo>
                  <a:pt x="1939" y="390"/>
                </a:lnTo>
                <a:lnTo>
                  <a:pt x="1951" y="436"/>
                </a:lnTo>
                <a:lnTo>
                  <a:pt x="2125" y="593"/>
                </a:lnTo>
                <a:lnTo>
                  <a:pt x="2078" y="1009"/>
                </a:lnTo>
                <a:lnTo>
                  <a:pt x="1799" y="1149"/>
                </a:lnTo>
                <a:lnTo>
                  <a:pt x="2129" y="1247"/>
                </a:lnTo>
                <a:lnTo>
                  <a:pt x="2131" y="1251"/>
                </a:lnTo>
                <a:lnTo>
                  <a:pt x="2137" y="1264"/>
                </a:lnTo>
                <a:lnTo>
                  <a:pt x="2143" y="1284"/>
                </a:lnTo>
                <a:lnTo>
                  <a:pt x="2149" y="1310"/>
                </a:lnTo>
                <a:lnTo>
                  <a:pt x="2150" y="1342"/>
                </a:lnTo>
                <a:lnTo>
                  <a:pt x="2147" y="1380"/>
                </a:lnTo>
                <a:lnTo>
                  <a:pt x="2136" y="1423"/>
                </a:lnTo>
                <a:lnTo>
                  <a:pt x="2117" y="1468"/>
                </a:lnTo>
                <a:lnTo>
                  <a:pt x="1244" y="1804"/>
                </a:lnTo>
                <a:lnTo>
                  <a:pt x="0" y="1413"/>
                </a:lnTo>
                <a:lnTo>
                  <a:pt x="22" y="1367"/>
                </a:lnTo>
                <a:lnTo>
                  <a:pt x="212" y="1302"/>
                </a:lnTo>
                <a:lnTo>
                  <a:pt x="212" y="248"/>
                </a:lnTo>
                <a:lnTo>
                  <a:pt x="213" y="247"/>
                </a:lnTo>
                <a:lnTo>
                  <a:pt x="217" y="244"/>
                </a:lnTo>
                <a:lnTo>
                  <a:pt x="223" y="240"/>
                </a:lnTo>
                <a:lnTo>
                  <a:pt x="232" y="234"/>
                </a:lnTo>
                <a:lnTo>
                  <a:pt x="245" y="228"/>
                </a:lnTo>
                <a:lnTo>
                  <a:pt x="258" y="221"/>
                </a:lnTo>
                <a:lnTo>
                  <a:pt x="276" y="214"/>
                </a:lnTo>
                <a:lnTo>
                  <a:pt x="294" y="207"/>
                </a:lnTo>
                <a:lnTo>
                  <a:pt x="316" y="201"/>
                </a:lnTo>
                <a:lnTo>
                  <a:pt x="340" y="197"/>
                </a:lnTo>
                <a:lnTo>
                  <a:pt x="366" y="194"/>
                </a:lnTo>
                <a:lnTo>
                  <a:pt x="393" y="192"/>
                </a:lnTo>
                <a:lnTo>
                  <a:pt x="424" y="193"/>
                </a:lnTo>
                <a:lnTo>
                  <a:pt x="457" y="197"/>
                </a:lnTo>
                <a:lnTo>
                  <a:pt x="493" y="203"/>
                </a:lnTo>
                <a:lnTo>
                  <a:pt x="529" y="214"/>
                </a:lnTo>
                <a:lnTo>
                  <a:pt x="582" y="239"/>
                </a:lnTo>
                <a:close/>
              </a:path>
            </a:pathLst>
          </a:cu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59" name="Freeform 265"/>
          <p:cNvSpPr/>
          <p:nvPr>
            <p:custDataLst>
              <p:tags r:id="rId257"/>
            </p:custDataLst>
          </p:nvPr>
        </p:nvSpPr>
        <p:spPr>
          <a:xfrm>
            <a:off x="8590280" y="5113655"/>
            <a:ext cx="259080" cy="176530"/>
          </a:xfrm>
          <a:custGeom>
            <a:avLst/>
            <a:gdLst>
              <a:gd name="txL" fmla="*/ 0 w 1139"/>
              <a:gd name="txT" fmla="*/ 0 h 778"/>
              <a:gd name="txR" fmla="*/ 1139 w 1139"/>
              <a:gd name="txB" fmla="*/ 778 h 778"/>
            </a:gdLst>
            <a:ahLst/>
            <a:cxnLst>
              <a:cxn ang="0">
                <a:pos x="7" y="587"/>
              </a:cxn>
              <a:cxn ang="0">
                <a:pos x="0" y="682"/>
              </a:cxn>
              <a:cxn ang="0">
                <a:pos x="742" y="778"/>
              </a:cxn>
              <a:cxn ang="0">
                <a:pos x="748" y="775"/>
              </a:cxn>
              <a:cxn ang="0">
                <a:pos x="763" y="767"/>
              </a:cxn>
              <a:cxn ang="0">
                <a:pos x="787" y="755"/>
              </a:cxn>
              <a:cxn ang="0">
                <a:pos x="816" y="737"/>
              </a:cxn>
              <a:cxn ang="0">
                <a:pos x="852" y="714"/>
              </a:cxn>
              <a:cxn ang="0">
                <a:pos x="891" y="686"/>
              </a:cxn>
              <a:cxn ang="0">
                <a:pos x="932" y="652"/>
              </a:cxn>
              <a:cxn ang="0">
                <a:pos x="973" y="613"/>
              </a:cxn>
              <a:cxn ang="0">
                <a:pos x="1013" y="570"/>
              </a:cxn>
              <a:cxn ang="0">
                <a:pos x="1051" y="521"/>
              </a:cxn>
              <a:cxn ang="0">
                <a:pos x="1083" y="466"/>
              </a:cxn>
              <a:cxn ang="0">
                <a:pos x="1109" y="406"/>
              </a:cxn>
              <a:cxn ang="0">
                <a:pos x="1129" y="342"/>
              </a:cxn>
              <a:cxn ang="0">
                <a:pos x="1139" y="271"/>
              </a:cxn>
              <a:cxn ang="0">
                <a:pos x="1138" y="196"/>
              </a:cxn>
              <a:cxn ang="0">
                <a:pos x="1124" y="115"/>
              </a:cxn>
              <a:cxn ang="0">
                <a:pos x="1122" y="110"/>
              </a:cxn>
              <a:cxn ang="0">
                <a:pos x="1115" y="97"/>
              </a:cxn>
              <a:cxn ang="0">
                <a:pos x="1102" y="80"/>
              </a:cxn>
              <a:cxn ang="0">
                <a:pos x="1086" y="59"/>
              </a:cxn>
              <a:cxn ang="0">
                <a:pos x="1066" y="39"/>
              </a:cxn>
              <a:cxn ang="0">
                <a:pos x="1041" y="20"/>
              </a:cxn>
              <a:cxn ang="0">
                <a:pos x="1011" y="7"/>
              </a:cxn>
              <a:cxn ang="0">
                <a:pos x="978" y="0"/>
              </a:cxn>
              <a:cxn ang="0">
                <a:pos x="982" y="12"/>
              </a:cxn>
              <a:cxn ang="0">
                <a:pos x="994" y="46"/>
              </a:cxn>
              <a:cxn ang="0">
                <a:pos x="1007" y="100"/>
              </a:cxn>
              <a:cxn ang="0">
                <a:pos x="1019" y="169"/>
              </a:cxn>
              <a:cxn ang="0">
                <a:pos x="1022" y="252"/>
              </a:cxn>
              <a:cxn ang="0">
                <a:pos x="1013" y="344"/>
              </a:cxn>
              <a:cxn ang="0">
                <a:pos x="987" y="444"/>
              </a:cxn>
              <a:cxn ang="0">
                <a:pos x="940" y="549"/>
              </a:cxn>
              <a:cxn ang="0">
                <a:pos x="939" y="550"/>
              </a:cxn>
              <a:cxn ang="0">
                <a:pos x="934" y="553"/>
              </a:cxn>
              <a:cxn ang="0">
                <a:pos x="927" y="559"/>
              </a:cxn>
              <a:cxn ang="0">
                <a:pos x="917" y="567"/>
              </a:cxn>
              <a:cxn ang="0">
                <a:pos x="904" y="575"/>
              </a:cxn>
              <a:cxn ang="0">
                <a:pos x="890" y="585"/>
              </a:cxn>
              <a:cxn ang="0">
                <a:pos x="871" y="594"/>
              </a:cxn>
              <a:cxn ang="0">
                <a:pos x="851" y="603"/>
              </a:cxn>
              <a:cxn ang="0">
                <a:pos x="828" y="611"/>
              </a:cxn>
              <a:cxn ang="0">
                <a:pos x="802" y="619"/>
              </a:cxn>
              <a:cxn ang="0">
                <a:pos x="773" y="625"/>
              </a:cxn>
              <a:cxn ang="0">
                <a:pos x="741" y="629"/>
              </a:cxn>
              <a:cxn ang="0">
                <a:pos x="708" y="630"/>
              </a:cxn>
              <a:cxn ang="0">
                <a:pos x="671" y="629"/>
              </a:cxn>
              <a:cxn ang="0">
                <a:pos x="631" y="626"/>
              </a:cxn>
              <a:cxn ang="0">
                <a:pos x="590" y="618"/>
              </a:cxn>
              <a:cxn ang="0">
                <a:pos x="590" y="720"/>
              </a:cxn>
              <a:cxn ang="0">
                <a:pos x="26" y="663"/>
              </a:cxn>
              <a:cxn ang="0">
                <a:pos x="7" y="587"/>
              </a:cxn>
            </a:cxnLst>
            <a:rect l="txL" t="txT" r="txR" b="txB"/>
            <a:pathLst>
              <a:path w="1139" h="778">
                <a:moveTo>
                  <a:pt x="7" y="587"/>
                </a:moveTo>
                <a:lnTo>
                  <a:pt x="0" y="682"/>
                </a:lnTo>
                <a:lnTo>
                  <a:pt x="742" y="778"/>
                </a:lnTo>
                <a:lnTo>
                  <a:pt x="748" y="775"/>
                </a:lnTo>
                <a:lnTo>
                  <a:pt x="763" y="767"/>
                </a:lnTo>
                <a:lnTo>
                  <a:pt x="787" y="755"/>
                </a:lnTo>
                <a:lnTo>
                  <a:pt x="816" y="737"/>
                </a:lnTo>
                <a:lnTo>
                  <a:pt x="852" y="714"/>
                </a:lnTo>
                <a:lnTo>
                  <a:pt x="891" y="686"/>
                </a:lnTo>
                <a:lnTo>
                  <a:pt x="932" y="652"/>
                </a:lnTo>
                <a:lnTo>
                  <a:pt x="973" y="613"/>
                </a:lnTo>
                <a:lnTo>
                  <a:pt x="1013" y="570"/>
                </a:lnTo>
                <a:lnTo>
                  <a:pt x="1051" y="521"/>
                </a:lnTo>
                <a:lnTo>
                  <a:pt x="1083" y="466"/>
                </a:lnTo>
                <a:lnTo>
                  <a:pt x="1109" y="406"/>
                </a:lnTo>
                <a:lnTo>
                  <a:pt x="1129" y="342"/>
                </a:lnTo>
                <a:lnTo>
                  <a:pt x="1139" y="271"/>
                </a:lnTo>
                <a:lnTo>
                  <a:pt x="1138" y="196"/>
                </a:lnTo>
                <a:lnTo>
                  <a:pt x="1124" y="115"/>
                </a:lnTo>
                <a:lnTo>
                  <a:pt x="1122" y="110"/>
                </a:lnTo>
                <a:lnTo>
                  <a:pt x="1115" y="97"/>
                </a:lnTo>
                <a:lnTo>
                  <a:pt x="1102" y="80"/>
                </a:lnTo>
                <a:lnTo>
                  <a:pt x="1086" y="59"/>
                </a:lnTo>
                <a:lnTo>
                  <a:pt x="1066" y="39"/>
                </a:lnTo>
                <a:lnTo>
                  <a:pt x="1041" y="20"/>
                </a:lnTo>
                <a:lnTo>
                  <a:pt x="1011" y="7"/>
                </a:lnTo>
                <a:lnTo>
                  <a:pt x="978" y="0"/>
                </a:lnTo>
                <a:lnTo>
                  <a:pt x="982" y="12"/>
                </a:lnTo>
                <a:lnTo>
                  <a:pt x="994" y="46"/>
                </a:lnTo>
                <a:lnTo>
                  <a:pt x="1007" y="100"/>
                </a:lnTo>
                <a:lnTo>
                  <a:pt x="1019" y="169"/>
                </a:lnTo>
                <a:lnTo>
                  <a:pt x="1022" y="252"/>
                </a:lnTo>
                <a:lnTo>
                  <a:pt x="1013" y="344"/>
                </a:lnTo>
                <a:lnTo>
                  <a:pt x="987" y="444"/>
                </a:lnTo>
                <a:lnTo>
                  <a:pt x="940" y="549"/>
                </a:lnTo>
                <a:lnTo>
                  <a:pt x="939" y="550"/>
                </a:lnTo>
                <a:lnTo>
                  <a:pt x="934" y="553"/>
                </a:lnTo>
                <a:lnTo>
                  <a:pt x="927" y="559"/>
                </a:lnTo>
                <a:lnTo>
                  <a:pt x="917" y="567"/>
                </a:lnTo>
                <a:lnTo>
                  <a:pt x="904" y="575"/>
                </a:lnTo>
                <a:lnTo>
                  <a:pt x="890" y="585"/>
                </a:lnTo>
                <a:lnTo>
                  <a:pt x="871" y="594"/>
                </a:lnTo>
                <a:lnTo>
                  <a:pt x="851" y="603"/>
                </a:lnTo>
                <a:lnTo>
                  <a:pt x="828" y="611"/>
                </a:lnTo>
                <a:lnTo>
                  <a:pt x="802" y="619"/>
                </a:lnTo>
                <a:lnTo>
                  <a:pt x="773" y="625"/>
                </a:lnTo>
                <a:lnTo>
                  <a:pt x="741" y="629"/>
                </a:lnTo>
                <a:lnTo>
                  <a:pt x="708" y="630"/>
                </a:lnTo>
                <a:lnTo>
                  <a:pt x="671" y="629"/>
                </a:lnTo>
                <a:lnTo>
                  <a:pt x="631" y="626"/>
                </a:lnTo>
                <a:lnTo>
                  <a:pt x="590" y="618"/>
                </a:lnTo>
                <a:lnTo>
                  <a:pt x="590" y="720"/>
                </a:lnTo>
                <a:lnTo>
                  <a:pt x="26" y="663"/>
                </a:lnTo>
                <a:lnTo>
                  <a:pt x="7" y="587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60" name="Freeform 266"/>
          <p:cNvSpPr/>
          <p:nvPr>
            <p:custDataLst>
              <p:tags r:id="rId258"/>
            </p:custDataLst>
          </p:nvPr>
        </p:nvSpPr>
        <p:spPr>
          <a:xfrm>
            <a:off x="8558530" y="5286375"/>
            <a:ext cx="189230" cy="60325"/>
          </a:xfrm>
          <a:custGeom>
            <a:avLst/>
            <a:gdLst>
              <a:gd name="txL" fmla="*/ 0 w 837"/>
              <a:gd name="txT" fmla="*/ 0 h 269"/>
              <a:gd name="txR" fmla="*/ 837 w 837"/>
              <a:gd name="txB" fmla="*/ 269 h 269"/>
            </a:gdLst>
            <a:ahLst/>
            <a:cxnLst>
              <a:cxn ang="0">
                <a:pos x="837" y="96"/>
              </a:cxn>
              <a:cxn ang="0">
                <a:pos x="12" y="0"/>
              </a:cxn>
              <a:cxn ang="0">
                <a:pos x="0" y="96"/>
              </a:cxn>
              <a:cxn ang="0">
                <a:pos x="812" y="269"/>
              </a:cxn>
              <a:cxn ang="0">
                <a:pos x="837" y="96"/>
              </a:cxn>
            </a:cxnLst>
            <a:rect l="txL" t="txT" r="txR" b="txB"/>
            <a:pathLst>
              <a:path w="837" h="269">
                <a:moveTo>
                  <a:pt x="837" y="96"/>
                </a:moveTo>
                <a:lnTo>
                  <a:pt x="12" y="0"/>
                </a:lnTo>
                <a:lnTo>
                  <a:pt x="0" y="96"/>
                </a:lnTo>
                <a:lnTo>
                  <a:pt x="812" y="269"/>
                </a:lnTo>
                <a:lnTo>
                  <a:pt x="837" y="9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61" name="Freeform 267"/>
          <p:cNvSpPr/>
          <p:nvPr>
            <p:custDataLst>
              <p:tags r:id="rId259"/>
            </p:custDataLst>
          </p:nvPr>
        </p:nvSpPr>
        <p:spPr>
          <a:xfrm>
            <a:off x="8651875" y="5305425"/>
            <a:ext cx="81280" cy="28575"/>
          </a:xfrm>
          <a:custGeom>
            <a:avLst/>
            <a:gdLst>
              <a:gd name="txL" fmla="*/ 0 w 358"/>
              <a:gd name="txT" fmla="*/ 0 h 122"/>
              <a:gd name="txR" fmla="*/ 358 w 358"/>
              <a:gd name="txB" fmla="*/ 122 h 122"/>
            </a:gdLst>
            <a:ahLst/>
            <a:cxnLst>
              <a:cxn ang="0">
                <a:pos x="358" y="53"/>
              </a:cxn>
              <a:cxn ang="0">
                <a:pos x="5" y="0"/>
              </a:cxn>
              <a:cxn ang="0">
                <a:pos x="0" y="51"/>
              </a:cxn>
              <a:cxn ang="0">
                <a:pos x="348" y="122"/>
              </a:cxn>
              <a:cxn ang="0">
                <a:pos x="358" y="53"/>
              </a:cxn>
            </a:cxnLst>
            <a:rect l="txL" t="txT" r="txR" b="txB"/>
            <a:pathLst>
              <a:path w="358" h="122">
                <a:moveTo>
                  <a:pt x="358" y="53"/>
                </a:moveTo>
                <a:lnTo>
                  <a:pt x="5" y="0"/>
                </a:lnTo>
                <a:lnTo>
                  <a:pt x="0" y="51"/>
                </a:lnTo>
                <a:lnTo>
                  <a:pt x="348" y="122"/>
                </a:lnTo>
                <a:lnTo>
                  <a:pt x="358" y="53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62" name="Freeform 268"/>
          <p:cNvSpPr/>
          <p:nvPr>
            <p:custDataLst>
              <p:tags r:id="rId260"/>
            </p:custDataLst>
          </p:nvPr>
        </p:nvSpPr>
        <p:spPr>
          <a:xfrm>
            <a:off x="8569325" y="5291455"/>
            <a:ext cx="53975" cy="20955"/>
          </a:xfrm>
          <a:custGeom>
            <a:avLst/>
            <a:gdLst>
              <a:gd name="txL" fmla="*/ 0 w 239"/>
              <a:gd name="txT" fmla="*/ 0 h 91"/>
              <a:gd name="txR" fmla="*/ 239 w 239"/>
              <a:gd name="txB" fmla="*/ 91 h 91"/>
            </a:gdLst>
            <a:ahLst/>
            <a:cxnLst>
              <a:cxn ang="0">
                <a:pos x="239" y="42"/>
              </a:cxn>
              <a:cxn ang="0">
                <a:pos x="0" y="0"/>
              </a:cxn>
              <a:cxn ang="0">
                <a:pos x="2" y="44"/>
              </a:cxn>
              <a:cxn ang="0">
                <a:pos x="231" y="91"/>
              </a:cxn>
              <a:cxn ang="0">
                <a:pos x="239" y="42"/>
              </a:cxn>
            </a:cxnLst>
            <a:rect l="txL" t="txT" r="txR" b="txB"/>
            <a:pathLst>
              <a:path w="239" h="91">
                <a:moveTo>
                  <a:pt x="239" y="42"/>
                </a:moveTo>
                <a:lnTo>
                  <a:pt x="0" y="0"/>
                </a:lnTo>
                <a:lnTo>
                  <a:pt x="2" y="44"/>
                </a:lnTo>
                <a:lnTo>
                  <a:pt x="231" y="91"/>
                </a:lnTo>
                <a:lnTo>
                  <a:pt x="239" y="42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63" name="Freeform 269"/>
          <p:cNvSpPr/>
          <p:nvPr>
            <p:custDataLst>
              <p:tags r:id="rId261"/>
            </p:custDataLst>
          </p:nvPr>
        </p:nvSpPr>
        <p:spPr>
          <a:xfrm>
            <a:off x="8432800" y="5311775"/>
            <a:ext cx="320675" cy="106680"/>
          </a:xfrm>
          <a:custGeom>
            <a:avLst/>
            <a:gdLst>
              <a:gd name="txL" fmla="*/ 0 w 1409"/>
              <a:gd name="txT" fmla="*/ 0 h 466"/>
              <a:gd name="txR" fmla="*/ 1409 w 1409"/>
              <a:gd name="txB" fmla="*/ 466 h 466"/>
            </a:gdLst>
            <a:ahLst/>
            <a:cxnLst>
              <a:cxn ang="0">
                <a:pos x="0" y="140"/>
              </a:cxn>
              <a:cxn ang="0">
                <a:pos x="4" y="140"/>
              </a:cxn>
              <a:cxn ang="0">
                <a:pos x="12" y="138"/>
              </a:cxn>
              <a:cxn ang="0">
                <a:pos x="27" y="135"/>
              </a:cxn>
              <a:cxn ang="0">
                <a:pos x="45" y="132"/>
              </a:cxn>
              <a:cxn ang="0">
                <a:pos x="67" y="128"/>
              </a:cxn>
              <a:cxn ang="0">
                <a:pos x="92" y="123"/>
              </a:cxn>
              <a:cxn ang="0">
                <a:pos x="120" y="116"/>
              </a:cxn>
              <a:cxn ang="0">
                <a:pos x="150" y="108"/>
              </a:cxn>
              <a:cxn ang="0">
                <a:pos x="181" y="100"/>
              </a:cxn>
              <a:cxn ang="0">
                <a:pos x="212" y="89"/>
              </a:cxn>
              <a:cxn ang="0">
                <a:pos x="243" y="78"/>
              </a:cxn>
              <a:cxn ang="0">
                <a:pos x="273" y="65"/>
              </a:cxn>
              <a:cxn ang="0">
                <a:pos x="303" y="50"/>
              </a:cxn>
              <a:cxn ang="0">
                <a:pos x="330" y="35"/>
              </a:cxn>
              <a:cxn ang="0">
                <a:pos x="355" y="18"/>
              </a:cxn>
              <a:cxn ang="0">
                <a:pos x="375" y="0"/>
              </a:cxn>
              <a:cxn ang="0">
                <a:pos x="1409" y="236"/>
              </a:cxn>
              <a:cxn ang="0">
                <a:pos x="1407" y="239"/>
              </a:cxn>
              <a:cxn ang="0">
                <a:pos x="1401" y="245"/>
              </a:cxn>
              <a:cxn ang="0">
                <a:pos x="1392" y="254"/>
              </a:cxn>
              <a:cxn ang="0">
                <a:pos x="1379" y="265"/>
              </a:cxn>
              <a:cxn ang="0">
                <a:pos x="1363" y="279"/>
              </a:cxn>
              <a:cxn ang="0">
                <a:pos x="1345" y="295"/>
              </a:cxn>
              <a:cxn ang="0">
                <a:pos x="1325" y="313"/>
              </a:cxn>
              <a:cxn ang="0">
                <a:pos x="1303" y="332"/>
              </a:cxn>
              <a:cxn ang="0">
                <a:pos x="1279" y="351"/>
              </a:cxn>
              <a:cxn ang="0">
                <a:pos x="1253" y="371"/>
              </a:cxn>
              <a:cxn ang="0">
                <a:pos x="1227" y="390"/>
              </a:cxn>
              <a:cxn ang="0">
                <a:pos x="1200" y="409"/>
              </a:cxn>
              <a:cxn ang="0">
                <a:pos x="1172" y="426"/>
              </a:cxn>
              <a:cxn ang="0">
                <a:pos x="1145" y="441"/>
              </a:cxn>
              <a:cxn ang="0">
                <a:pos x="1117" y="455"/>
              </a:cxn>
              <a:cxn ang="0">
                <a:pos x="1091" y="466"/>
              </a:cxn>
              <a:cxn ang="0">
                <a:pos x="0" y="140"/>
              </a:cxn>
            </a:cxnLst>
            <a:rect l="txL" t="txT" r="txR" b="txB"/>
            <a:pathLst>
              <a:path w="1409" h="466">
                <a:moveTo>
                  <a:pt x="0" y="140"/>
                </a:moveTo>
                <a:lnTo>
                  <a:pt x="4" y="140"/>
                </a:lnTo>
                <a:lnTo>
                  <a:pt x="12" y="138"/>
                </a:lnTo>
                <a:lnTo>
                  <a:pt x="27" y="135"/>
                </a:lnTo>
                <a:lnTo>
                  <a:pt x="45" y="132"/>
                </a:lnTo>
                <a:lnTo>
                  <a:pt x="67" y="128"/>
                </a:lnTo>
                <a:lnTo>
                  <a:pt x="92" y="123"/>
                </a:lnTo>
                <a:lnTo>
                  <a:pt x="120" y="116"/>
                </a:lnTo>
                <a:lnTo>
                  <a:pt x="150" y="108"/>
                </a:lnTo>
                <a:lnTo>
                  <a:pt x="181" y="100"/>
                </a:lnTo>
                <a:lnTo>
                  <a:pt x="212" y="89"/>
                </a:lnTo>
                <a:lnTo>
                  <a:pt x="243" y="78"/>
                </a:lnTo>
                <a:lnTo>
                  <a:pt x="273" y="65"/>
                </a:lnTo>
                <a:lnTo>
                  <a:pt x="303" y="50"/>
                </a:lnTo>
                <a:lnTo>
                  <a:pt x="330" y="35"/>
                </a:lnTo>
                <a:lnTo>
                  <a:pt x="355" y="18"/>
                </a:lnTo>
                <a:lnTo>
                  <a:pt x="375" y="0"/>
                </a:lnTo>
                <a:lnTo>
                  <a:pt x="1409" y="236"/>
                </a:lnTo>
                <a:lnTo>
                  <a:pt x="1407" y="239"/>
                </a:lnTo>
                <a:lnTo>
                  <a:pt x="1401" y="245"/>
                </a:lnTo>
                <a:lnTo>
                  <a:pt x="1392" y="254"/>
                </a:lnTo>
                <a:lnTo>
                  <a:pt x="1379" y="265"/>
                </a:lnTo>
                <a:lnTo>
                  <a:pt x="1363" y="279"/>
                </a:lnTo>
                <a:lnTo>
                  <a:pt x="1345" y="295"/>
                </a:lnTo>
                <a:lnTo>
                  <a:pt x="1325" y="313"/>
                </a:lnTo>
                <a:lnTo>
                  <a:pt x="1303" y="332"/>
                </a:lnTo>
                <a:lnTo>
                  <a:pt x="1279" y="351"/>
                </a:lnTo>
                <a:lnTo>
                  <a:pt x="1253" y="371"/>
                </a:lnTo>
                <a:lnTo>
                  <a:pt x="1227" y="390"/>
                </a:lnTo>
                <a:lnTo>
                  <a:pt x="1200" y="409"/>
                </a:lnTo>
                <a:lnTo>
                  <a:pt x="1172" y="426"/>
                </a:lnTo>
                <a:lnTo>
                  <a:pt x="1145" y="441"/>
                </a:lnTo>
                <a:lnTo>
                  <a:pt x="1117" y="455"/>
                </a:lnTo>
                <a:lnTo>
                  <a:pt x="1091" y="466"/>
                </a:lnTo>
                <a:lnTo>
                  <a:pt x="0" y="140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64" name="Freeform 270"/>
          <p:cNvSpPr/>
          <p:nvPr>
            <p:custDataLst>
              <p:tags r:id="rId262"/>
            </p:custDataLst>
          </p:nvPr>
        </p:nvSpPr>
        <p:spPr>
          <a:xfrm>
            <a:off x="8752205" y="5300980"/>
            <a:ext cx="114300" cy="50800"/>
          </a:xfrm>
          <a:custGeom>
            <a:avLst/>
            <a:gdLst>
              <a:gd name="txL" fmla="*/ 0 w 502"/>
              <a:gd name="txT" fmla="*/ 0 h 223"/>
              <a:gd name="txR" fmla="*/ 502 w 502"/>
              <a:gd name="txB" fmla="*/ 223 h 223"/>
            </a:gdLst>
            <a:ahLst/>
            <a:cxnLst>
              <a:cxn ang="0">
                <a:pos x="51" y="223"/>
              </a:cxn>
              <a:cxn ang="0">
                <a:pos x="502" y="90"/>
              </a:cxn>
              <a:cxn ang="0">
                <a:pos x="229" y="0"/>
              </a:cxn>
              <a:cxn ang="0">
                <a:pos x="6" y="26"/>
              </a:cxn>
              <a:cxn ang="0">
                <a:pos x="0" y="211"/>
              </a:cxn>
              <a:cxn ang="0">
                <a:pos x="51" y="223"/>
              </a:cxn>
            </a:cxnLst>
            <a:rect l="txL" t="txT" r="txR" b="txB"/>
            <a:pathLst>
              <a:path w="502" h="223">
                <a:moveTo>
                  <a:pt x="51" y="223"/>
                </a:moveTo>
                <a:lnTo>
                  <a:pt x="502" y="90"/>
                </a:lnTo>
                <a:lnTo>
                  <a:pt x="229" y="0"/>
                </a:lnTo>
                <a:lnTo>
                  <a:pt x="6" y="26"/>
                </a:lnTo>
                <a:lnTo>
                  <a:pt x="0" y="211"/>
                </a:lnTo>
                <a:lnTo>
                  <a:pt x="51" y="22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65" name="Freeform 271"/>
          <p:cNvSpPr/>
          <p:nvPr>
            <p:custDataLst>
              <p:tags r:id="rId263"/>
            </p:custDataLst>
          </p:nvPr>
        </p:nvSpPr>
        <p:spPr>
          <a:xfrm>
            <a:off x="8458200" y="5083175"/>
            <a:ext cx="60325" cy="241300"/>
          </a:xfrm>
          <a:custGeom>
            <a:avLst/>
            <a:gdLst>
              <a:gd name="txL" fmla="*/ 0 w 267"/>
              <a:gd name="txT" fmla="*/ 0 h 1064"/>
              <a:gd name="txR" fmla="*/ 267 w 267"/>
              <a:gd name="txB" fmla="*/ 1064 h 1064"/>
            </a:gdLst>
            <a:ahLst/>
            <a:cxnLst>
              <a:cxn ang="0">
                <a:pos x="267" y="26"/>
              </a:cxn>
              <a:cxn ang="0">
                <a:pos x="266" y="24"/>
              </a:cxn>
              <a:cxn ang="0">
                <a:pos x="262" y="22"/>
              </a:cxn>
              <a:cxn ang="0">
                <a:pos x="254" y="20"/>
              </a:cxn>
              <a:cxn ang="0">
                <a:pos x="244" y="16"/>
              </a:cxn>
              <a:cxn ang="0">
                <a:pos x="232" y="12"/>
              </a:cxn>
              <a:cxn ang="0">
                <a:pos x="218" y="8"/>
              </a:cxn>
              <a:cxn ang="0">
                <a:pos x="202" y="5"/>
              </a:cxn>
              <a:cxn ang="0">
                <a:pos x="184" y="1"/>
              </a:cxn>
              <a:cxn ang="0">
                <a:pos x="164" y="0"/>
              </a:cxn>
              <a:cxn ang="0">
                <a:pos x="143" y="0"/>
              </a:cxn>
              <a:cxn ang="0">
                <a:pos x="121" y="3"/>
              </a:cxn>
              <a:cxn ang="0">
                <a:pos x="98" y="6"/>
              </a:cxn>
              <a:cxn ang="0">
                <a:pos x="74" y="13"/>
              </a:cxn>
              <a:cxn ang="0">
                <a:pos x="50" y="22"/>
              </a:cxn>
              <a:cxn ang="0">
                <a:pos x="25" y="35"/>
              </a:cxn>
              <a:cxn ang="0">
                <a:pos x="0" y="51"/>
              </a:cxn>
              <a:cxn ang="0">
                <a:pos x="0" y="1064"/>
              </a:cxn>
              <a:cxn ang="0">
                <a:pos x="1" y="1064"/>
              </a:cxn>
              <a:cxn ang="0">
                <a:pos x="7" y="1064"/>
              </a:cxn>
              <a:cxn ang="0">
                <a:pos x="15" y="1063"/>
              </a:cxn>
              <a:cxn ang="0">
                <a:pos x="25" y="1062"/>
              </a:cxn>
              <a:cxn ang="0">
                <a:pos x="37" y="1060"/>
              </a:cxn>
              <a:cxn ang="0">
                <a:pos x="52" y="1057"/>
              </a:cxn>
              <a:cxn ang="0">
                <a:pos x="69" y="1054"/>
              </a:cxn>
              <a:cxn ang="0">
                <a:pos x="88" y="1049"/>
              </a:cxn>
              <a:cxn ang="0">
                <a:pos x="108" y="1044"/>
              </a:cxn>
              <a:cxn ang="0">
                <a:pos x="129" y="1037"/>
              </a:cxn>
              <a:cxn ang="0">
                <a:pos x="152" y="1029"/>
              </a:cxn>
              <a:cxn ang="0">
                <a:pos x="175" y="1018"/>
              </a:cxn>
              <a:cxn ang="0">
                <a:pos x="198" y="1007"/>
              </a:cxn>
              <a:cxn ang="0">
                <a:pos x="222" y="994"/>
              </a:cxn>
              <a:cxn ang="0">
                <a:pos x="244" y="979"/>
              </a:cxn>
              <a:cxn ang="0">
                <a:pos x="267" y="962"/>
              </a:cxn>
              <a:cxn ang="0">
                <a:pos x="267" y="26"/>
              </a:cxn>
            </a:cxnLst>
            <a:rect l="txL" t="txT" r="txR" b="txB"/>
            <a:pathLst>
              <a:path w="267" h="1064">
                <a:moveTo>
                  <a:pt x="267" y="26"/>
                </a:moveTo>
                <a:lnTo>
                  <a:pt x="266" y="24"/>
                </a:lnTo>
                <a:lnTo>
                  <a:pt x="262" y="22"/>
                </a:lnTo>
                <a:lnTo>
                  <a:pt x="254" y="20"/>
                </a:lnTo>
                <a:lnTo>
                  <a:pt x="244" y="16"/>
                </a:lnTo>
                <a:lnTo>
                  <a:pt x="232" y="12"/>
                </a:lnTo>
                <a:lnTo>
                  <a:pt x="218" y="8"/>
                </a:lnTo>
                <a:lnTo>
                  <a:pt x="202" y="5"/>
                </a:lnTo>
                <a:lnTo>
                  <a:pt x="184" y="1"/>
                </a:lnTo>
                <a:lnTo>
                  <a:pt x="164" y="0"/>
                </a:lnTo>
                <a:lnTo>
                  <a:pt x="143" y="0"/>
                </a:lnTo>
                <a:lnTo>
                  <a:pt x="121" y="3"/>
                </a:lnTo>
                <a:lnTo>
                  <a:pt x="98" y="6"/>
                </a:lnTo>
                <a:lnTo>
                  <a:pt x="74" y="13"/>
                </a:lnTo>
                <a:lnTo>
                  <a:pt x="50" y="22"/>
                </a:lnTo>
                <a:lnTo>
                  <a:pt x="25" y="35"/>
                </a:lnTo>
                <a:lnTo>
                  <a:pt x="0" y="51"/>
                </a:lnTo>
                <a:lnTo>
                  <a:pt x="0" y="1064"/>
                </a:lnTo>
                <a:lnTo>
                  <a:pt x="1" y="1064"/>
                </a:lnTo>
                <a:lnTo>
                  <a:pt x="7" y="1064"/>
                </a:lnTo>
                <a:lnTo>
                  <a:pt x="15" y="1063"/>
                </a:lnTo>
                <a:lnTo>
                  <a:pt x="25" y="1062"/>
                </a:lnTo>
                <a:lnTo>
                  <a:pt x="37" y="1060"/>
                </a:lnTo>
                <a:lnTo>
                  <a:pt x="52" y="1057"/>
                </a:lnTo>
                <a:lnTo>
                  <a:pt x="69" y="1054"/>
                </a:lnTo>
                <a:lnTo>
                  <a:pt x="88" y="1049"/>
                </a:lnTo>
                <a:lnTo>
                  <a:pt x="108" y="1044"/>
                </a:lnTo>
                <a:lnTo>
                  <a:pt x="129" y="1037"/>
                </a:lnTo>
                <a:lnTo>
                  <a:pt x="152" y="1029"/>
                </a:lnTo>
                <a:lnTo>
                  <a:pt x="175" y="1018"/>
                </a:lnTo>
                <a:lnTo>
                  <a:pt x="198" y="1007"/>
                </a:lnTo>
                <a:lnTo>
                  <a:pt x="222" y="994"/>
                </a:lnTo>
                <a:lnTo>
                  <a:pt x="244" y="979"/>
                </a:lnTo>
                <a:lnTo>
                  <a:pt x="267" y="962"/>
                </a:lnTo>
                <a:lnTo>
                  <a:pt x="267" y="2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66" name="Freeform 272"/>
          <p:cNvSpPr/>
          <p:nvPr>
            <p:custDataLst>
              <p:tags r:id="rId264"/>
            </p:custDataLst>
          </p:nvPr>
        </p:nvSpPr>
        <p:spPr>
          <a:xfrm>
            <a:off x="8460105" y="5086350"/>
            <a:ext cx="52705" cy="203200"/>
          </a:xfrm>
          <a:custGeom>
            <a:avLst/>
            <a:gdLst>
              <a:gd name="txL" fmla="*/ 0 w 228"/>
              <a:gd name="txT" fmla="*/ 0 h 898"/>
              <a:gd name="txR" fmla="*/ 228 w 228"/>
              <a:gd name="txB" fmla="*/ 898 h 898"/>
            </a:gdLst>
            <a:ahLst/>
            <a:cxnLst>
              <a:cxn ang="0">
                <a:pos x="228" y="21"/>
              </a:cxn>
              <a:cxn ang="0">
                <a:pos x="227" y="20"/>
              </a:cxn>
              <a:cxn ang="0">
                <a:pos x="224" y="19"/>
              </a:cxn>
              <a:cxn ang="0">
                <a:pos x="217" y="17"/>
              </a:cxn>
              <a:cxn ang="0">
                <a:pos x="209" y="13"/>
              </a:cxn>
              <a:cxn ang="0">
                <a:pos x="199" y="10"/>
              </a:cxn>
              <a:cxn ang="0">
                <a:pos x="186" y="6"/>
              </a:cxn>
              <a:cxn ang="0">
                <a:pos x="172" y="4"/>
              </a:cxn>
              <a:cxn ang="0">
                <a:pos x="157" y="2"/>
              </a:cxn>
              <a:cxn ang="0">
                <a:pos x="140" y="0"/>
              </a:cxn>
              <a:cxn ang="0">
                <a:pos x="122" y="0"/>
              </a:cxn>
              <a:cxn ang="0">
                <a:pos x="104" y="2"/>
              </a:cxn>
              <a:cxn ang="0">
                <a:pos x="83" y="5"/>
              </a:cxn>
              <a:cxn ang="0">
                <a:pos x="64" y="11"/>
              </a:cxn>
              <a:cxn ang="0">
                <a:pos x="42" y="19"/>
              </a:cxn>
              <a:cxn ang="0">
                <a:pos x="21" y="29"/>
              </a:cxn>
              <a:cxn ang="0">
                <a:pos x="0" y="43"/>
              </a:cxn>
              <a:cxn ang="0">
                <a:pos x="0" y="898"/>
              </a:cxn>
              <a:cxn ang="0">
                <a:pos x="1" y="898"/>
              </a:cxn>
              <a:cxn ang="0">
                <a:pos x="5" y="898"/>
              </a:cxn>
              <a:cxn ang="0">
                <a:pos x="12" y="897"/>
              </a:cxn>
              <a:cxn ang="0">
                <a:pos x="21" y="896"/>
              </a:cxn>
              <a:cxn ang="0">
                <a:pos x="32" y="894"/>
              </a:cxn>
              <a:cxn ang="0">
                <a:pos x="45" y="892"/>
              </a:cxn>
              <a:cxn ang="0">
                <a:pos x="59" y="889"/>
              </a:cxn>
              <a:cxn ang="0">
                <a:pos x="75" y="884"/>
              </a:cxn>
              <a:cxn ang="0">
                <a:pos x="92" y="879"/>
              </a:cxn>
              <a:cxn ang="0">
                <a:pos x="111" y="874"/>
              </a:cxn>
              <a:cxn ang="0">
                <a:pos x="130" y="867"/>
              </a:cxn>
              <a:cxn ang="0">
                <a:pos x="149" y="858"/>
              </a:cxn>
              <a:cxn ang="0">
                <a:pos x="169" y="848"/>
              </a:cxn>
              <a:cxn ang="0">
                <a:pos x="190" y="837"/>
              </a:cxn>
              <a:cxn ang="0">
                <a:pos x="209" y="824"/>
              </a:cxn>
              <a:cxn ang="0">
                <a:pos x="228" y="809"/>
              </a:cxn>
              <a:cxn ang="0">
                <a:pos x="228" y="21"/>
              </a:cxn>
            </a:cxnLst>
            <a:rect l="txL" t="txT" r="txR" b="txB"/>
            <a:pathLst>
              <a:path w="228" h="898">
                <a:moveTo>
                  <a:pt x="228" y="21"/>
                </a:moveTo>
                <a:lnTo>
                  <a:pt x="227" y="20"/>
                </a:lnTo>
                <a:lnTo>
                  <a:pt x="224" y="19"/>
                </a:lnTo>
                <a:lnTo>
                  <a:pt x="217" y="17"/>
                </a:lnTo>
                <a:lnTo>
                  <a:pt x="209" y="13"/>
                </a:lnTo>
                <a:lnTo>
                  <a:pt x="199" y="10"/>
                </a:lnTo>
                <a:lnTo>
                  <a:pt x="186" y="6"/>
                </a:lnTo>
                <a:lnTo>
                  <a:pt x="172" y="4"/>
                </a:lnTo>
                <a:lnTo>
                  <a:pt x="157" y="2"/>
                </a:lnTo>
                <a:lnTo>
                  <a:pt x="140" y="0"/>
                </a:lnTo>
                <a:lnTo>
                  <a:pt x="122" y="0"/>
                </a:lnTo>
                <a:lnTo>
                  <a:pt x="104" y="2"/>
                </a:lnTo>
                <a:lnTo>
                  <a:pt x="83" y="5"/>
                </a:lnTo>
                <a:lnTo>
                  <a:pt x="64" y="11"/>
                </a:lnTo>
                <a:lnTo>
                  <a:pt x="42" y="19"/>
                </a:lnTo>
                <a:lnTo>
                  <a:pt x="21" y="29"/>
                </a:lnTo>
                <a:lnTo>
                  <a:pt x="0" y="43"/>
                </a:lnTo>
                <a:lnTo>
                  <a:pt x="0" y="898"/>
                </a:lnTo>
                <a:lnTo>
                  <a:pt x="1" y="898"/>
                </a:lnTo>
                <a:lnTo>
                  <a:pt x="5" y="898"/>
                </a:lnTo>
                <a:lnTo>
                  <a:pt x="12" y="897"/>
                </a:lnTo>
                <a:lnTo>
                  <a:pt x="21" y="896"/>
                </a:lnTo>
                <a:lnTo>
                  <a:pt x="32" y="894"/>
                </a:lnTo>
                <a:lnTo>
                  <a:pt x="45" y="892"/>
                </a:lnTo>
                <a:lnTo>
                  <a:pt x="59" y="889"/>
                </a:lnTo>
                <a:lnTo>
                  <a:pt x="75" y="884"/>
                </a:lnTo>
                <a:lnTo>
                  <a:pt x="92" y="879"/>
                </a:lnTo>
                <a:lnTo>
                  <a:pt x="111" y="874"/>
                </a:lnTo>
                <a:lnTo>
                  <a:pt x="130" y="867"/>
                </a:lnTo>
                <a:lnTo>
                  <a:pt x="149" y="858"/>
                </a:lnTo>
                <a:lnTo>
                  <a:pt x="169" y="848"/>
                </a:lnTo>
                <a:lnTo>
                  <a:pt x="190" y="837"/>
                </a:lnTo>
                <a:lnTo>
                  <a:pt x="209" y="824"/>
                </a:lnTo>
                <a:lnTo>
                  <a:pt x="228" y="809"/>
                </a:lnTo>
                <a:lnTo>
                  <a:pt x="228" y="21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67" name="Freeform 273"/>
          <p:cNvSpPr/>
          <p:nvPr>
            <p:custDataLst>
              <p:tags r:id="rId265"/>
            </p:custDataLst>
          </p:nvPr>
        </p:nvSpPr>
        <p:spPr>
          <a:xfrm>
            <a:off x="8461375" y="5088255"/>
            <a:ext cx="43180" cy="165100"/>
          </a:xfrm>
          <a:custGeom>
            <a:avLst/>
            <a:gdLst>
              <a:gd name="txL" fmla="*/ 0 w 192"/>
              <a:gd name="txT" fmla="*/ 0 h 729"/>
              <a:gd name="txR" fmla="*/ 192 w 192"/>
              <a:gd name="txB" fmla="*/ 729 h 729"/>
            </a:gdLst>
            <a:ahLst/>
            <a:cxnLst>
              <a:cxn ang="0">
                <a:pos x="192" y="17"/>
              </a:cxn>
              <a:cxn ang="0">
                <a:pos x="191" y="17"/>
              </a:cxn>
              <a:cxn ang="0">
                <a:pos x="187" y="15"/>
              </a:cxn>
              <a:cxn ang="0">
                <a:pos x="183" y="12"/>
              </a:cxn>
              <a:cxn ang="0">
                <a:pos x="176" y="10"/>
              </a:cxn>
              <a:cxn ang="0">
                <a:pos x="167" y="8"/>
              </a:cxn>
              <a:cxn ang="0">
                <a:pos x="156" y="4"/>
              </a:cxn>
              <a:cxn ang="0">
                <a:pos x="145" y="2"/>
              </a:cxn>
              <a:cxn ang="0">
                <a:pos x="132" y="0"/>
              </a:cxn>
              <a:cxn ang="0">
                <a:pos x="117" y="0"/>
              </a:cxn>
              <a:cxn ang="0">
                <a:pos x="102" y="0"/>
              </a:cxn>
              <a:cxn ang="0">
                <a:pos x="86" y="1"/>
              </a:cxn>
              <a:cxn ang="0">
                <a:pos x="70" y="3"/>
              </a:cxn>
              <a:cxn ang="0">
                <a:pos x="53" y="8"/>
              </a:cxn>
              <a:cxn ang="0">
                <a:pos x="35" y="15"/>
              </a:cxn>
              <a:cxn ang="0">
                <a:pos x="18" y="24"/>
              </a:cxn>
              <a:cxn ang="0">
                <a:pos x="0" y="35"/>
              </a:cxn>
              <a:cxn ang="0">
                <a:pos x="0" y="729"/>
              </a:cxn>
              <a:cxn ang="0">
                <a:pos x="1" y="729"/>
              </a:cxn>
              <a:cxn ang="0">
                <a:pos x="4" y="729"/>
              </a:cxn>
              <a:cxn ang="0">
                <a:pos x="10" y="728"/>
              </a:cxn>
              <a:cxn ang="0">
                <a:pos x="18" y="727"/>
              </a:cxn>
              <a:cxn ang="0">
                <a:pos x="27" y="726"/>
              </a:cxn>
              <a:cxn ang="0">
                <a:pos x="37" y="725"/>
              </a:cxn>
              <a:cxn ang="0">
                <a:pos x="50" y="721"/>
              </a:cxn>
              <a:cxn ang="0">
                <a:pos x="64" y="719"/>
              </a:cxn>
              <a:cxn ang="0">
                <a:pos x="77" y="714"/>
              </a:cxn>
              <a:cxn ang="0">
                <a:pos x="92" y="710"/>
              </a:cxn>
              <a:cxn ang="0">
                <a:pos x="108" y="704"/>
              </a:cxn>
              <a:cxn ang="0">
                <a:pos x="125" y="697"/>
              </a:cxn>
              <a:cxn ang="0">
                <a:pos x="141" y="689"/>
              </a:cxn>
              <a:cxn ang="0">
                <a:pos x="159" y="680"/>
              </a:cxn>
              <a:cxn ang="0">
                <a:pos x="176" y="668"/>
              </a:cxn>
              <a:cxn ang="0">
                <a:pos x="192" y="657"/>
              </a:cxn>
              <a:cxn ang="0">
                <a:pos x="192" y="17"/>
              </a:cxn>
            </a:cxnLst>
            <a:rect l="txL" t="txT" r="txR" b="txB"/>
            <a:pathLst>
              <a:path w="192" h="729">
                <a:moveTo>
                  <a:pt x="192" y="17"/>
                </a:moveTo>
                <a:lnTo>
                  <a:pt x="191" y="17"/>
                </a:lnTo>
                <a:lnTo>
                  <a:pt x="187" y="15"/>
                </a:lnTo>
                <a:lnTo>
                  <a:pt x="183" y="12"/>
                </a:lnTo>
                <a:lnTo>
                  <a:pt x="176" y="10"/>
                </a:lnTo>
                <a:lnTo>
                  <a:pt x="167" y="8"/>
                </a:lnTo>
                <a:lnTo>
                  <a:pt x="156" y="4"/>
                </a:lnTo>
                <a:lnTo>
                  <a:pt x="145" y="2"/>
                </a:lnTo>
                <a:lnTo>
                  <a:pt x="132" y="0"/>
                </a:lnTo>
                <a:lnTo>
                  <a:pt x="117" y="0"/>
                </a:lnTo>
                <a:lnTo>
                  <a:pt x="102" y="0"/>
                </a:lnTo>
                <a:lnTo>
                  <a:pt x="86" y="1"/>
                </a:lnTo>
                <a:lnTo>
                  <a:pt x="70" y="3"/>
                </a:lnTo>
                <a:lnTo>
                  <a:pt x="53" y="8"/>
                </a:lnTo>
                <a:lnTo>
                  <a:pt x="35" y="15"/>
                </a:lnTo>
                <a:lnTo>
                  <a:pt x="18" y="24"/>
                </a:lnTo>
                <a:lnTo>
                  <a:pt x="0" y="35"/>
                </a:lnTo>
                <a:lnTo>
                  <a:pt x="0" y="729"/>
                </a:lnTo>
                <a:lnTo>
                  <a:pt x="1" y="729"/>
                </a:lnTo>
                <a:lnTo>
                  <a:pt x="4" y="729"/>
                </a:lnTo>
                <a:lnTo>
                  <a:pt x="10" y="728"/>
                </a:lnTo>
                <a:lnTo>
                  <a:pt x="18" y="727"/>
                </a:lnTo>
                <a:lnTo>
                  <a:pt x="27" y="726"/>
                </a:lnTo>
                <a:lnTo>
                  <a:pt x="37" y="725"/>
                </a:lnTo>
                <a:lnTo>
                  <a:pt x="50" y="721"/>
                </a:lnTo>
                <a:lnTo>
                  <a:pt x="64" y="719"/>
                </a:lnTo>
                <a:lnTo>
                  <a:pt x="77" y="714"/>
                </a:lnTo>
                <a:lnTo>
                  <a:pt x="92" y="710"/>
                </a:lnTo>
                <a:lnTo>
                  <a:pt x="108" y="704"/>
                </a:lnTo>
                <a:lnTo>
                  <a:pt x="125" y="697"/>
                </a:lnTo>
                <a:lnTo>
                  <a:pt x="141" y="689"/>
                </a:lnTo>
                <a:lnTo>
                  <a:pt x="159" y="680"/>
                </a:lnTo>
                <a:lnTo>
                  <a:pt x="176" y="668"/>
                </a:lnTo>
                <a:lnTo>
                  <a:pt x="192" y="657"/>
                </a:lnTo>
                <a:lnTo>
                  <a:pt x="192" y="17"/>
                </a:lnTo>
                <a:close/>
              </a:path>
            </a:pathLst>
          </a:cu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68" name="Freeform 274"/>
          <p:cNvSpPr/>
          <p:nvPr>
            <p:custDataLst>
              <p:tags r:id="rId266"/>
            </p:custDataLst>
          </p:nvPr>
        </p:nvSpPr>
        <p:spPr>
          <a:xfrm>
            <a:off x="8463280" y="5089525"/>
            <a:ext cx="34925" cy="128905"/>
          </a:xfrm>
          <a:custGeom>
            <a:avLst/>
            <a:gdLst>
              <a:gd name="txL" fmla="*/ 0 w 156"/>
              <a:gd name="txT" fmla="*/ 0 h 564"/>
              <a:gd name="txR" fmla="*/ 156 w 156"/>
              <a:gd name="txB" fmla="*/ 564 h 564"/>
            </a:gdLst>
            <a:ahLst/>
            <a:cxnLst>
              <a:cxn ang="0">
                <a:pos x="156" y="15"/>
              </a:cxn>
              <a:cxn ang="0">
                <a:pos x="153" y="14"/>
              </a:cxn>
              <a:cxn ang="0">
                <a:pos x="142" y="9"/>
              </a:cxn>
              <a:cxn ang="0">
                <a:pos x="127" y="4"/>
              </a:cxn>
              <a:cxn ang="0">
                <a:pos x="108" y="1"/>
              </a:cxn>
              <a:cxn ang="0">
                <a:pos x="84" y="0"/>
              </a:cxn>
              <a:cxn ang="0">
                <a:pos x="58" y="3"/>
              </a:cxn>
              <a:cxn ang="0">
                <a:pos x="29" y="12"/>
              </a:cxn>
              <a:cxn ang="0">
                <a:pos x="0" y="28"/>
              </a:cxn>
              <a:cxn ang="0">
                <a:pos x="0" y="564"/>
              </a:cxn>
              <a:cxn ang="0">
                <a:pos x="4" y="564"/>
              </a:cxn>
              <a:cxn ang="0">
                <a:pos x="15" y="563"/>
              </a:cxn>
              <a:cxn ang="0">
                <a:pos x="31" y="560"/>
              </a:cxn>
              <a:cxn ang="0">
                <a:pos x="52" y="555"/>
              </a:cxn>
              <a:cxn ang="0">
                <a:pos x="76" y="548"/>
              </a:cxn>
              <a:cxn ang="0">
                <a:pos x="102" y="537"/>
              </a:cxn>
              <a:cxn ang="0">
                <a:pos x="128" y="524"/>
              </a:cxn>
              <a:cxn ang="0">
                <a:pos x="156" y="505"/>
              </a:cxn>
              <a:cxn ang="0">
                <a:pos x="156" y="15"/>
              </a:cxn>
            </a:cxnLst>
            <a:rect l="txL" t="txT" r="txR" b="txB"/>
            <a:pathLst>
              <a:path w="156" h="564">
                <a:moveTo>
                  <a:pt x="156" y="15"/>
                </a:moveTo>
                <a:lnTo>
                  <a:pt x="153" y="14"/>
                </a:lnTo>
                <a:lnTo>
                  <a:pt x="142" y="9"/>
                </a:lnTo>
                <a:lnTo>
                  <a:pt x="127" y="4"/>
                </a:lnTo>
                <a:lnTo>
                  <a:pt x="108" y="1"/>
                </a:lnTo>
                <a:lnTo>
                  <a:pt x="84" y="0"/>
                </a:lnTo>
                <a:lnTo>
                  <a:pt x="58" y="3"/>
                </a:lnTo>
                <a:lnTo>
                  <a:pt x="29" y="12"/>
                </a:lnTo>
                <a:lnTo>
                  <a:pt x="0" y="28"/>
                </a:lnTo>
                <a:lnTo>
                  <a:pt x="0" y="564"/>
                </a:lnTo>
                <a:lnTo>
                  <a:pt x="4" y="564"/>
                </a:lnTo>
                <a:lnTo>
                  <a:pt x="15" y="563"/>
                </a:lnTo>
                <a:lnTo>
                  <a:pt x="31" y="560"/>
                </a:lnTo>
                <a:lnTo>
                  <a:pt x="52" y="555"/>
                </a:lnTo>
                <a:lnTo>
                  <a:pt x="76" y="548"/>
                </a:lnTo>
                <a:lnTo>
                  <a:pt x="102" y="537"/>
                </a:lnTo>
                <a:lnTo>
                  <a:pt x="128" y="524"/>
                </a:lnTo>
                <a:lnTo>
                  <a:pt x="156" y="505"/>
                </a:lnTo>
                <a:lnTo>
                  <a:pt x="156" y="15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69" name="Freeform 275"/>
          <p:cNvSpPr/>
          <p:nvPr>
            <p:custDataLst>
              <p:tags r:id="rId267"/>
            </p:custDataLst>
          </p:nvPr>
        </p:nvSpPr>
        <p:spPr>
          <a:xfrm>
            <a:off x="8464550" y="5092700"/>
            <a:ext cx="27305" cy="88900"/>
          </a:xfrm>
          <a:custGeom>
            <a:avLst/>
            <a:gdLst>
              <a:gd name="txL" fmla="*/ 0 w 117"/>
              <a:gd name="txT" fmla="*/ 0 h 396"/>
              <a:gd name="txR" fmla="*/ 117 w 117"/>
              <a:gd name="txB" fmla="*/ 396 h 396"/>
            </a:gdLst>
            <a:ahLst/>
            <a:cxnLst>
              <a:cxn ang="0">
                <a:pos x="117" y="10"/>
              </a:cxn>
              <a:cxn ang="0">
                <a:pos x="115" y="9"/>
              </a:cxn>
              <a:cxn ang="0">
                <a:pos x="107" y="6"/>
              </a:cxn>
              <a:cxn ang="0">
                <a:pos x="95" y="2"/>
              </a:cxn>
              <a:cxn ang="0">
                <a:pos x="80" y="0"/>
              </a:cxn>
              <a:cxn ang="0">
                <a:pos x="63" y="0"/>
              </a:cxn>
              <a:cxn ang="0">
                <a:pos x="43" y="2"/>
              </a:cxn>
              <a:cxn ang="0">
                <a:pos x="22" y="9"/>
              </a:cxn>
              <a:cxn ang="0">
                <a:pos x="0" y="22"/>
              </a:cxn>
              <a:cxn ang="0">
                <a:pos x="0" y="396"/>
              </a:cxn>
              <a:cxn ang="0">
                <a:pos x="3" y="396"/>
              </a:cxn>
              <a:cxn ang="0">
                <a:pos x="11" y="395"/>
              </a:cxn>
              <a:cxn ang="0">
                <a:pos x="23" y="393"/>
              </a:cxn>
              <a:cxn ang="0">
                <a:pos x="39" y="389"/>
              </a:cxn>
              <a:cxn ang="0">
                <a:pos x="58" y="385"/>
              </a:cxn>
              <a:cxn ang="0">
                <a:pos x="77" y="377"/>
              </a:cxn>
              <a:cxn ang="0">
                <a:pos x="96" y="365"/>
              </a:cxn>
              <a:cxn ang="0">
                <a:pos x="117" y="351"/>
              </a:cxn>
              <a:cxn ang="0">
                <a:pos x="117" y="10"/>
              </a:cxn>
            </a:cxnLst>
            <a:rect l="txL" t="txT" r="txR" b="txB"/>
            <a:pathLst>
              <a:path w="117" h="396">
                <a:moveTo>
                  <a:pt x="117" y="10"/>
                </a:moveTo>
                <a:lnTo>
                  <a:pt x="115" y="9"/>
                </a:lnTo>
                <a:lnTo>
                  <a:pt x="107" y="6"/>
                </a:lnTo>
                <a:lnTo>
                  <a:pt x="95" y="2"/>
                </a:lnTo>
                <a:lnTo>
                  <a:pt x="80" y="0"/>
                </a:lnTo>
                <a:lnTo>
                  <a:pt x="63" y="0"/>
                </a:lnTo>
                <a:lnTo>
                  <a:pt x="43" y="2"/>
                </a:lnTo>
                <a:lnTo>
                  <a:pt x="22" y="9"/>
                </a:lnTo>
                <a:lnTo>
                  <a:pt x="0" y="22"/>
                </a:lnTo>
                <a:lnTo>
                  <a:pt x="0" y="396"/>
                </a:lnTo>
                <a:lnTo>
                  <a:pt x="3" y="396"/>
                </a:lnTo>
                <a:lnTo>
                  <a:pt x="11" y="395"/>
                </a:lnTo>
                <a:lnTo>
                  <a:pt x="23" y="393"/>
                </a:lnTo>
                <a:lnTo>
                  <a:pt x="39" y="389"/>
                </a:lnTo>
                <a:lnTo>
                  <a:pt x="58" y="385"/>
                </a:lnTo>
                <a:lnTo>
                  <a:pt x="77" y="377"/>
                </a:lnTo>
                <a:lnTo>
                  <a:pt x="96" y="365"/>
                </a:lnTo>
                <a:lnTo>
                  <a:pt x="117" y="351"/>
                </a:lnTo>
                <a:lnTo>
                  <a:pt x="117" y="10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70" name="Freeform 276"/>
          <p:cNvSpPr/>
          <p:nvPr>
            <p:custDataLst>
              <p:tags r:id="rId268"/>
            </p:custDataLst>
          </p:nvPr>
        </p:nvSpPr>
        <p:spPr>
          <a:xfrm>
            <a:off x="8466455" y="5094605"/>
            <a:ext cx="17780" cy="52705"/>
          </a:xfrm>
          <a:custGeom>
            <a:avLst/>
            <a:gdLst>
              <a:gd name="txL" fmla="*/ 0 w 80"/>
              <a:gd name="txT" fmla="*/ 0 h 230"/>
              <a:gd name="txR" fmla="*/ 80 w 80"/>
              <a:gd name="txB" fmla="*/ 230 h 230"/>
            </a:gdLst>
            <a:ahLst/>
            <a:cxnLst>
              <a:cxn ang="0">
                <a:pos x="80" y="7"/>
              </a:cxn>
              <a:cxn ang="0">
                <a:pos x="78" y="6"/>
              </a:cxn>
              <a:cxn ang="0">
                <a:pos x="73" y="5"/>
              </a:cxn>
              <a:cxn ang="0">
                <a:pos x="65" y="2"/>
              </a:cxn>
              <a:cxn ang="0">
                <a:pos x="55" y="0"/>
              </a:cxn>
              <a:cxn ang="0">
                <a:pos x="44" y="0"/>
              </a:cxn>
              <a:cxn ang="0">
                <a:pos x="30" y="1"/>
              </a:cxn>
              <a:cxn ang="0">
                <a:pos x="15" y="7"/>
              </a:cxn>
              <a:cxn ang="0">
                <a:pos x="0" y="15"/>
              </a:cxn>
              <a:cxn ang="0">
                <a:pos x="0" y="230"/>
              </a:cxn>
              <a:cxn ang="0">
                <a:pos x="3" y="230"/>
              </a:cxn>
              <a:cxn ang="0">
                <a:pos x="7" y="229"/>
              </a:cxn>
              <a:cxn ang="0">
                <a:pos x="16" y="228"/>
              </a:cxn>
              <a:cxn ang="0">
                <a:pos x="27" y="225"/>
              </a:cxn>
              <a:cxn ang="0">
                <a:pos x="39" y="222"/>
              </a:cxn>
              <a:cxn ang="0">
                <a:pos x="53" y="216"/>
              </a:cxn>
              <a:cxn ang="0">
                <a:pos x="67" y="208"/>
              </a:cxn>
              <a:cxn ang="0">
                <a:pos x="80" y="199"/>
              </a:cxn>
              <a:cxn ang="0">
                <a:pos x="80" y="7"/>
              </a:cxn>
            </a:cxnLst>
            <a:rect l="txL" t="txT" r="txR" b="txB"/>
            <a:pathLst>
              <a:path w="80" h="230">
                <a:moveTo>
                  <a:pt x="80" y="7"/>
                </a:moveTo>
                <a:lnTo>
                  <a:pt x="78" y="6"/>
                </a:lnTo>
                <a:lnTo>
                  <a:pt x="73" y="5"/>
                </a:lnTo>
                <a:lnTo>
                  <a:pt x="65" y="2"/>
                </a:lnTo>
                <a:lnTo>
                  <a:pt x="55" y="0"/>
                </a:lnTo>
                <a:lnTo>
                  <a:pt x="44" y="0"/>
                </a:lnTo>
                <a:lnTo>
                  <a:pt x="30" y="1"/>
                </a:lnTo>
                <a:lnTo>
                  <a:pt x="15" y="7"/>
                </a:lnTo>
                <a:lnTo>
                  <a:pt x="0" y="15"/>
                </a:lnTo>
                <a:lnTo>
                  <a:pt x="0" y="230"/>
                </a:lnTo>
                <a:lnTo>
                  <a:pt x="3" y="230"/>
                </a:lnTo>
                <a:lnTo>
                  <a:pt x="7" y="229"/>
                </a:lnTo>
                <a:lnTo>
                  <a:pt x="16" y="228"/>
                </a:lnTo>
                <a:lnTo>
                  <a:pt x="27" y="225"/>
                </a:lnTo>
                <a:lnTo>
                  <a:pt x="39" y="222"/>
                </a:lnTo>
                <a:lnTo>
                  <a:pt x="53" y="216"/>
                </a:lnTo>
                <a:lnTo>
                  <a:pt x="67" y="208"/>
                </a:lnTo>
                <a:lnTo>
                  <a:pt x="80" y="199"/>
                </a:lnTo>
                <a:lnTo>
                  <a:pt x="80" y="7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71" name="Freeform 277"/>
          <p:cNvSpPr/>
          <p:nvPr>
            <p:custDataLst>
              <p:tags r:id="rId269"/>
            </p:custDataLst>
          </p:nvPr>
        </p:nvSpPr>
        <p:spPr>
          <a:xfrm>
            <a:off x="8685530" y="5243830"/>
            <a:ext cx="25400" cy="27305"/>
          </a:xfrm>
          <a:custGeom>
            <a:avLst/>
            <a:gdLst>
              <a:gd name="txL" fmla="*/ 0 w 117"/>
              <a:gd name="txT" fmla="*/ 0 h 117"/>
              <a:gd name="txR" fmla="*/ 117 w 117"/>
              <a:gd name="txB" fmla="*/ 117 h 117"/>
            </a:gdLst>
            <a:ahLst/>
            <a:cxnLst>
              <a:cxn ang="0">
                <a:pos x="58" y="117"/>
              </a:cxn>
              <a:cxn ang="0">
                <a:pos x="70" y="116"/>
              </a:cxn>
              <a:cxn ang="0">
                <a:pos x="81" y="112"/>
              </a:cxn>
              <a:cxn ang="0">
                <a:pos x="90" y="106"/>
              </a:cxn>
              <a:cxn ang="0">
                <a:pos x="100" y="100"/>
              </a:cxn>
              <a:cxn ang="0">
                <a:pos x="106" y="90"/>
              </a:cxn>
              <a:cxn ang="0">
                <a:pos x="112" y="81"/>
              </a:cxn>
              <a:cxn ang="0">
                <a:pos x="116" y="70"/>
              </a:cxn>
              <a:cxn ang="0">
                <a:pos x="117" y="58"/>
              </a:cxn>
              <a:cxn ang="0">
                <a:pos x="116" y="46"/>
              </a:cxn>
              <a:cxn ang="0">
                <a:pos x="112" y="35"/>
              </a:cxn>
              <a:cxn ang="0">
                <a:pos x="106" y="25"/>
              </a:cxn>
              <a:cxn ang="0">
                <a:pos x="100" y="17"/>
              </a:cxn>
              <a:cxn ang="0">
                <a:pos x="90" y="9"/>
              </a:cxn>
              <a:cxn ang="0">
                <a:pos x="81" y="4"/>
              </a:cxn>
              <a:cxn ang="0">
                <a:pos x="70" y="1"/>
              </a:cxn>
              <a:cxn ang="0">
                <a:pos x="58" y="0"/>
              </a:cxn>
              <a:cxn ang="0">
                <a:pos x="47" y="1"/>
              </a:cxn>
              <a:cxn ang="0">
                <a:pos x="36" y="4"/>
              </a:cxn>
              <a:cxn ang="0">
                <a:pos x="26" y="9"/>
              </a:cxn>
              <a:cxn ang="0">
                <a:pos x="17" y="17"/>
              </a:cxn>
              <a:cxn ang="0">
                <a:pos x="10" y="25"/>
              </a:cxn>
              <a:cxn ang="0">
                <a:pos x="5" y="35"/>
              </a:cxn>
              <a:cxn ang="0">
                <a:pos x="1" y="46"/>
              </a:cxn>
              <a:cxn ang="0">
                <a:pos x="0" y="58"/>
              </a:cxn>
              <a:cxn ang="0">
                <a:pos x="1" y="70"/>
              </a:cxn>
              <a:cxn ang="0">
                <a:pos x="5" y="81"/>
              </a:cxn>
              <a:cxn ang="0">
                <a:pos x="10" y="90"/>
              </a:cxn>
              <a:cxn ang="0">
                <a:pos x="17" y="100"/>
              </a:cxn>
              <a:cxn ang="0">
                <a:pos x="26" y="106"/>
              </a:cxn>
              <a:cxn ang="0">
                <a:pos x="36" y="112"/>
              </a:cxn>
              <a:cxn ang="0">
                <a:pos x="47" y="116"/>
              </a:cxn>
              <a:cxn ang="0">
                <a:pos x="58" y="117"/>
              </a:cxn>
            </a:cxnLst>
            <a:rect l="txL" t="txT" r="txR" b="txB"/>
            <a:pathLst>
              <a:path w="117" h="117">
                <a:moveTo>
                  <a:pt x="58" y="117"/>
                </a:moveTo>
                <a:lnTo>
                  <a:pt x="70" y="116"/>
                </a:lnTo>
                <a:lnTo>
                  <a:pt x="81" y="112"/>
                </a:lnTo>
                <a:lnTo>
                  <a:pt x="90" y="106"/>
                </a:lnTo>
                <a:lnTo>
                  <a:pt x="100" y="100"/>
                </a:lnTo>
                <a:lnTo>
                  <a:pt x="106" y="90"/>
                </a:lnTo>
                <a:lnTo>
                  <a:pt x="112" y="81"/>
                </a:lnTo>
                <a:lnTo>
                  <a:pt x="116" y="70"/>
                </a:lnTo>
                <a:lnTo>
                  <a:pt x="117" y="58"/>
                </a:lnTo>
                <a:lnTo>
                  <a:pt x="116" y="46"/>
                </a:lnTo>
                <a:lnTo>
                  <a:pt x="112" y="35"/>
                </a:lnTo>
                <a:lnTo>
                  <a:pt x="106" y="25"/>
                </a:lnTo>
                <a:lnTo>
                  <a:pt x="100" y="17"/>
                </a:lnTo>
                <a:lnTo>
                  <a:pt x="90" y="9"/>
                </a:lnTo>
                <a:lnTo>
                  <a:pt x="81" y="4"/>
                </a:lnTo>
                <a:lnTo>
                  <a:pt x="70" y="1"/>
                </a:lnTo>
                <a:lnTo>
                  <a:pt x="58" y="0"/>
                </a:lnTo>
                <a:lnTo>
                  <a:pt x="47" y="1"/>
                </a:lnTo>
                <a:lnTo>
                  <a:pt x="36" y="4"/>
                </a:lnTo>
                <a:lnTo>
                  <a:pt x="26" y="9"/>
                </a:lnTo>
                <a:lnTo>
                  <a:pt x="17" y="17"/>
                </a:lnTo>
                <a:lnTo>
                  <a:pt x="10" y="25"/>
                </a:lnTo>
                <a:lnTo>
                  <a:pt x="5" y="35"/>
                </a:lnTo>
                <a:lnTo>
                  <a:pt x="1" y="46"/>
                </a:lnTo>
                <a:lnTo>
                  <a:pt x="0" y="58"/>
                </a:lnTo>
                <a:lnTo>
                  <a:pt x="1" y="70"/>
                </a:lnTo>
                <a:lnTo>
                  <a:pt x="5" y="81"/>
                </a:lnTo>
                <a:lnTo>
                  <a:pt x="10" y="90"/>
                </a:lnTo>
                <a:lnTo>
                  <a:pt x="17" y="100"/>
                </a:lnTo>
                <a:lnTo>
                  <a:pt x="26" y="106"/>
                </a:lnTo>
                <a:lnTo>
                  <a:pt x="36" y="112"/>
                </a:lnTo>
                <a:lnTo>
                  <a:pt x="47" y="116"/>
                </a:lnTo>
                <a:lnTo>
                  <a:pt x="58" y="117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72" name="Freeform 278"/>
          <p:cNvSpPr/>
          <p:nvPr>
            <p:custDataLst>
              <p:tags r:id="rId270"/>
            </p:custDataLst>
          </p:nvPr>
        </p:nvSpPr>
        <p:spPr>
          <a:xfrm>
            <a:off x="8602980" y="5243830"/>
            <a:ext cx="14605" cy="14605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0" y="56"/>
              </a:cxn>
              <a:cxn ang="0">
                <a:pos x="50" y="49"/>
              </a:cxn>
              <a:cxn ang="0">
                <a:pos x="56" y="40"/>
              </a:cxn>
              <a:cxn ang="0">
                <a:pos x="58" y="29"/>
              </a:cxn>
              <a:cxn ang="0">
                <a:pos x="56" y="17"/>
              </a:cxn>
              <a:cxn ang="0">
                <a:pos x="50" y="8"/>
              </a:cxn>
              <a:cxn ang="0">
                <a:pos x="40" y="2"/>
              </a:cxn>
              <a:cxn ang="0">
                <a:pos x="29" y="0"/>
              </a:cxn>
              <a:cxn ang="0">
                <a:pos x="17" y="2"/>
              </a:cxn>
              <a:cxn ang="0">
                <a:pos x="8" y="8"/>
              </a:cxn>
              <a:cxn ang="0">
                <a:pos x="2" y="17"/>
              </a:cxn>
              <a:cxn ang="0">
                <a:pos x="0" y="29"/>
              </a:cxn>
              <a:cxn ang="0">
                <a:pos x="2" y="40"/>
              </a:cxn>
              <a:cxn ang="0">
                <a:pos x="8" y="49"/>
              </a:cxn>
              <a:cxn ang="0">
                <a:pos x="17" y="56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0" y="56"/>
                </a:lnTo>
                <a:lnTo>
                  <a:pt x="50" y="49"/>
                </a:lnTo>
                <a:lnTo>
                  <a:pt x="56" y="40"/>
                </a:lnTo>
                <a:lnTo>
                  <a:pt x="58" y="29"/>
                </a:lnTo>
                <a:lnTo>
                  <a:pt x="56" y="17"/>
                </a:lnTo>
                <a:lnTo>
                  <a:pt x="50" y="8"/>
                </a:lnTo>
                <a:lnTo>
                  <a:pt x="40" y="2"/>
                </a:lnTo>
                <a:lnTo>
                  <a:pt x="29" y="0"/>
                </a:lnTo>
                <a:lnTo>
                  <a:pt x="17" y="2"/>
                </a:lnTo>
                <a:lnTo>
                  <a:pt x="8" y="8"/>
                </a:lnTo>
                <a:lnTo>
                  <a:pt x="2" y="17"/>
                </a:lnTo>
                <a:lnTo>
                  <a:pt x="0" y="29"/>
                </a:lnTo>
                <a:lnTo>
                  <a:pt x="2" y="40"/>
                </a:lnTo>
                <a:lnTo>
                  <a:pt x="8" y="49"/>
                </a:lnTo>
                <a:lnTo>
                  <a:pt x="17" y="56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73" name="Freeform 279"/>
          <p:cNvSpPr/>
          <p:nvPr>
            <p:custDataLst>
              <p:tags r:id="rId271"/>
            </p:custDataLst>
          </p:nvPr>
        </p:nvSpPr>
        <p:spPr>
          <a:xfrm>
            <a:off x="8626475" y="5245100"/>
            <a:ext cx="12700" cy="12700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1" y="57"/>
              </a:cxn>
              <a:cxn ang="0">
                <a:pos x="50" y="51"/>
              </a:cxn>
              <a:cxn ang="0">
                <a:pos x="56" y="42"/>
              </a:cxn>
              <a:cxn ang="0">
                <a:pos x="58" y="30"/>
              </a:cxn>
              <a:cxn ang="0">
                <a:pos x="56" y="19"/>
              </a:cxn>
              <a:cxn ang="0">
                <a:pos x="50" y="9"/>
              </a:cxn>
              <a:cxn ang="0">
                <a:pos x="41" y="3"/>
              </a:cxn>
              <a:cxn ang="0">
                <a:pos x="29" y="0"/>
              </a:cxn>
              <a:cxn ang="0">
                <a:pos x="18" y="3"/>
              </a:cxn>
              <a:cxn ang="0">
                <a:pos x="9" y="9"/>
              </a:cxn>
              <a:cxn ang="0">
                <a:pos x="2" y="19"/>
              </a:cxn>
              <a:cxn ang="0">
                <a:pos x="0" y="30"/>
              </a:cxn>
              <a:cxn ang="0">
                <a:pos x="2" y="42"/>
              </a:cxn>
              <a:cxn ang="0">
                <a:pos x="9" y="51"/>
              </a:cxn>
              <a:cxn ang="0">
                <a:pos x="18" y="57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1" y="57"/>
                </a:lnTo>
                <a:lnTo>
                  <a:pt x="50" y="51"/>
                </a:lnTo>
                <a:lnTo>
                  <a:pt x="56" y="42"/>
                </a:lnTo>
                <a:lnTo>
                  <a:pt x="58" y="30"/>
                </a:lnTo>
                <a:lnTo>
                  <a:pt x="56" y="19"/>
                </a:lnTo>
                <a:lnTo>
                  <a:pt x="50" y="9"/>
                </a:lnTo>
                <a:lnTo>
                  <a:pt x="41" y="3"/>
                </a:lnTo>
                <a:lnTo>
                  <a:pt x="29" y="0"/>
                </a:lnTo>
                <a:lnTo>
                  <a:pt x="18" y="3"/>
                </a:lnTo>
                <a:lnTo>
                  <a:pt x="9" y="9"/>
                </a:lnTo>
                <a:lnTo>
                  <a:pt x="2" y="19"/>
                </a:lnTo>
                <a:lnTo>
                  <a:pt x="0" y="30"/>
                </a:lnTo>
                <a:lnTo>
                  <a:pt x="2" y="42"/>
                </a:lnTo>
                <a:lnTo>
                  <a:pt x="9" y="51"/>
                </a:lnTo>
                <a:lnTo>
                  <a:pt x="18" y="57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74" name="Freeform 280"/>
          <p:cNvSpPr/>
          <p:nvPr>
            <p:custDataLst>
              <p:tags r:id="rId272"/>
            </p:custDataLst>
          </p:nvPr>
        </p:nvSpPr>
        <p:spPr>
          <a:xfrm>
            <a:off x="8537575" y="5062855"/>
            <a:ext cx="36830" cy="180975"/>
          </a:xfrm>
          <a:custGeom>
            <a:avLst/>
            <a:gdLst>
              <a:gd name="txL" fmla="*/ 0 w 166"/>
              <a:gd name="txT" fmla="*/ 0 h 800"/>
              <a:gd name="txR" fmla="*/ 166 w 166"/>
              <a:gd name="txB" fmla="*/ 800 h 800"/>
            </a:gdLst>
            <a:ahLst/>
            <a:cxnLst>
              <a:cxn ang="0">
                <a:pos x="52" y="16"/>
              </a:cxn>
              <a:cxn ang="0">
                <a:pos x="47" y="32"/>
              </a:cxn>
              <a:cxn ang="0">
                <a:pos x="36" y="77"/>
              </a:cxn>
              <a:cxn ang="0">
                <a:pos x="21" y="148"/>
              </a:cxn>
              <a:cxn ang="0">
                <a:pos x="8" y="244"/>
              </a:cxn>
              <a:cxn ang="0">
                <a:pos x="0" y="359"/>
              </a:cxn>
              <a:cxn ang="0">
                <a:pos x="2" y="492"/>
              </a:cxn>
              <a:cxn ang="0">
                <a:pos x="15" y="640"/>
              </a:cxn>
              <a:cxn ang="0">
                <a:pos x="46" y="800"/>
              </a:cxn>
              <a:cxn ang="0">
                <a:pos x="161" y="794"/>
              </a:cxn>
              <a:cxn ang="0">
                <a:pos x="156" y="770"/>
              </a:cxn>
              <a:cxn ang="0">
                <a:pos x="145" y="706"/>
              </a:cxn>
              <a:cxn ang="0">
                <a:pos x="131" y="610"/>
              </a:cxn>
              <a:cxn ang="0">
                <a:pos x="118" y="493"/>
              </a:cxn>
              <a:cxn ang="0">
                <a:pos x="111" y="364"/>
              </a:cxn>
              <a:cxn ang="0">
                <a:pos x="115" y="235"/>
              </a:cxn>
              <a:cxn ang="0">
                <a:pos x="132" y="113"/>
              </a:cxn>
              <a:cxn ang="0">
                <a:pos x="166" y="9"/>
              </a:cxn>
              <a:cxn ang="0">
                <a:pos x="166" y="8"/>
              </a:cxn>
              <a:cxn ang="0">
                <a:pos x="166" y="6"/>
              </a:cxn>
              <a:cxn ang="0">
                <a:pos x="164" y="4"/>
              </a:cxn>
              <a:cxn ang="0">
                <a:pos x="157" y="0"/>
              </a:cxn>
              <a:cxn ang="0">
                <a:pos x="143" y="0"/>
              </a:cxn>
              <a:cxn ang="0">
                <a:pos x="123" y="1"/>
              </a:cxn>
              <a:cxn ang="0">
                <a:pos x="93" y="7"/>
              </a:cxn>
              <a:cxn ang="0">
                <a:pos x="52" y="16"/>
              </a:cxn>
            </a:cxnLst>
            <a:rect l="txL" t="txT" r="txR" b="txB"/>
            <a:pathLst>
              <a:path w="166" h="800">
                <a:moveTo>
                  <a:pt x="52" y="16"/>
                </a:moveTo>
                <a:lnTo>
                  <a:pt x="47" y="32"/>
                </a:lnTo>
                <a:lnTo>
                  <a:pt x="36" y="77"/>
                </a:lnTo>
                <a:lnTo>
                  <a:pt x="21" y="148"/>
                </a:lnTo>
                <a:lnTo>
                  <a:pt x="8" y="244"/>
                </a:lnTo>
                <a:lnTo>
                  <a:pt x="0" y="359"/>
                </a:lnTo>
                <a:lnTo>
                  <a:pt x="2" y="492"/>
                </a:lnTo>
                <a:lnTo>
                  <a:pt x="15" y="640"/>
                </a:lnTo>
                <a:lnTo>
                  <a:pt x="46" y="800"/>
                </a:lnTo>
                <a:lnTo>
                  <a:pt x="161" y="794"/>
                </a:lnTo>
                <a:lnTo>
                  <a:pt x="156" y="770"/>
                </a:lnTo>
                <a:lnTo>
                  <a:pt x="145" y="706"/>
                </a:lnTo>
                <a:lnTo>
                  <a:pt x="131" y="610"/>
                </a:lnTo>
                <a:lnTo>
                  <a:pt x="118" y="493"/>
                </a:lnTo>
                <a:lnTo>
                  <a:pt x="111" y="364"/>
                </a:lnTo>
                <a:lnTo>
                  <a:pt x="115" y="235"/>
                </a:lnTo>
                <a:lnTo>
                  <a:pt x="132" y="113"/>
                </a:lnTo>
                <a:lnTo>
                  <a:pt x="166" y="9"/>
                </a:lnTo>
                <a:lnTo>
                  <a:pt x="166" y="8"/>
                </a:lnTo>
                <a:lnTo>
                  <a:pt x="166" y="6"/>
                </a:lnTo>
                <a:lnTo>
                  <a:pt x="164" y="4"/>
                </a:lnTo>
                <a:lnTo>
                  <a:pt x="157" y="0"/>
                </a:lnTo>
                <a:lnTo>
                  <a:pt x="143" y="0"/>
                </a:lnTo>
                <a:lnTo>
                  <a:pt x="123" y="1"/>
                </a:lnTo>
                <a:lnTo>
                  <a:pt x="93" y="7"/>
                </a:lnTo>
                <a:lnTo>
                  <a:pt x="52" y="1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75" name="Freeform 281"/>
          <p:cNvSpPr/>
          <p:nvPr>
            <p:custDataLst>
              <p:tags r:id="rId273"/>
            </p:custDataLst>
          </p:nvPr>
        </p:nvSpPr>
        <p:spPr>
          <a:xfrm>
            <a:off x="8731250" y="5040630"/>
            <a:ext cx="50800" cy="203200"/>
          </a:xfrm>
          <a:custGeom>
            <a:avLst/>
            <a:gdLst>
              <a:gd name="txL" fmla="*/ 0 w 225"/>
              <a:gd name="txT" fmla="*/ 0 h 893"/>
              <a:gd name="txR" fmla="*/ 225 w 225"/>
              <a:gd name="txB" fmla="*/ 893 h 893"/>
            </a:gdLst>
            <a:ahLst/>
            <a:cxnLst>
              <a:cxn ang="0">
                <a:pos x="225" y="6"/>
              </a:cxn>
              <a:cxn ang="0">
                <a:pos x="219" y="12"/>
              </a:cxn>
              <a:cxn ang="0">
                <a:pos x="204" y="35"/>
              </a:cxn>
              <a:cxn ang="0">
                <a:pos x="185" y="82"/>
              </a:cxn>
              <a:cxn ang="0">
                <a:pos x="165" y="158"/>
              </a:cxn>
              <a:cxn ang="0">
                <a:pos x="149" y="270"/>
              </a:cxn>
              <a:cxn ang="0">
                <a:pos x="141" y="427"/>
              </a:cxn>
              <a:cxn ang="0">
                <a:pos x="146" y="631"/>
              </a:cxn>
              <a:cxn ang="0">
                <a:pos x="168" y="893"/>
              </a:cxn>
              <a:cxn ang="0">
                <a:pos x="41" y="893"/>
              </a:cxn>
              <a:cxn ang="0">
                <a:pos x="36" y="867"/>
              </a:cxn>
              <a:cxn ang="0">
                <a:pos x="26" y="794"/>
              </a:cxn>
              <a:cxn ang="0">
                <a:pos x="13" y="686"/>
              </a:cxn>
              <a:cxn ang="0">
                <a:pos x="3" y="554"/>
              </a:cxn>
              <a:cxn ang="0">
                <a:pos x="0" y="408"/>
              </a:cxn>
              <a:cxn ang="0">
                <a:pos x="6" y="260"/>
              </a:cxn>
              <a:cxn ang="0">
                <a:pos x="30" y="121"/>
              </a:cxn>
              <a:cxn ang="0">
                <a:pos x="73" y="0"/>
              </a:cxn>
              <a:cxn ang="0">
                <a:pos x="225" y="6"/>
              </a:cxn>
            </a:cxnLst>
            <a:rect l="txL" t="txT" r="txR" b="txB"/>
            <a:pathLst>
              <a:path w="225" h="893">
                <a:moveTo>
                  <a:pt x="225" y="6"/>
                </a:moveTo>
                <a:lnTo>
                  <a:pt x="219" y="12"/>
                </a:lnTo>
                <a:lnTo>
                  <a:pt x="204" y="35"/>
                </a:lnTo>
                <a:lnTo>
                  <a:pt x="185" y="82"/>
                </a:lnTo>
                <a:lnTo>
                  <a:pt x="165" y="158"/>
                </a:lnTo>
                <a:lnTo>
                  <a:pt x="149" y="270"/>
                </a:lnTo>
                <a:lnTo>
                  <a:pt x="141" y="427"/>
                </a:lnTo>
                <a:lnTo>
                  <a:pt x="146" y="631"/>
                </a:lnTo>
                <a:lnTo>
                  <a:pt x="168" y="893"/>
                </a:lnTo>
                <a:lnTo>
                  <a:pt x="41" y="893"/>
                </a:lnTo>
                <a:lnTo>
                  <a:pt x="36" y="867"/>
                </a:lnTo>
                <a:lnTo>
                  <a:pt x="26" y="794"/>
                </a:lnTo>
                <a:lnTo>
                  <a:pt x="13" y="686"/>
                </a:lnTo>
                <a:lnTo>
                  <a:pt x="3" y="554"/>
                </a:lnTo>
                <a:lnTo>
                  <a:pt x="0" y="408"/>
                </a:lnTo>
                <a:lnTo>
                  <a:pt x="6" y="260"/>
                </a:lnTo>
                <a:lnTo>
                  <a:pt x="30" y="121"/>
                </a:lnTo>
                <a:lnTo>
                  <a:pt x="73" y="0"/>
                </a:lnTo>
                <a:lnTo>
                  <a:pt x="225" y="6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76" name="Freeform 282"/>
          <p:cNvSpPr/>
          <p:nvPr>
            <p:custDataLst>
              <p:tags r:id="rId274"/>
            </p:custDataLst>
          </p:nvPr>
        </p:nvSpPr>
        <p:spPr>
          <a:xfrm>
            <a:off x="8537575" y="5073650"/>
            <a:ext cx="33655" cy="158750"/>
          </a:xfrm>
          <a:custGeom>
            <a:avLst/>
            <a:gdLst>
              <a:gd name="txL" fmla="*/ 0 w 145"/>
              <a:gd name="txT" fmla="*/ 0 h 699"/>
              <a:gd name="txR" fmla="*/ 145 w 145"/>
              <a:gd name="txB" fmla="*/ 699 h 699"/>
            </a:gdLst>
            <a:ahLst/>
            <a:cxnLst>
              <a:cxn ang="0">
                <a:pos x="46" y="14"/>
              </a:cxn>
              <a:cxn ang="0">
                <a:pos x="41" y="28"/>
              </a:cxn>
              <a:cxn ang="0">
                <a:pos x="32" y="67"/>
              </a:cxn>
              <a:cxn ang="0">
                <a:pos x="20" y="130"/>
              </a:cxn>
              <a:cxn ang="0">
                <a:pos x="7" y="213"/>
              </a:cxn>
              <a:cxn ang="0">
                <a:pos x="0" y="314"/>
              </a:cxn>
              <a:cxn ang="0">
                <a:pos x="1" y="430"/>
              </a:cxn>
              <a:cxn ang="0">
                <a:pos x="13" y="559"/>
              </a:cxn>
              <a:cxn ang="0">
                <a:pos x="40" y="699"/>
              </a:cxn>
              <a:cxn ang="0">
                <a:pos x="140" y="693"/>
              </a:cxn>
              <a:cxn ang="0">
                <a:pos x="135" y="672"/>
              </a:cxn>
              <a:cxn ang="0">
                <a:pos x="126" y="616"/>
              </a:cxn>
              <a:cxn ang="0">
                <a:pos x="113" y="532"/>
              </a:cxn>
              <a:cxn ang="0">
                <a:pos x="103" y="430"/>
              </a:cxn>
              <a:cxn ang="0">
                <a:pos x="97" y="317"/>
              </a:cxn>
              <a:cxn ang="0">
                <a:pos x="100" y="205"/>
              </a:cxn>
              <a:cxn ang="0">
                <a:pos x="115" y="98"/>
              </a:cxn>
              <a:cxn ang="0">
                <a:pos x="145" y="8"/>
              </a:cxn>
              <a:cxn ang="0">
                <a:pos x="145" y="7"/>
              </a:cxn>
              <a:cxn ang="0">
                <a:pos x="145" y="5"/>
              </a:cxn>
              <a:cxn ang="0">
                <a:pos x="143" y="3"/>
              </a:cxn>
              <a:cxn ang="0">
                <a:pos x="137" y="0"/>
              </a:cxn>
              <a:cxn ang="0">
                <a:pos x="126" y="0"/>
              </a:cxn>
              <a:cxn ang="0">
                <a:pos x="108" y="1"/>
              </a:cxn>
              <a:cxn ang="0">
                <a:pos x="81" y="6"/>
              </a:cxn>
              <a:cxn ang="0">
                <a:pos x="46" y="14"/>
              </a:cxn>
            </a:cxnLst>
            <a:rect l="txL" t="txT" r="txR" b="txB"/>
            <a:pathLst>
              <a:path w="145" h="699">
                <a:moveTo>
                  <a:pt x="46" y="14"/>
                </a:moveTo>
                <a:lnTo>
                  <a:pt x="41" y="28"/>
                </a:lnTo>
                <a:lnTo>
                  <a:pt x="32" y="67"/>
                </a:lnTo>
                <a:lnTo>
                  <a:pt x="20" y="130"/>
                </a:lnTo>
                <a:lnTo>
                  <a:pt x="7" y="213"/>
                </a:lnTo>
                <a:lnTo>
                  <a:pt x="0" y="314"/>
                </a:lnTo>
                <a:lnTo>
                  <a:pt x="1" y="430"/>
                </a:lnTo>
                <a:lnTo>
                  <a:pt x="13" y="559"/>
                </a:lnTo>
                <a:lnTo>
                  <a:pt x="40" y="699"/>
                </a:lnTo>
                <a:lnTo>
                  <a:pt x="140" y="693"/>
                </a:lnTo>
                <a:lnTo>
                  <a:pt x="135" y="672"/>
                </a:lnTo>
                <a:lnTo>
                  <a:pt x="126" y="616"/>
                </a:lnTo>
                <a:lnTo>
                  <a:pt x="113" y="532"/>
                </a:lnTo>
                <a:lnTo>
                  <a:pt x="103" y="430"/>
                </a:lnTo>
                <a:lnTo>
                  <a:pt x="97" y="317"/>
                </a:lnTo>
                <a:lnTo>
                  <a:pt x="100" y="205"/>
                </a:lnTo>
                <a:lnTo>
                  <a:pt x="115" y="98"/>
                </a:lnTo>
                <a:lnTo>
                  <a:pt x="145" y="8"/>
                </a:lnTo>
                <a:lnTo>
                  <a:pt x="145" y="7"/>
                </a:lnTo>
                <a:lnTo>
                  <a:pt x="145" y="5"/>
                </a:lnTo>
                <a:lnTo>
                  <a:pt x="143" y="3"/>
                </a:lnTo>
                <a:lnTo>
                  <a:pt x="137" y="0"/>
                </a:lnTo>
                <a:lnTo>
                  <a:pt x="126" y="0"/>
                </a:lnTo>
                <a:lnTo>
                  <a:pt x="108" y="1"/>
                </a:lnTo>
                <a:lnTo>
                  <a:pt x="81" y="6"/>
                </a:lnTo>
                <a:lnTo>
                  <a:pt x="46" y="14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77" name="Freeform 283"/>
          <p:cNvSpPr/>
          <p:nvPr>
            <p:custDataLst>
              <p:tags r:id="rId275"/>
            </p:custDataLst>
          </p:nvPr>
        </p:nvSpPr>
        <p:spPr>
          <a:xfrm>
            <a:off x="8539480" y="5085080"/>
            <a:ext cx="28575" cy="135255"/>
          </a:xfrm>
          <a:custGeom>
            <a:avLst/>
            <a:gdLst>
              <a:gd name="txL" fmla="*/ 0 w 123"/>
              <a:gd name="txT" fmla="*/ 0 h 597"/>
              <a:gd name="txR" fmla="*/ 123 w 123"/>
              <a:gd name="txB" fmla="*/ 597 h 597"/>
            </a:gdLst>
            <a:ahLst/>
            <a:cxnLst>
              <a:cxn ang="0">
                <a:pos x="39" y="12"/>
              </a:cxn>
              <a:cxn ang="0">
                <a:pos x="35" y="23"/>
              </a:cxn>
              <a:cxn ang="0">
                <a:pos x="26" y="57"/>
              </a:cxn>
              <a:cxn ang="0">
                <a:pos x="16" y="111"/>
              </a:cxn>
              <a:cxn ang="0">
                <a:pos x="6" y="181"/>
              </a:cxn>
              <a:cxn ang="0">
                <a:pos x="0" y="267"/>
              </a:cxn>
              <a:cxn ang="0">
                <a:pos x="1" y="367"/>
              </a:cxn>
              <a:cxn ang="0">
                <a:pos x="11" y="477"/>
              </a:cxn>
              <a:cxn ang="0">
                <a:pos x="34" y="597"/>
              </a:cxn>
              <a:cxn ang="0">
                <a:pos x="119" y="591"/>
              </a:cxn>
              <a:cxn ang="0">
                <a:pos x="115" y="574"/>
              </a:cxn>
              <a:cxn ang="0">
                <a:pos x="107" y="526"/>
              </a:cxn>
              <a:cxn ang="0">
                <a:pos x="97" y="454"/>
              </a:cxn>
              <a:cxn ang="0">
                <a:pos x="88" y="367"/>
              </a:cxn>
              <a:cxn ang="0">
                <a:pos x="82" y="272"/>
              </a:cxn>
              <a:cxn ang="0">
                <a:pos x="84" y="175"/>
              </a:cxn>
              <a:cxn ang="0">
                <a:pos x="97" y="84"/>
              </a:cxn>
              <a:cxn ang="0">
                <a:pos x="123" y="7"/>
              </a:cxn>
              <a:cxn ang="0">
                <a:pos x="123" y="6"/>
              </a:cxn>
              <a:cxn ang="0">
                <a:pos x="123" y="5"/>
              </a:cxn>
              <a:cxn ang="0">
                <a:pos x="121" y="3"/>
              </a:cxn>
              <a:cxn ang="0">
                <a:pos x="117" y="0"/>
              </a:cxn>
              <a:cxn ang="0">
                <a:pos x="106" y="0"/>
              </a:cxn>
              <a:cxn ang="0">
                <a:pos x="91" y="2"/>
              </a:cxn>
              <a:cxn ang="0">
                <a:pos x="70" y="5"/>
              </a:cxn>
              <a:cxn ang="0">
                <a:pos x="39" y="12"/>
              </a:cxn>
            </a:cxnLst>
            <a:rect l="txL" t="txT" r="txR" b="txB"/>
            <a:pathLst>
              <a:path w="123" h="597">
                <a:moveTo>
                  <a:pt x="39" y="12"/>
                </a:moveTo>
                <a:lnTo>
                  <a:pt x="35" y="23"/>
                </a:lnTo>
                <a:lnTo>
                  <a:pt x="26" y="57"/>
                </a:lnTo>
                <a:lnTo>
                  <a:pt x="16" y="111"/>
                </a:lnTo>
                <a:lnTo>
                  <a:pt x="6" y="181"/>
                </a:lnTo>
                <a:lnTo>
                  <a:pt x="0" y="267"/>
                </a:lnTo>
                <a:lnTo>
                  <a:pt x="1" y="367"/>
                </a:lnTo>
                <a:lnTo>
                  <a:pt x="11" y="477"/>
                </a:lnTo>
                <a:lnTo>
                  <a:pt x="34" y="597"/>
                </a:lnTo>
                <a:lnTo>
                  <a:pt x="119" y="591"/>
                </a:lnTo>
                <a:lnTo>
                  <a:pt x="115" y="574"/>
                </a:lnTo>
                <a:lnTo>
                  <a:pt x="107" y="526"/>
                </a:lnTo>
                <a:lnTo>
                  <a:pt x="97" y="454"/>
                </a:lnTo>
                <a:lnTo>
                  <a:pt x="88" y="367"/>
                </a:lnTo>
                <a:lnTo>
                  <a:pt x="82" y="272"/>
                </a:lnTo>
                <a:lnTo>
                  <a:pt x="84" y="175"/>
                </a:lnTo>
                <a:lnTo>
                  <a:pt x="97" y="84"/>
                </a:lnTo>
                <a:lnTo>
                  <a:pt x="123" y="7"/>
                </a:lnTo>
                <a:lnTo>
                  <a:pt x="123" y="6"/>
                </a:lnTo>
                <a:lnTo>
                  <a:pt x="123" y="5"/>
                </a:lnTo>
                <a:lnTo>
                  <a:pt x="121" y="3"/>
                </a:lnTo>
                <a:lnTo>
                  <a:pt x="117" y="0"/>
                </a:lnTo>
                <a:lnTo>
                  <a:pt x="106" y="0"/>
                </a:lnTo>
                <a:lnTo>
                  <a:pt x="91" y="2"/>
                </a:lnTo>
                <a:lnTo>
                  <a:pt x="70" y="5"/>
                </a:lnTo>
                <a:lnTo>
                  <a:pt x="39" y="12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78" name="Freeform 284"/>
          <p:cNvSpPr/>
          <p:nvPr>
            <p:custDataLst>
              <p:tags r:id="rId276"/>
            </p:custDataLst>
          </p:nvPr>
        </p:nvSpPr>
        <p:spPr>
          <a:xfrm>
            <a:off x="8540750" y="5094605"/>
            <a:ext cx="24130" cy="113030"/>
          </a:xfrm>
          <a:custGeom>
            <a:avLst/>
            <a:gdLst>
              <a:gd name="txL" fmla="*/ 0 w 103"/>
              <a:gd name="txT" fmla="*/ 0 h 492"/>
              <a:gd name="txR" fmla="*/ 103 w 103"/>
              <a:gd name="txB" fmla="*/ 492 h 492"/>
            </a:gdLst>
            <a:ahLst/>
            <a:cxnLst>
              <a:cxn ang="0">
                <a:pos x="32" y="9"/>
              </a:cxn>
              <a:cxn ang="0">
                <a:pos x="28" y="18"/>
              </a:cxn>
              <a:cxn ang="0">
                <a:pos x="21" y="47"/>
              </a:cxn>
              <a:cxn ang="0">
                <a:pos x="12" y="90"/>
              </a:cxn>
              <a:cxn ang="0">
                <a:pos x="4" y="149"/>
              </a:cxn>
              <a:cxn ang="0">
                <a:pos x="0" y="220"/>
              </a:cxn>
              <a:cxn ang="0">
                <a:pos x="0" y="303"/>
              </a:cxn>
              <a:cxn ang="0">
                <a:pos x="9" y="394"/>
              </a:cxn>
              <a:cxn ang="0">
                <a:pos x="27" y="492"/>
              </a:cxn>
              <a:cxn ang="0">
                <a:pos x="98" y="489"/>
              </a:cxn>
              <a:cxn ang="0">
                <a:pos x="95" y="474"/>
              </a:cxn>
              <a:cxn ang="0">
                <a:pos x="88" y="434"/>
              </a:cxn>
              <a:cxn ang="0">
                <a:pos x="80" y="375"/>
              </a:cxn>
              <a:cxn ang="0">
                <a:pos x="72" y="303"/>
              </a:cxn>
              <a:cxn ang="0">
                <a:pos x="68" y="224"/>
              </a:cxn>
              <a:cxn ang="0">
                <a:pos x="70" y="144"/>
              </a:cxn>
              <a:cxn ang="0">
                <a:pos x="81" y="68"/>
              </a:cxn>
              <a:cxn ang="0">
                <a:pos x="103" y="5"/>
              </a:cxn>
              <a:cxn ang="0">
                <a:pos x="103" y="4"/>
              </a:cxn>
              <a:cxn ang="0">
                <a:pos x="103" y="3"/>
              </a:cxn>
              <a:cxn ang="0">
                <a:pos x="100" y="1"/>
              </a:cxn>
              <a:cxn ang="0">
                <a:pos x="97" y="0"/>
              </a:cxn>
              <a:cxn ang="0">
                <a:pos x="89" y="0"/>
              </a:cxn>
              <a:cxn ang="0">
                <a:pos x="75" y="0"/>
              </a:cxn>
              <a:cxn ang="0">
                <a:pos x="57" y="3"/>
              </a:cxn>
              <a:cxn ang="0">
                <a:pos x="32" y="9"/>
              </a:cxn>
            </a:cxnLst>
            <a:rect l="txL" t="txT" r="txR" b="txB"/>
            <a:pathLst>
              <a:path w="103" h="492">
                <a:moveTo>
                  <a:pt x="32" y="9"/>
                </a:moveTo>
                <a:lnTo>
                  <a:pt x="28" y="18"/>
                </a:lnTo>
                <a:lnTo>
                  <a:pt x="21" y="47"/>
                </a:lnTo>
                <a:lnTo>
                  <a:pt x="12" y="90"/>
                </a:lnTo>
                <a:lnTo>
                  <a:pt x="4" y="149"/>
                </a:lnTo>
                <a:lnTo>
                  <a:pt x="0" y="220"/>
                </a:lnTo>
                <a:lnTo>
                  <a:pt x="0" y="303"/>
                </a:lnTo>
                <a:lnTo>
                  <a:pt x="9" y="394"/>
                </a:lnTo>
                <a:lnTo>
                  <a:pt x="27" y="492"/>
                </a:lnTo>
                <a:lnTo>
                  <a:pt x="98" y="489"/>
                </a:lnTo>
                <a:lnTo>
                  <a:pt x="95" y="474"/>
                </a:lnTo>
                <a:lnTo>
                  <a:pt x="88" y="434"/>
                </a:lnTo>
                <a:lnTo>
                  <a:pt x="80" y="375"/>
                </a:lnTo>
                <a:lnTo>
                  <a:pt x="72" y="303"/>
                </a:lnTo>
                <a:lnTo>
                  <a:pt x="68" y="224"/>
                </a:lnTo>
                <a:lnTo>
                  <a:pt x="70" y="144"/>
                </a:lnTo>
                <a:lnTo>
                  <a:pt x="81" y="68"/>
                </a:lnTo>
                <a:lnTo>
                  <a:pt x="103" y="5"/>
                </a:lnTo>
                <a:lnTo>
                  <a:pt x="103" y="4"/>
                </a:lnTo>
                <a:lnTo>
                  <a:pt x="103" y="3"/>
                </a:lnTo>
                <a:lnTo>
                  <a:pt x="100" y="1"/>
                </a:lnTo>
                <a:lnTo>
                  <a:pt x="97" y="0"/>
                </a:lnTo>
                <a:lnTo>
                  <a:pt x="89" y="0"/>
                </a:lnTo>
                <a:lnTo>
                  <a:pt x="75" y="0"/>
                </a:lnTo>
                <a:lnTo>
                  <a:pt x="57" y="3"/>
                </a:lnTo>
                <a:lnTo>
                  <a:pt x="32" y="9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79" name="Freeform 285"/>
          <p:cNvSpPr/>
          <p:nvPr>
            <p:custDataLst>
              <p:tags r:id="rId277"/>
            </p:custDataLst>
          </p:nvPr>
        </p:nvSpPr>
        <p:spPr>
          <a:xfrm>
            <a:off x="8542655" y="5105400"/>
            <a:ext cx="19050" cy="88900"/>
          </a:xfrm>
          <a:custGeom>
            <a:avLst/>
            <a:gdLst>
              <a:gd name="txL" fmla="*/ 0 w 82"/>
              <a:gd name="txT" fmla="*/ 0 h 390"/>
              <a:gd name="txR" fmla="*/ 82 w 82"/>
              <a:gd name="txB" fmla="*/ 390 h 390"/>
            </a:gdLst>
            <a:ahLst/>
            <a:cxnLst>
              <a:cxn ang="0">
                <a:pos x="25" y="8"/>
              </a:cxn>
              <a:cxn ang="0">
                <a:pos x="23" y="16"/>
              </a:cxn>
              <a:cxn ang="0">
                <a:pos x="17" y="38"/>
              </a:cxn>
              <a:cxn ang="0">
                <a:pos x="11" y="72"/>
              </a:cxn>
              <a:cxn ang="0">
                <a:pos x="4" y="118"/>
              </a:cxn>
              <a:cxn ang="0">
                <a:pos x="0" y="174"/>
              </a:cxn>
              <a:cxn ang="0">
                <a:pos x="0" y="240"/>
              </a:cxn>
              <a:cxn ang="0">
                <a:pos x="7" y="312"/>
              </a:cxn>
              <a:cxn ang="0">
                <a:pos x="22" y="390"/>
              </a:cxn>
              <a:cxn ang="0">
                <a:pos x="78" y="387"/>
              </a:cxn>
              <a:cxn ang="0">
                <a:pos x="76" y="375"/>
              </a:cxn>
              <a:cxn ang="0">
                <a:pos x="70" y="343"/>
              </a:cxn>
              <a:cxn ang="0">
                <a:pos x="63" y="297"/>
              </a:cxn>
              <a:cxn ang="0">
                <a:pos x="57" y="240"/>
              </a:cxn>
              <a:cxn ang="0">
                <a:pos x="54" y="178"/>
              </a:cxn>
              <a:cxn ang="0">
                <a:pos x="56" y="113"/>
              </a:cxn>
              <a:cxn ang="0">
                <a:pos x="64" y="55"/>
              </a:cxn>
              <a:cxn ang="0">
                <a:pos x="82" y="4"/>
              </a:cxn>
              <a:cxn ang="0">
                <a:pos x="82" y="4"/>
              </a:cxn>
              <a:cxn ang="0">
                <a:pos x="82" y="2"/>
              </a:cxn>
              <a:cxn ang="0">
                <a:pos x="80" y="1"/>
              </a:cxn>
              <a:cxn ang="0">
                <a:pos x="77" y="0"/>
              </a:cxn>
              <a:cxn ang="0">
                <a:pos x="70" y="0"/>
              </a:cxn>
              <a:cxn ang="0">
                <a:pos x="60" y="1"/>
              </a:cxn>
              <a:cxn ang="0">
                <a:pos x="46" y="3"/>
              </a:cxn>
              <a:cxn ang="0">
                <a:pos x="25" y="8"/>
              </a:cxn>
            </a:cxnLst>
            <a:rect l="txL" t="txT" r="txR" b="txB"/>
            <a:pathLst>
              <a:path w="82" h="390">
                <a:moveTo>
                  <a:pt x="25" y="8"/>
                </a:moveTo>
                <a:lnTo>
                  <a:pt x="23" y="16"/>
                </a:lnTo>
                <a:lnTo>
                  <a:pt x="17" y="38"/>
                </a:lnTo>
                <a:lnTo>
                  <a:pt x="11" y="72"/>
                </a:lnTo>
                <a:lnTo>
                  <a:pt x="4" y="118"/>
                </a:lnTo>
                <a:lnTo>
                  <a:pt x="0" y="174"/>
                </a:lnTo>
                <a:lnTo>
                  <a:pt x="0" y="240"/>
                </a:lnTo>
                <a:lnTo>
                  <a:pt x="7" y="312"/>
                </a:lnTo>
                <a:lnTo>
                  <a:pt x="22" y="390"/>
                </a:lnTo>
                <a:lnTo>
                  <a:pt x="78" y="387"/>
                </a:lnTo>
                <a:lnTo>
                  <a:pt x="76" y="375"/>
                </a:lnTo>
                <a:lnTo>
                  <a:pt x="70" y="343"/>
                </a:lnTo>
                <a:lnTo>
                  <a:pt x="63" y="297"/>
                </a:lnTo>
                <a:lnTo>
                  <a:pt x="57" y="240"/>
                </a:lnTo>
                <a:lnTo>
                  <a:pt x="54" y="178"/>
                </a:lnTo>
                <a:lnTo>
                  <a:pt x="56" y="113"/>
                </a:lnTo>
                <a:lnTo>
                  <a:pt x="64" y="55"/>
                </a:lnTo>
                <a:lnTo>
                  <a:pt x="82" y="4"/>
                </a:lnTo>
                <a:lnTo>
                  <a:pt x="82" y="4"/>
                </a:lnTo>
                <a:lnTo>
                  <a:pt x="82" y="2"/>
                </a:lnTo>
                <a:lnTo>
                  <a:pt x="80" y="1"/>
                </a:lnTo>
                <a:lnTo>
                  <a:pt x="77" y="0"/>
                </a:lnTo>
                <a:lnTo>
                  <a:pt x="70" y="0"/>
                </a:lnTo>
                <a:lnTo>
                  <a:pt x="60" y="1"/>
                </a:lnTo>
                <a:lnTo>
                  <a:pt x="46" y="3"/>
                </a:lnTo>
                <a:lnTo>
                  <a:pt x="25" y="8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80" name="Freeform 286"/>
          <p:cNvSpPr/>
          <p:nvPr>
            <p:custDataLst>
              <p:tags r:id="rId278"/>
            </p:custDataLst>
          </p:nvPr>
        </p:nvSpPr>
        <p:spPr>
          <a:xfrm>
            <a:off x="8543925" y="5116830"/>
            <a:ext cx="12700" cy="65405"/>
          </a:xfrm>
          <a:custGeom>
            <a:avLst/>
            <a:gdLst>
              <a:gd name="txL" fmla="*/ 0 w 59"/>
              <a:gd name="txT" fmla="*/ 0 h 288"/>
              <a:gd name="txR" fmla="*/ 59 w 59"/>
              <a:gd name="txB" fmla="*/ 288 h 288"/>
            </a:gdLst>
            <a:ahLst/>
            <a:cxnLst>
              <a:cxn ang="0">
                <a:pos x="18" y="6"/>
              </a:cxn>
              <a:cxn ang="0">
                <a:pos x="17" y="11"/>
              </a:cxn>
              <a:cxn ang="0">
                <a:pos x="13" y="27"/>
              </a:cxn>
              <a:cxn ang="0">
                <a:pos x="7" y="53"/>
              </a:cxn>
              <a:cxn ang="0">
                <a:pos x="2" y="87"/>
              </a:cxn>
              <a:cxn ang="0">
                <a:pos x="0" y="130"/>
              </a:cxn>
              <a:cxn ang="0">
                <a:pos x="0" y="177"/>
              </a:cxn>
              <a:cxn ang="0">
                <a:pos x="5" y="231"/>
              </a:cxn>
              <a:cxn ang="0">
                <a:pos x="16" y="288"/>
              </a:cxn>
              <a:cxn ang="0">
                <a:pos x="57" y="286"/>
              </a:cxn>
              <a:cxn ang="0">
                <a:pos x="56" y="278"/>
              </a:cxn>
              <a:cxn ang="0">
                <a:pos x="51" y="254"/>
              </a:cxn>
              <a:cxn ang="0">
                <a:pos x="47" y="219"/>
              </a:cxn>
              <a:cxn ang="0">
                <a:pos x="42" y="177"/>
              </a:cxn>
              <a:cxn ang="0">
                <a:pos x="40" y="131"/>
              </a:cxn>
              <a:cxn ang="0">
                <a:pos x="41" y="84"/>
              </a:cxn>
              <a:cxn ang="0">
                <a:pos x="47" y="40"/>
              </a:cxn>
              <a:cxn ang="0">
                <a:pos x="59" y="3"/>
              </a:cxn>
              <a:cxn ang="0">
                <a:pos x="59" y="3"/>
              </a:cxn>
              <a:cxn ang="0">
                <a:pos x="59" y="2"/>
              </a:cxn>
              <a:cxn ang="0">
                <a:pos x="58" y="1"/>
              </a:cxn>
              <a:cxn ang="0">
                <a:pos x="56" y="0"/>
              </a:cxn>
              <a:cxn ang="0">
                <a:pos x="51" y="0"/>
              </a:cxn>
              <a:cxn ang="0">
                <a:pos x="45" y="0"/>
              </a:cxn>
              <a:cxn ang="0">
                <a:pos x="33" y="2"/>
              </a:cxn>
              <a:cxn ang="0">
                <a:pos x="18" y="6"/>
              </a:cxn>
            </a:cxnLst>
            <a:rect l="txL" t="txT" r="txR" b="txB"/>
            <a:pathLst>
              <a:path w="59" h="288">
                <a:moveTo>
                  <a:pt x="18" y="6"/>
                </a:moveTo>
                <a:lnTo>
                  <a:pt x="17" y="11"/>
                </a:lnTo>
                <a:lnTo>
                  <a:pt x="13" y="27"/>
                </a:lnTo>
                <a:lnTo>
                  <a:pt x="7" y="53"/>
                </a:lnTo>
                <a:lnTo>
                  <a:pt x="2" y="87"/>
                </a:lnTo>
                <a:lnTo>
                  <a:pt x="0" y="130"/>
                </a:lnTo>
                <a:lnTo>
                  <a:pt x="0" y="177"/>
                </a:lnTo>
                <a:lnTo>
                  <a:pt x="5" y="231"/>
                </a:lnTo>
                <a:lnTo>
                  <a:pt x="16" y="288"/>
                </a:lnTo>
                <a:lnTo>
                  <a:pt x="57" y="286"/>
                </a:lnTo>
                <a:lnTo>
                  <a:pt x="56" y="278"/>
                </a:lnTo>
                <a:lnTo>
                  <a:pt x="51" y="254"/>
                </a:lnTo>
                <a:lnTo>
                  <a:pt x="47" y="219"/>
                </a:lnTo>
                <a:lnTo>
                  <a:pt x="42" y="177"/>
                </a:lnTo>
                <a:lnTo>
                  <a:pt x="40" y="131"/>
                </a:lnTo>
                <a:lnTo>
                  <a:pt x="41" y="84"/>
                </a:lnTo>
                <a:lnTo>
                  <a:pt x="47" y="40"/>
                </a:lnTo>
                <a:lnTo>
                  <a:pt x="59" y="3"/>
                </a:lnTo>
                <a:lnTo>
                  <a:pt x="59" y="3"/>
                </a:lnTo>
                <a:lnTo>
                  <a:pt x="59" y="2"/>
                </a:lnTo>
                <a:lnTo>
                  <a:pt x="58" y="1"/>
                </a:lnTo>
                <a:lnTo>
                  <a:pt x="56" y="0"/>
                </a:lnTo>
                <a:lnTo>
                  <a:pt x="51" y="0"/>
                </a:lnTo>
                <a:lnTo>
                  <a:pt x="45" y="0"/>
                </a:lnTo>
                <a:lnTo>
                  <a:pt x="33" y="2"/>
                </a:lnTo>
                <a:lnTo>
                  <a:pt x="18" y="6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81" name="Freeform 287"/>
          <p:cNvSpPr/>
          <p:nvPr>
            <p:custDataLst>
              <p:tags r:id="rId279"/>
            </p:custDataLst>
          </p:nvPr>
        </p:nvSpPr>
        <p:spPr>
          <a:xfrm>
            <a:off x="8733155" y="5053330"/>
            <a:ext cx="44450" cy="176530"/>
          </a:xfrm>
          <a:custGeom>
            <a:avLst/>
            <a:gdLst>
              <a:gd name="txL" fmla="*/ 0 w 198"/>
              <a:gd name="txT" fmla="*/ 0 h 779"/>
              <a:gd name="txR" fmla="*/ 198 w 198"/>
              <a:gd name="txB" fmla="*/ 779 h 779"/>
            </a:gdLst>
            <a:ahLst/>
            <a:cxnLst>
              <a:cxn ang="0">
                <a:pos x="198" y="6"/>
              </a:cxn>
              <a:cxn ang="0">
                <a:pos x="194" y="12"/>
              </a:cxn>
              <a:cxn ang="0">
                <a:pos x="180" y="31"/>
              </a:cxn>
              <a:cxn ang="0">
                <a:pos x="163" y="72"/>
              </a:cxn>
              <a:cxn ang="0">
                <a:pos x="146" y="138"/>
              </a:cxn>
              <a:cxn ang="0">
                <a:pos x="132" y="236"/>
              </a:cxn>
              <a:cxn ang="0">
                <a:pos x="125" y="373"/>
              </a:cxn>
              <a:cxn ang="0">
                <a:pos x="130" y="551"/>
              </a:cxn>
              <a:cxn ang="0">
                <a:pos x="148" y="779"/>
              </a:cxn>
              <a:cxn ang="0">
                <a:pos x="37" y="779"/>
              </a:cxn>
              <a:cxn ang="0">
                <a:pos x="34" y="756"/>
              </a:cxn>
              <a:cxn ang="0">
                <a:pos x="23" y="693"/>
              </a:cxn>
              <a:cxn ang="0">
                <a:pos x="13" y="599"/>
              </a:cxn>
              <a:cxn ang="0">
                <a:pos x="4" y="483"/>
              </a:cxn>
              <a:cxn ang="0">
                <a:pos x="0" y="357"/>
              </a:cxn>
              <a:cxn ang="0">
                <a:pos x="7" y="227"/>
              </a:cxn>
              <a:cxn ang="0">
                <a:pos x="27" y="105"/>
              </a:cxn>
              <a:cxn ang="0">
                <a:pos x="65" y="0"/>
              </a:cxn>
              <a:cxn ang="0">
                <a:pos x="198" y="6"/>
              </a:cxn>
            </a:cxnLst>
            <a:rect l="txL" t="txT" r="txR" b="txB"/>
            <a:pathLst>
              <a:path w="198" h="779">
                <a:moveTo>
                  <a:pt x="198" y="6"/>
                </a:moveTo>
                <a:lnTo>
                  <a:pt x="194" y="12"/>
                </a:lnTo>
                <a:lnTo>
                  <a:pt x="180" y="31"/>
                </a:lnTo>
                <a:lnTo>
                  <a:pt x="163" y="72"/>
                </a:lnTo>
                <a:lnTo>
                  <a:pt x="146" y="138"/>
                </a:lnTo>
                <a:lnTo>
                  <a:pt x="132" y="236"/>
                </a:lnTo>
                <a:lnTo>
                  <a:pt x="125" y="373"/>
                </a:lnTo>
                <a:lnTo>
                  <a:pt x="130" y="551"/>
                </a:lnTo>
                <a:lnTo>
                  <a:pt x="148" y="779"/>
                </a:lnTo>
                <a:lnTo>
                  <a:pt x="37" y="779"/>
                </a:lnTo>
                <a:lnTo>
                  <a:pt x="34" y="756"/>
                </a:lnTo>
                <a:lnTo>
                  <a:pt x="23" y="693"/>
                </a:lnTo>
                <a:lnTo>
                  <a:pt x="13" y="599"/>
                </a:lnTo>
                <a:lnTo>
                  <a:pt x="4" y="483"/>
                </a:lnTo>
                <a:lnTo>
                  <a:pt x="0" y="357"/>
                </a:lnTo>
                <a:lnTo>
                  <a:pt x="7" y="227"/>
                </a:lnTo>
                <a:lnTo>
                  <a:pt x="27" y="105"/>
                </a:lnTo>
                <a:lnTo>
                  <a:pt x="65" y="0"/>
                </a:lnTo>
                <a:lnTo>
                  <a:pt x="198" y="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82" name="Freeform 288"/>
          <p:cNvSpPr/>
          <p:nvPr>
            <p:custDataLst>
              <p:tags r:id="rId280"/>
            </p:custDataLst>
          </p:nvPr>
        </p:nvSpPr>
        <p:spPr>
          <a:xfrm>
            <a:off x="8734425" y="5064125"/>
            <a:ext cx="38100" cy="152400"/>
          </a:xfrm>
          <a:custGeom>
            <a:avLst/>
            <a:gdLst>
              <a:gd name="txL" fmla="*/ 0 w 169"/>
              <a:gd name="txT" fmla="*/ 0 h 666"/>
              <a:gd name="txR" fmla="*/ 169 w 169"/>
              <a:gd name="txB" fmla="*/ 666 h 666"/>
            </a:gdLst>
            <a:ahLst/>
            <a:cxnLst>
              <a:cxn ang="0">
                <a:pos x="169" y="5"/>
              </a:cxn>
              <a:cxn ang="0">
                <a:pos x="164" y="10"/>
              </a:cxn>
              <a:cxn ang="0">
                <a:pos x="154" y="27"/>
              </a:cxn>
              <a:cxn ang="0">
                <a:pos x="139" y="61"/>
              </a:cxn>
              <a:cxn ang="0">
                <a:pos x="124" y="118"/>
              </a:cxn>
              <a:cxn ang="0">
                <a:pos x="113" y="201"/>
              </a:cxn>
              <a:cxn ang="0">
                <a:pos x="107" y="318"/>
              </a:cxn>
              <a:cxn ang="0">
                <a:pos x="110" y="470"/>
              </a:cxn>
              <a:cxn ang="0">
                <a:pos x="126" y="666"/>
              </a:cxn>
              <a:cxn ang="0">
                <a:pos x="31" y="666"/>
              </a:cxn>
              <a:cxn ang="0">
                <a:pos x="28" y="646"/>
              </a:cxn>
              <a:cxn ang="0">
                <a:pos x="20" y="592"/>
              </a:cxn>
              <a:cxn ang="0">
                <a:pos x="11" y="512"/>
              </a:cxn>
              <a:cxn ang="0">
                <a:pos x="3" y="413"/>
              </a:cxn>
              <a:cxn ang="0">
                <a:pos x="0" y="305"/>
              </a:cxn>
              <a:cxn ang="0">
                <a:pos x="6" y="195"/>
              </a:cxn>
              <a:cxn ang="0">
                <a:pos x="23" y="90"/>
              </a:cxn>
              <a:cxn ang="0">
                <a:pos x="55" y="0"/>
              </a:cxn>
              <a:cxn ang="0">
                <a:pos x="169" y="5"/>
              </a:cxn>
            </a:cxnLst>
            <a:rect l="txL" t="txT" r="txR" b="txB"/>
            <a:pathLst>
              <a:path w="169" h="666">
                <a:moveTo>
                  <a:pt x="169" y="5"/>
                </a:moveTo>
                <a:lnTo>
                  <a:pt x="164" y="10"/>
                </a:lnTo>
                <a:lnTo>
                  <a:pt x="154" y="27"/>
                </a:lnTo>
                <a:lnTo>
                  <a:pt x="139" y="61"/>
                </a:lnTo>
                <a:lnTo>
                  <a:pt x="124" y="118"/>
                </a:lnTo>
                <a:lnTo>
                  <a:pt x="113" y="201"/>
                </a:lnTo>
                <a:lnTo>
                  <a:pt x="107" y="318"/>
                </a:lnTo>
                <a:lnTo>
                  <a:pt x="110" y="470"/>
                </a:lnTo>
                <a:lnTo>
                  <a:pt x="126" y="666"/>
                </a:lnTo>
                <a:lnTo>
                  <a:pt x="31" y="666"/>
                </a:lnTo>
                <a:lnTo>
                  <a:pt x="28" y="646"/>
                </a:lnTo>
                <a:lnTo>
                  <a:pt x="20" y="592"/>
                </a:lnTo>
                <a:lnTo>
                  <a:pt x="11" y="512"/>
                </a:lnTo>
                <a:lnTo>
                  <a:pt x="3" y="413"/>
                </a:lnTo>
                <a:lnTo>
                  <a:pt x="0" y="305"/>
                </a:lnTo>
                <a:lnTo>
                  <a:pt x="6" y="195"/>
                </a:lnTo>
                <a:lnTo>
                  <a:pt x="23" y="90"/>
                </a:lnTo>
                <a:lnTo>
                  <a:pt x="55" y="0"/>
                </a:lnTo>
                <a:lnTo>
                  <a:pt x="169" y="5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83" name="Freeform 289"/>
          <p:cNvSpPr/>
          <p:nvPr>
            <p:custDataLst>
              <p:tags r:id="rId281"/>
            </p:custDataLst>
          </p:nvPr>
        </p:nvSpPr>
        <p:spPr>
          <a:xfrm>
            <a:off x="8736330" y="5076825"/>
            <a:ext cx="31750" cy="125730"/>
          </a:xfrm>
          <a:custGeom>
            <a:avLst/>
            <a:gdLst>
              <a:gd name="txL" fmla="*/ 0 w 140"/>
              <a:gd name="txT" fmla="*/ 0 h 551"/>
              <a:gd name="txR" fmla="*/ 140 w 140"/>
              <a:gd name="txB" fmla="*/ 551 h 551"/>
            </a:gdLst>
            <a:ahLst/>
            <a:cxnLst>
              <a:cxn ang="0">
                <a:pos x="140" y="5"/>
              </a:cxn>
              <a:cxn ang="0">
                <a:pos x="136" y="8"/>
              </a:cxn>
              <a:cxn ang="0">
                <a:pos x="127" y="23"/>
              </a:cxn>
              <a:cxn ang="0">
                <a:pos x="116" y="51"/>
              </a:cxn>
              <a:cxn ang="0">
                <a:pos x="103" y="98"/>
              </a:cxn>
              <a:cxn ang="0">
                <a:pos x="94" y="167"/>
              </a:cxn>
              <a:cxn ang="0">
                <a:pos x="90" y="264"/>
              </a:cxn>
              <a:cxn ang="0">
                <a:pos x="92" y="390"/>
              </a:cxn>
              <a:cxn ang="0">
                <a:pos x="106" y="551"/>
              </a:cxn>
              <a:cxn ang="0">
                <a:pos x="27" y="551"/>
              </a:cxn>
              <a:cxn ang="0">
                <a:pos x="24" y="535"/>
              </a:cxn>
              <a:cxn ang="0">
                <a:pos x="17" y="490"/>
              </a:cxn>
              <a:cxn ang="0">
                <a:pos x="9" y="423"/>
              </a:cxn>
              <a:cxn ang="0">
                <a:pos x="3" y="342"/>
              </a:cxn>
              <a:cxn ang="0">
                <a:pos x="0" y="252"/>
              </a:cxn>
              <a:cxn ang="0">
                <a:pos x="5" y="161"/>
              </a:cxn>
              <a:cxn ang="0">
                <a:pos x="20" y="75"/>
              </a:cxn>
              <a:cxn ang="0">
                <a:pos x="46" y="0"/>
              </a:cxn>
              <a:cxn ang="0">
                <a:pos x="140" y="5"/>
              </a:cxn>
            </a:cxnLst>
            <a:rect l="txL" t="txT" r="txR" b="txB"/>
            <a:pathLst>
              <a:path w="140" h="551">
                <a:moveTo>
                  <a:pt x="140" y="5"/>
                </a:moveTo>
                <a:lnTo>
                  <a:pt x="136" y="8"/>
                </a:lnTo>
                <a:lnTo>
                  <a:pt x="127" y="23"/>
                </a:lnTo>
                <a:lnTo>
                  <a:pt x="116" y="51"/>
                </a:lnTo>
                <a:lnTo>
                  <a:pt x="103" y="98"/>
                </a:lnTo>
                <a:lnTo>
                  <a:pt x="94" y="167"/>
                </a:lnTo>
                <a:lnTo>
                  <a:pt x="90" y="264"/>
                </a:lnTo>
                <a:lnTo>
                  <a:pt x="92" y="390"/>
                </a:lnTo>
                <a:lnTo>
                  <a:pt x="106" y="551"/>
                </a:lnTo>
                <a:lnTo>
                  <a:pt x="27" y="551"/>
                </a:lnTo>
                <a:lnTo>
                  <a:pt x="24" y="535"/>
                </a:lnTo>
                <a:lnTo>
                  <a:pt x="17" y="490"/>
                </a:lnTo>
                <a:lnTo>
                  <a:pt x="9" y="423"/>
                </a:lnTo>
                <a:lnTo>
                  <a:pt x="3" y="342"/>
                </a:lnTo>
                <a:lnTo>
                  <a:pt x="0" y="252"/>
                </a:lnTo>
                <a:lnTo>
                  <a:pt x="5" y="161"/>
                </a:lnTo>
                <a:lnTo>
                  <a:pt x="20" y="75"/>
                </a:lnTo>
                <a:lnTo>
                  <a:pt x="46" y="0"/>
                </a:lnTo>
                <a:lnTo>
                  <a:pt x="140" y="5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84" name="Freeform 290"/>
          <p:cNvSpPr/>
          <p:nvPr>
            <p:custDataLst>
              <p:tags r:id="rId282"/>
            </p:custDataLst>
          </p:nvPr>
        </p:nvSpPr>
        <p:spPr>
          <a:xfrm>
            <a:off x="8737600" y="5089525"/>
            <a:ext cx="25400" cy="98425"/>
          </a:xfrm>
          <a:custGeom>
            <a:avLst/>
            <a:gdLst>
              <a:gd name="txL" fmla="*/ 0 w 111"/>
              <a:gd name="txT" fmla="*/ 0 h 437"/>
              <a:gd name="txR" fmla="*/ 111 w 111"/>
              <a:gd name="txB" fmla="*/ 437 h 437"/>
            </a:gdLst>
            <a:ahLst/>
            <a:cxnLst>
              <a:cxn ang="0">
                <a:pos x="111" y="4"/>
              </a:cxn>
              <a:cxn ang="0">
                <a:pos x="108" y="7"/>
              </a:cxn>
              <a:cxn ang="0">
                <a:pos x="101" y="18"/>
              </a:cxn>
              <a:cxn ang="0">
                <a:pos x="92" y="41"/>
              </a:cxn>
              <a:cxn ang="0">
                <a:pos x="82" y="77"/>
              </a:cxn>
              <a:cxn ang="0">
                <a:pos x="75" y="133"/>
              </a:cxn>
              <a:cxn ang="0">
                <a:pos x="70" y="208"/>
              </a:cxn>
              <a:cxn ang="0">
                <a:pos x="72" y="309"/>
              </a:cxn>
              <a:cxn ang="0">
                <a:pos x="83" y="437"/>
              </a:cxn>
              <a:cxn ang="0">
                <a:pos x="21" y="437"/>
              </a:cxn>
              <a:cxn ang="0">
                <a:pos x="19" y="424"/>
              </a:cxn>
              <a:cxn ang="0">
                <a:pos x="13" y="389"/>
              </a:cxn>
              <a:cxn ang="0">
                <a:pos x="7" y="336"/>
              </a:cxn>
              <a:cxn ang="0">
                <a:pos x="3" y="272"/>
              </a:cxn>
              <a:cxn ang="0">
                <a:pos x="0" y="200"/>
              </a:cxn>
              <a:cxn ang="0">
                <a:pos x="5" y="128"/>
              </a:cxn>
              <a:cxn ang="0">
                <a:pos x="16" y="59"/>
              </a:cxn>
              <a:cxn ang="0">
                <a:pos x="37" y="0"/>
              </a:cxn>
              <a:cxn ang="0">
                <a:pos x="111" y="4"/>
              </a:cxn>
            </a:cxnLst>
            <a:rect l="txL" t="txT" r="txR" b="txB"/>
            <a:pathLst>
              <a:path w="111" h="437">
                <a:moveTo>
                  <a:pt x="111" y="4"/>
                </a:moveTo>
                <a:lnTo>
                  <a:pt x="108" y="7"/>
                </a:lnTo>
                <a:lnTo>
                  <a:pt x="101" y="18"/>
                </a:lnTo>
                <a:lnTo>
                  <a:pt x="92" y="41"/>
                </a:lnTo>
                <a:lnTo>
                  <a:pt x="82" y="77"/>
                </a:lnTo>
                <a:lnTo>
                  <a:pt x="75" y="133"/>
                </a:lnTo>
                <a:lnTo>
                  <a:pt x="70" y="208"/>
                </a:lnTo>
                <a:lnTo>
                  <a:pt x="72" y="309"/>
                </a:lnTo>
                <a:lnTo>
                  <a:pt x="83" y="437"/>
                </a:lnTo>
                <a:lnTo>
                  <a:pt x="21" y="437"/>
                </a:lnTo>
                <a:lnTo>
                  <a:pt x="19" y="424"/>
                </a:lnTo>
                <a:lnTo>
                  <a:pt x="13" y="389"/>
                </a:lnTo>
                <a:lnTo>
                  <a:pt x="7" y="336"/>
                </a:lnTo>
                <a:lnTo>
                  <a:pt x="3" y="272"/>
                </a:lnTo>
                <a:lnTo>
                  <a:pt x="0" y="200"/>
                </a:lnTo>
                <a:lnTo>
                  <a:pt x="5" y="128"/>
                </a:lnTo>
                <a:lnTo>
                  <a:pt x="16" y="59"/>
                </a:lnTo>
                <a:lnTo>
                  <a:pt x="37" y="0"/>
                </a:lnTo>
                <a:lnTo>
                  <a:pt x="111" y="4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85" name="Freeform 291"/>
          <p:cNvSpPr/>
          <p:nvPr>
            <p:custDataLst>
              <p:tags r:id="rId283"/>
            </p:custDataLst>
          </p:nvPr>
        </p:nvSpPr>
        <p:spPr>
          <a:xfrm>
            <a:off x="8739505" y="5102225"/>
            <a:ext cx="19050" cy="73025"/>
          </a:xfrm>
          <a:custGeom>
            <a:avLst/>
            <a:gdLst>
              <a:gd name="txL" fmla="*/ 0 w 82"/>
              <a:gd name="txT" fmla="*/ 0 h 322"/>
              <a:gd name="txR" fmla="*/ 82 w 82"/>
              <a:gd name="txB" fmla="*/ 322 h 322"/>
            </a:gdLst>
            <a:ahLst/>
            <a:cxnLst>
              <a:cxn ang="0">
                <a:pos x="82" y="3"/>
              </a:cxn>
              <a:cxn ang="0">
                <a:pos x="79" y="5"/>
              </a:cxn>
              <a:cxn ang="0">
                <a:pos x="75" y="13"/>
              </a:cxn>
              <a:cxn ang="0">
                <a:pos x="67" y="30"/>
              </a:cxn>
              <a:cxn ang="0">
                <a:pos x="60" y="57"/>
              </a:cxn>
              <a:cxn ang="0">
                <a:pos x="54" y="98"/>
              </a:cxn>
              <a:cxn ang="0">
                <a:pos x="52" y="154"/>
              </a:cxn>
              <a:cxn ang="0">
                <a:pos x="53" y="228"/>
              </a:cxn>
              <a:cxn ang="0">
                <a:pos x="61" y="322"/>
              </a:cxn>
              <a:cxn ang="0">
                <a:pos x="15" y="322"/>
              </a:cxn>
              <a:cxn ang="0">
                <a:pos x="14" y="313"/>
              </a:cxn>
              <a:cxn ang="0">
                <a:pos x="9" y="287"/>
              </a:cxn>
              <a:cxn ang="0">
                <a:pos x="5" y="247"/>
              </a:cxn>
              <a:cxn ang="0">
                <a:pos x="1" y="200"/>
              </a:cxn>
              <a:cxn ang="0">
                <a:pos x="0" y="147"/>
              </a:cxn>
              <a:cxn ang="0">
                <a:pos x="3" y="95"/>
              </a:cxn>
              <a:cxn ang="0">
                <a:pos x="11" y="44"/>
              </a:cxn>
              <a:cxn ang="0">
                <a:pos x="27" y="0"/>
              </a:cxn>
              <a:cxn ang="0">
                <a:pos x="82" y="3"/>
              </a:cxn>
            </a:cxnLst>
            <a:rect l="txL" t="txT" r="txR" b="txB"/>
            <a:pathLst>
              <a:path w="82" h="322">
                <a:moveTo>
                  <a:pt x="82" y="3"/>
                </a:moveTo>
                <a:lnTo>
                  <a:pt x="79" y="5"/>
                </a:lnTo>
                <a:lnTo>
                  <a:pt x="75" y="13"/>
                </a:lnTo>
                <a:lnTo>
                  <a:pt x="67" y="30"/>
                </a:lnTo>
                <a:lnTo>
                  <a:pt x="60" y="57"/>
                </a:lnTo>
                <a:lnTo>
                  <a:pt x="54" y="98"/>
                </a:lnTo>
                <a:lnTo>
                  <a:pt x="52" y="154"/>
                </a:lnTo>
                <a:lnTo>
                  <a:pt x="53" y="228"/>
                </a:lnTo>
                <a:lnTo>
                  <a:pt x="61" y="322"/>
                </a:lnTo>
                <a:lnTo>
                  <a:pt x="15" y="322"/>
                </a:lnTo>
                <a:lnTo>
                  <a:pt x="14" y="313"/>
                </a:lnTo>
                <a:lnTo>
                  <a:pt x="9" y="287"/>
                </a:lnTo>
                <a:lnTo>
                  <a:pt x="5" y="247"/>
                </a:lnTo>
                <a:lnTo>
                  <a:pt x="1" y="200"/>
                </a:lnTo>
                <a:lnTo>
                  <a:pt x="0" y="147"/>
                </a:lnTo>
                <a:lnTo>
                  <a:pt x="3" y="95"/>
                </a:lnTo>
                <a:lnTo>
                  <a:pt x="11" y="44"/>
                </a:lnTo>
                <a:lnTo>
                  <a:pt x="27" y="0"/>
                </a:lnTo>
                <a:lnTo>
                  <a:pt x="82" y="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86" name="Rectangle 292"/>
          <p:cNvSpPr/>
          <p:nvPr>
            <p:custDataLst>
              <p:tags r:id="rId284"/>
            </p:custDataLst>
          </p:nvPr>
        </p:nvSpPr>
        <p:spPr>
          <a:xfrm>
            <a:off x="8498205" y="5083175"/>
            <a:ext cx="6350" cy="231775"/>
          </a:xfrm>
          <a:prstGeom prst="rect">
            <a:avLst/>
          </a:pr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87" name="Freeform 293"/>
          <p:cNvSpPr/>
          <p:nvPr>
            <p:custDataLst>
              <p:tags r:id="rId285"/>
            </p:custDataLst>
          </p:nvPr>
        </p:nvSpPr>
        <p:spPr>
          <a:xfrm>
            <a:off x="8580755" y="5080000"/>
            <a:ext cx="90805" cy="106680"/>
          </a:xfrm>
          <a:custGeom>
            <a:avLst/>
            <a:gdLst>
              <a:gd name="txL" fmla="*/ 0 w 398"/>
              <a:gd name="txT" fmla="*/ 0 h 469"/>
              <a:gd name="txR" fmla="*/ 398 w 398"/>
              <a:gd name="txB" fmla="*/ 469 h 469"/>
            </a:gdLst>
            <a:ahLst/>
            <a:cxnLst>
              <a:cxn ang="0">
                <a:pos x="37" y="44"/>
              </a:cxn>
              <a:cxn ang="0">
                <a:pos x="33" y="53"/>
              </a:cxn>
              <a:cxn ang="0">
                <a:pos x="27" y="79"/>
              </a:cxn>
              <a:cxn ang="0">
                <a:pos x="17" y="120"/>
              </a:cxn>
              <a:cxn ang="0">
                <a:pos x="8" y="174"/>
              </a:cxn>
              <a:cxn ang="0">
                <a:pos x="1" y="238"/>
              </a:cxn>
              <a:cxn ang="0">
                <a:pos x="0" y="309"/>
              </a:cxn>
              <a:cxn ang="0">
                <a:pos x="7" y="387"/>
              </a:cxn>
              <a:cxn ang="0">
                <a:pos x="24" y="469"/>
              </a:cxn>
              <a:cxn ang="0">
                <a:pos x="24" y="466"/>
              </a:cxn>
              <a:cxn ang="0">
                <a:pos x="24" y="455"/>
              </a:cxn>
              <a:cxn ang="0">
                <a:pos x="24" y="438"/>
              </a:cxn>
              <a:cxn ang="0">
                <a:pos x="24" y="417"/>
              </a:cxn>
              <a:cxn ang="0">
                <a:pos x="27" y="391"/>
              </a:cxn>
              <a:cxn ang="0">
                <a:pos x="30" y="363"/>
              </a:cxn>
              <a:cxn ang="0">
                <a:pos x="35" y="332"/>
              </a:cxn>
              <a:cxn ang="0">
                <a:pos x="41" y="300"/>
              </a:cxn>
              <a:cxn ang="0">
                <a:pos x="52" y="268"/>
              </a:cxn>
              <a:cxn ang="0">
                <a:pos x="64" y="237"/>
              </a:cxn>
              <a:cxn ang="0">
                <a:pos x="79" y="207"/>
              </a:cxn>
              <a:cxn ang="0">
                <a:pos x="99" y="179"/>
              </a:cxn>
              <a:cxn ang="0">
                <a:pos x="123" y="155"/>
              </a:cxn>
              <a:cxn ang="0">
                <a:pos x="150" y="136"/>
              </a:cxn>
              <a:cxn ang="0">
                <a:pos x="183" y="122"/>
              </a:cxn>
              <a:cxn ang="0">
                <a:pos x="221" y="114"/>
              </a:cxn>
              <a:cxn ang="0">
                <a:pos x="223" y="112"/>
              </a:cxn>
              <a:cxn ang="0">
                <a:pos x="230" y="107"/>
              </a:cxn>
              <a:cxn ang="0">
                <a:pos x="242" y="99"/>
              </a:cxn>
              <a:cxn ang="0">
                <a:pos x="260" y="88"/>
              </a:cxn>
              <a:cxn ang="0">
                <a:pos x="284" y="74"/>
              </a:cxn>
              <a:cxn ang="0">
                <a:pos x="315" y="58"/>
              </a:cxn>
              <a:cxn ang="0">
                <a:pos x="352" y="39"/>
              </a:cxn>
              <a:cxn ang="0">
                <a:pos x="398" y="19"/>
              </a:cxn>
              <a:cxn ang="0">
                <a:pos x="396" y="17"/>
              </a:cxn>
              <a:cxn ang="0">
                <a:pos x="389" y="16"/>
              </a:cxn>
              <a:cxn ang="0">
                <a:pos x="379" y="14"/>
              </a:cxn>
              <a:cxn ang="0">
                <a:pos x="364" y="12"/>
              </a:cxn>
              <a:cxn ang="0">
                <a:pos x="347" y="8"/>
              </a:cxn>
              <a:cxn ang="0">
                <a:pos x="326" y="6"/>
              </a:cxn>
              <a:cxn ang="0">
                <a:pos x="302" y="4"/>
              </a:cxn>
              <a:cxn ang="0">
                <a:pos x="277" y="1"/>
              </a:cxn>
              <a:cxn ang="0">
                <a:pos x="250" y="0"/>
              </a:cxn>
              <a:cxn ang="0">
                <a:pos x="221" y="1"/>
              </a:cxn>
              <a:cxn ang="0">
                <a:pos x="191" y="3"/>
              </a:cxn>
              <a:cxn ang="0">
                <a:pos x="160" y="6"/>
              </a:cxn>
              <a:cxn ang="0">
                <a:pos x="129" y="12"/>
              </a:cxn>
              <a:cxn ang="0">
                <a:pos x="97" y="20"/>
              </a:cxn>
              <a:cxn ang="0">
                <a:pos x="67" y="30"/>
              </a:cxn>
              <a:cxn ang="0">
                <a:pos x="37" y="44"/>
              </a:cxn>
            </a:cxnLst>
            <a:rect l="txL" t="txT" r="txR" b="txB"/>
            <a:pathLst>
              <a:path w="398" h="469">
                <a:moveTo>
                  <a:pt x="37" y="44"/>
                </a:moveTo>
                <a:lnTo>
                  <a:pt x="33" y="53"/>
                </a:lnTo>
                <a:lnTo>
                  <a:pt x="27" y="79"/>
                </a:lnTo>
                <a:lnTo>
                  <a:pt x="17" y="120"/>
                </a:lnTo>
                <a:lnTo>
                  <a:pt x="8" y="174"/>
                </a:lnTo>
                <a:lnTo>
                  <a:pt x="1" y="238"/>
                </a:lnTo>
                <a:lnTo>
                  <a:pt x="0" y="309"/>
                </a:lnTo>
                <a:lnTo>
                  <a:pt x="7" y="387"/>
                </a:lnTo>
                <a:lnTo>
                  <a:pt x="24" y="469"/>
                </a:lnTo>
                <a:lnTo>
                  <a:pt x="24" y="466"/>
                </a:lnTo>
                <a:lnTo>
                  <a:pt x="24" y="455"/>
                </a:lnTo>
                <a:lnTo>
                  <a:pt x="24" y="438"/>
                </a:lnTo>
                <a:lnTo>
                  <a:pt x="24" y="417"/>
                </a:lnTo>
                <a:lnTo>
                  <a:pt x="27" y="391"/>
                </a:lnTo>
                <a:lnTo>
                  <a:pt x="30" y="363"/>
                </a:lnTo>
                <a:lnTo>
                  <a:pt x="35" y="332"/>
                </a:lnTo>
                <a:lnTo>
                  <a:pt x="41" y="300"/>
                </a:lnTo>
                <a:lnTo>
                  <a:pt x="52" y="268"/>
                </a:lnTo>
                <a:lnTo>
                  <a:pt x="64" y="237"/>
                </a:lnTo>
                <a:lnTo>
                  <a:pt x="79" y="207"/>
                </a:lnTo>
                <a:lnTo>
                  <a:pt x="99" y="179"/>
                </a:lnTo>
                <a:lnTo>
                  <a:pt x="123" y="155"/>
                </a:lnTo>
                <a:lnTo>
                  <a:pt x="150" y="136"/>
                </a:lnTo>
                <a:lnTo>
                  <a:pt x="183" y="122"/>
                </a:lnTo>
                <a:lnTo>
                  <a:pt x="221" y="114"/>
                </a:lnTo>
                <a:lnTo>
                  <a:pt x="223" y="112"/>
                </a:lnTo>
                <a:lnTo>
                  <a:pt x="230" y="107"/>
                </a:lnTo>
                <a:lnTo>
                  <a:pt x="242" y="99"/>
                </a:lnTo>
                <a:lnTo>
                  <a:pt x="260" y="88"/>
                </a:lnTo>
                <a:lnTo>
                  <a:pt x="284" y="74"/>
                </a:lnTo>
                <a:lnTo>
                  <a:pt x="315" y="58"/>
                </a:lnTo>
                <a:lnTo>
                  <a:pt x="352" y="39"/>
                </a:lnTo>
                <a:lnTo>
                  <a:pt x="398" y="19"/>
                </a:lnTo>
                <a:lnTo>
                  <a:pt x="396" y="17"/>
                </a:lnTo>
                <a:lnTo>
                  <a:pt x="389" y="16"/>
                </a:lnTo>
                <a:lnTo>
                  <a:pt x="379" y="14"/>
                </a:lnTo>
                <a:lnTo>
                  <a:pt x="364" y="12"/>
                </a:lnTo>
                <a:lnTo>
                  <a:pt x="347" y="8"/>
                </a:lnTo>
                <a:lnTo>
                  <a:pt x="326" y="6"/>
                </a:lnTo>
                <a:lnTo>
                  <a:pt x="302" y="4"/>
                </a:lnTo>
                <a:lnTo>
                  <a:pt x="277" y="1"/>
                </a:lnTo>
                <a:lnTo>
                  <a:pt x="250" y="0"/>
                </a:lnTo>
                <a:lnTo>
                  <a:pt x="221" y="1"/>
                </a:lnTo>
                <a:lnTo>
                  <a:pt x="191" y="3"/>
                </a:lnTo>
                <a:lnTo>
                  <a:pt x="160" y="6"/>
                </a:lnTo>
                <a:lnTo>
                  <a:pt x="129" y="12"/>
                </a:lnTo>
                <a:lnTo>
                  <a:pt x="97" y="20"/>
                </a:lnTo>
                <a:lnTo>
                  <a:pt x="67" y="30"/>
                </a:lnTo>
                <a:lnTo>
                  <a:pt x="37" y="44"/>
                </a:lnTo>
                <a:close/>
              </a:path>
            </a:pathLst>
          </a:custGeom>
          <a:solidFill>
            <a:srgbClr val="999999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88" name="Freeform 294"/>
          <p:cNvSpPr/>
          <p:nvPr>
            <p:custDataLst>
              <p:tags r:id="rId286"/>
            </p:custDataLst>
          </p:nvPr>
        </p:nvSpPr>
        <p:spPr>
          <a:xfrm>
            <a:off x="8455025" y="5159375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7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1"/>
              </a:cxn>
              <a:cxn ang="0">
                <a:pos x="20" y="34"/>
              </a:cxn>
              <a:cxn ang="0">
                <a:pos x="29" y="27"/>
              </a:cxn>
              <a:cxn ang="0">
                <a:pos x="41" y="20"/>
              </a:cxn>
              <a:cxn ang="0">
                <a:pos x="57" y="13"/>
              </a:cxn>
              <a:cxn ang="0">
                <a:pos x="77" y="7"/>
              </a:cxn>
              <a:cxn ang="0">
                <a:pos x="98" y="3"/>
              </a:cxn>
              <a:cxn ang="0">
                <a:pos x="126" y="0"/>
              </a:cxn>
              <a:cxn ang="0">
                <a:pos x="156" y="0"/>
              </a:cxn>
              <a:cxn ang="0">
                <a:pos x="191" y="3"/>
              </a:cxn>
              <a:cxn ang="0">
                <a:pos x="230" y="8"/>
              </a:cxn>
              <a:cxn ang="0">
                <a:pos x="275" y="18"/>
              </a:cxn>
              <a:cxn ang="0">
                <a:pos x="325" y="31"/>
              </a:cxn>
              <a:cxn ang="0">
                <a:pos x="318" y="51"/>
              </a:cxn>
              <a:cxn ang="0">
                <a:pos x="316" y="50"/>
              </a:cxn>
              <a:cxn ang="0">
                <a:pos x="308" y="47"/>
              </a:cxn>
              <a:cxn ang="0">
                <a:pos x="295" y="44"/>
              </a:cxn>
              <a:cxn ang="0">
                <a:pos x="279" y="39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4"/>
              </a:cxn>
              <a:cxn ang="0">
                <a:pos x="161" y="23"/>
              </a:cxn>
              <a:cxn ang="0">
                <a:pos x="134" y="23"/>
              </a:cxn>
              <a:cxn ang="0">
                <a:pos x="108" y="26"/>
              </a:cxn>
              <a:cxn ang="0">
                <a:pos x="82" y="31"/>
              </a:cxn>
              <a:cxn ang="0">
                <a:pos x="58" y="41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7"/>
              </a:cxn>
            </a:cxnLst>
            <a:rect l="txL" t="txT" r="txR" b="txB"/>
            <a:pathLst>
              <a:path w="325" h="89">
                <a:moveTo>
                  <a:pt x="0" y="57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1"/>
                </a:lnTo>
                <a:lnTo>
                  <a:pt x="20" y="34"/>
                </a:lnTo>
                <a:lnTo>
                  <a:pt x="29" y="27"/>
                </a:lnTo>
                <a:lnTo>
                  <a:pt x="41" y="20"/>
                </a:lnTo>
                <a:lnTo>
                  <a:pt x="57" y="13"/>
                </a:lnTo>
                <a:lnTo>
                  <a:pt x="77" y="7"/>
                </a:lnTo>
                <a:lnTo>
                  <a:pt x="98" y="3"/>
                </a:lnTo>
                <a:lnTo>
                  <a:pt x="126" y="0"/>
                </a:lnTo>
                <a:lnTo>
                  <a:pt x="156" y="0"/>
                </a:lnTo>
                <a:lnTo>
                  <a:pt x="191" y="3"/>
                </a:lnTo>
                <a:lnTo>
                  <a:pt x="230" y="8"/>
                </a:lnTo>
                <a:lnTo>
                  <a:pt x="275" y="18"/>
                </a:lnTo>
                <a:lnTo>
                  <a:pt x="325" y="31"/>
                </a:lnTo>
                <a:lnTo>
                  <a:pt x="318" y="51"/>
                </a:lnTo>
                <a:lnTo>
                  <a:pt x="316" y="50"/>
                </a:lnTo>
                <a:lnTo>
                  <a:pt x="308" y="47"/>
                </a:lnTo>
                <a:lnTo>
                  <a:pt x="295" y="44"/>
                </a:lnTo>
                <a:lnTo>
                  <a:pt x="279" y="39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4"/>
                </a:lnTo>
                <a:lnTo>
                  <a:pt x="161" y="23"/>
                </a:lnTo>
                <a:lnTo>
                  <a:pt x="134" y="23"/>
                </a:lnTo>
                <a:lnTo>
                  <a:pt x="108" y="26"/>
                </a:lnTo>
                <a:lnTo>
                  <a:pt x="82" y="31"/>
                </a:lnTo>
                <a:lnTo>
                  <a:pt x="58" y="41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89" name="Freeform 295"/>
          <p:cNvSpPr/>
          <p:nvPr>
            <p:custDataLst>
              <p:tags r:id="rId287"/>
            </p:custDataLst>
          </p:nvPr>
        </p:nvSpPr>
        <p:spPr>
          <a:xfrm>
            <a:off x="8455025" y="5111750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6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0"/>
              </a:cxn>
              <a:cxn ang="0">
                <a:pos x="20" y="33"/>
              </a:cxn>
              <a:cxn ang="0">
                <a:pos x="29" y="27"/>
              </a:cxn>
              <a:cxn ang="0">
                <a:pos x="41" y="18"/>
              </a:cxn>
              <a:cxn ang="0">
                <a:pos x="57" y="13"/>
              </a:cxn>
              <a:cxn ang="0">
                <a:pos x="77" y="7"/>
              </a:cxn>
              <a:cxn ang="0">
                <a:pos x="98" y="2"/>
              </a:cxn>
              <a:cxn ang="0">
                <a:pos x="126" y="0"/>
              </a:cxn>
              <a:cxn ang="0">
                <a:pos x="156" y="0"/>
              </a:cxn>
              <a:cxn ang="0">
                <a:pos x="191" y="2"/>
              </a:cxn>
              <a:cxn ang="0">
                <a:pos x="230" y="8"/>
              </a:cxn>
              <a:cxn ang="0">
                <a:pos x="275" y="17"/>
              </a:cxn>
              <a:cxn ang="0">
                <a:pos x="325" y="31"/>
              </a:cxn>
              <a:cxn ang="0">
                <a:pos x="318" y="49"/>
              </a:cxn>
              <a:cxn ang="0">
                <a:pos x="316" y="48"/>
              </a:cxn>
              <a:cxn ang="0">
                <a:pos x="308" y="46"/>
              </a:cxn>
              <a:cxn ang="0">
                <a:pos x="295" y="43"/>
              </a:cxn>
              <a:cxn ang="0">
                <a:pos x="279" y="38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3"/>
              </a:cxn>
              <a:cxn ang="0">
                <a:pos x="161" y="22"/>
              </a:cxn>
              <a:cxn ang="0">
                <a:pos x="134" y="23"/>
              </a:cxn>
              <a:cxn ang="0">
                <a:pos x="108" y="25"/>
              </a:cxn>
              <a:cxn ang="0">
                <a:pos x="82" y="31"/>
              </a:cxn>
              <a:cxn ang="0">
                <a:pos x="58" y="40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6"/>
              </a:cxn>
            </a:cxnLst>
            <a:rect l="txL" t="txT" r="txR" b="txB"/>
            <a:pathLst>
              <a:path w="325" h="89">
                <a:moveTo>
                  <a:pt x="0" y="56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0"/>
                </a:lnTo>
                <a:lnTo>
                  <a:pt x="20" y="33"/>
                </a:lnTo>
                <a:lnTo>
                  <a:pt x="29" y="27"/>
                </a:lnTo>
                <a:lnTo>
                  <a:pt x="41" y="18"/>
                </a:lnTo>
                <a:lnTo>
                  <a:pt x="57" y="13"/>
                </a:lnTo>
                <a:lnTo>
                  <a:pt x="77" y="7"/>
                </a:lnTo>
                <a:lnTo>
                  <a:pt x="98" y="2"/>
                </a:lnTo>
                <a:lnTo>
                  <a:pt x="126" y="0"/>
                </a:lnTo>
                <a:lnTo>
                  <a:pt x="156" y="0"/>
                </a:lnTo>
                <a:lnTo>
                  <a:pt x="191" y="2"/>
                </a:lnTo>
                <a:lnTo>
                  <a:pt x="230" y="8"/>
                </a:lnTo>
                <a:lnTo>
                  <a:pt x="275" y="17"/>
                </a:lnTo>
                <a:lnTo>
                  <a:pt x="325" y="31"/>
                </a:lnTo>
                <a:lnTo>
                  <a:pt x="318" y="49"/>
                </a:lnTo>
                <a:lnTo>
                  <a:pt x="316" y="48"/>
                </a:lnTo>
                <a:lnTo>
                  <a:pt x="308" y="46"/>
                </a:lnTo>
                <a:lnTo>
                  <a:pt x="295" y="43"/>
                </a:lnTo>
                <a:lnTo>
                  <a:pt x="279" y="38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3"/>
                </a:lnTo>
                <a:lnTo>
                  <a:pt x="161" y="22"/>
                </a:lnTo>
                <a:lnTo>
                  <a:pt x="134" y="23"/>
                </a:lnTo>
                <a:lnTo>
                  <a:pt x="108" y="25"/>
                </a:lnTo>
                <a:lnTo>
                  <a:pt x="82" y="31"/>
                </a:lnTo>
                <a:lnTo>
                  <a:pt x="58" y="40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6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90" name="Freeform 296"/>
          <p:cNvSpPr/>
          <p:nvPr>
            <p:custDataLst>
              <p:tags r:id="rId288"/>
            </p:custDataLst>
          </p:nvPr>
        </p:nvSpPr>
        <p:spPr>
          <a:xfrm>
            <a:off x="8524875" y="5088255"/>
            <a:ext cx="119380" cy="220980"/>
          </a:xfrm>
          <a:custGeom>
            <a:avLst/>
            <a:gdLst>
              <a:gd name="txL" fmla="*/ 0 w 528"/>
              <a:gd name="txT" fmla="*/ 0 h 975"/>
              <a:gd name="txR" fmla="*/ 528 w 528"/>
              <a:gd name="txB" fmla="*/ 975 h 975"/>
            </a:gdLst>
            <a:ahLst/>
            <a:cxnLst>
              <a:cxn ang="0">
                <a:pos x="0" y="0"/>
              </a:cxn>
              <a:cxn ang="0">
                <a:pos x="0" y="943"/>
              </a:cxn>
              <a:cxn ang="0">
                <a:pos x="159" y="975"/>
              </a:cxn>
              <a:cxn ang="0">
                <a:pos x="152" y="848"/>
              </a:cxn>
              <a:cxn ang="0">
                <a:pos x="528" y="905"/>
              </a:cxn>
              <a:cxn ang="0">
                <a:pos x="521" y="855"/>
              </a:cxn>
              <a:cxn ang="0">
                <a:pos x="261" y="822"/>
              </a:cxn>
              <a:cxn ang="0">
                <a:pos x="254" y="713"/>
              </a:cxn>
              <a:cxn ang="0">
                <a:pos x="77" y="713"/>
              </a:cxn>
              <a:cxn ang="0">
                <a:pos x="72" y="699"/>
              </a:cxn>
              <a:cxn ang="0">
                <a:pos x="60" y="659"/>
              </a:cxn>
              <a:cxn ang="0">
                <a:pos x="44" y="595"/>
              </a:cxn>
              <a:cxn ang="0">
                <a:pos x="28" y="511"/>
              </a:cxn>
              <a:cxn ang="0">
                <a:pos x="16" y="410"/>
              </a:cxn>
              <a:cxn ang="0">
                <a:pos x="12" y="294"/>
              </a:cxn>
              <a:cxn ang="0">
                <a:pos x="21" y="167"/>
              </a:cxn>
              <a:cxn ang="0">
                <a:pos x="45" y="32"/>
              </a:cxn>
              <a:cxn ang="0">
                <a:pos x="0" y="0"/>
              </a:cxn>
            </a:cxnLst>
            <a:rect l="txL" t="txT" r="txR" b="txB"/>
            <a:pathLst>
              <a:path w="528" h="975">
                <a:moveTo>
                  <a:pt x="0" y="0"/>
                </a:moveTo>
                <a:lnTo>
                  <a:pt x="0" y="943"/>
                </a:lnTo>
                <a:lnTo>
                  <a:pt x="159" y="975"/>
                </a:lnTo>
                <a:lnTo>
                  <a:pt x="152" y="848"/>
                </a:lnTo>
                <a:lnTo>
                  <a:pt x="528" y="905"/>
                </a:lnTo>
                <a:lnTo>
                  <a:pt x="521" y="855"/>
                </a:lnTo>
                <a:lnTo>
                  <a:pt x="261" y="822"/>
                </a:lnTo>
                <a:lnTo>
                  <a:pt x="254" y="713"/>
                </a:lnTo>
                <a:lnTo>
                  <a:pt x="77" y="713"/>
                </a:lnTo>
                <a:lnTo>
                  <a:pt x="72" y="699"/>
                </a:lnTo>
                <a:lnTo>
                  <a:pt x="60" y="659"/>
                </a:lnTo>
                <a:lnTo>
                  <a:pt x="44" y="595"/>
                </a:lnTo>
                <a:lnTo>
                  <a:pt x="28" y="511"/>
                </a:lnTo>
                <a:lnTo>
                  <a:pt x="16" y="410"/>
                </a:lnTo>
                <a:lnTo>
                  <a:pt x="12" y="294"/>
                </a:lnTo>
                <a:lnTo>
                  <a:pt x="21" y="167"/>
                </a:lnTo>
                <a:lnTo>
                  <a:pt x="45" y="32"/>
                </a:lnTo>
                <a:lnTo>
                  <a:pt x="0" y="0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91" name="Freeform 297"/>
          <p:cNvSpPr/>
          <p:nvPr>
            <p:custDataLst>
              <p:tags r:id="rId289"/>
            </p:custDataLst>
          </p:nvPr>
        </p:nvSpPr>
        <p:spPr>
          <a:xfrm>
            <a:off x="8583930" y="5037455"/>
            <a:ext cx="154305" cy="30480"/>
          </a:xfrm>
          <a:custGeom>
            <a:avLst/>
            <a:gdLst>
              <a:gd name="txL" fmla="*/ 0 w 678"/>
              <a:gd name="txT" fmla="*/ 0 h 133"/>
              <a:gd name="txR" fmla="*/ 678 w 678"/>
              <a:gd name="txB" fmla="*/ 133 h 133"/>
            </a:gdLst>
            <a:ahLst/>
            <a:cxnLst>
              <a:cxn ang="0">
                <a:pos x="0" y="133"/>
              </a:cxn>
              <a:cxn ang="0">
                <a:pos x="4" y="132"/>
              </a:cxn>
              <a:cxn ang="0">
                <a:pos x="15" y="127"/>
              </a:cxn>
              <a:cxn ang="0">
                <a:pos x="32" y="122"/>
              </a:cxn>
              <a:cxn ang="0">
                <a:pos x="56" y="114"/>
              </a:cxn>
              <a:cxn ang="0">
                <a:pos x="86" y="104"/>
              </a:cxn>
              <a:cxn ang="0">
                <a:pos x="120" y="95"/>
              </a:cxn>
              <a:cxn ang="0">
                <a:pos x="160" y="86"/>
              </a:cxn>
              <a:cxn ang="0">
                <a:pos x="204" y="78"/>
              </a:cxn>
              <a:cxn ang="0">
                <a:pos x="252" y="70"/>
              </a:cxn>
              <a:cxn ang="0">
                <a:pos x="303" y="64"/>
              </a:cxn>
              <a:cxn ang="0">
                <a:pos x="358" y="60"/>
              </a:cxn>
              <a:cxn ang="0">
                <a:pos x="414" y="58"/>
              </a:cxn>
              <a:cxn ang="0">
                <a:pos x="474" y="60"/>
              </a:cxn>
              <a:cxn ang="0">
                <a:pos x="534" y="65"/>
              </a:cxn>
              <a:cxn ang="0">
                <a:pos x="596" y="74"/>
              </a:cxn>
              <a:cxn ang="0">
                <a:pos x="659" y="88"/>
              </a:cxn>
              <a:cxn ang="0">
                <a:pos x="678" y="0"/>
              </a:cxn>
              <a:cxn ang="0">
                <a:pos x="674" y="0"/>
              </a:cxn>
              <a:cxn ang="0">
                <a:pos x="659" y="0"/>
              </a:cxn>
              <a:cxn ang="0">
                <a:pos x="636" y="0"/>
              </a:cxn>
              <a:cxn ang="0">
                <a:pos x="606" y="1"/>
              </a:cxn>
              <a:cxn ang="0">
                <a:pos x="570" y="2"/>
              </a:cxn>
              <a:cxn ang="0">
                <a:pos x="527" y="3"/>
              </a:cxn>
              <a:cxn ang="0">
                <a:pos x="480" y="7"/>
              </a:cxn>
              <a:cxn ang="0">
                <a:pos x="430" y="9"/>
              </a:cxn>
              <a:cxn ang="0">
                <a:pos x="376" y="14"/>
              </a:cxn>
              <a:cxn ang="0">
                <a:pos x="320" y="18"/>
              </a:cxn>
              <a:cxn ang="0">
                <a:pos x="264" y="24"/>
              </a:cxn>
              <a:cxn ang="0">
                <a:pos x="208" y="32"/>
              </a:cxn>
              <a:cxn ang="0">
                <a:pos x="152" y="40"/>
              </a:cxn>
              <a:cxn ang="0">
                <a:pos x="98" y="50"/>
              </a:cxn>
              <a:cxn ang="0">
                <a:pos x="47" y="62"/>
              </a:cxn>
              <a:cxn ang="0">
                <a:pos x="0" y="76"/>
              </a:cxn>
              <a:cxn ang="0">
                <a:pos x="0" y="133"/>
              </a:cxn>
            </a:cxnLst>
            <a:rect l="txL" t="txT" r="txR" b="txB"/>
            <a:pathLst>
              <a:path w="678" h="133">
                <a:moveTo>
                  <a:pt x="0" y="133"/>
                </a:moveTo>
                <a:lnTo>
                  <a:pt x="4" y="132"/>
                </a:lnTo>
                <a:lnTo>
                  <a:pt x="15" y="127"/>
                </a:lnTo>
                <a:lnTo>
                  <a:pt x="32" y="122"/>
                </a:lnTo>
                <a:lnTo>
                  <a:pt x="56" y="114"/>
                </a:lnTo>
                <a:lnTo>
                  <a:pt x="86" y="104"/>
                </a:lnTo>
                <a:lnTo>
                  <a:pt x="120" y="95"/>
                </a:lnTo>
                <a:lnTo>
                  <a:pt x="160" y="86"/>
                </a:lnTo>
                <a:lnTo>
                  <a:pt x="204" y="78"/>
                </a:lnTo>
                <a:lnTo>
                  <a:pt x="252" y="70"/>
                </a:lnTo>
                <a:lnTo>
                  <a:pt x="303" y="64"/>
                </a:lnTo>
                <a:lnTo>
                  <a:pt x="358" y="60"/>
                </a:lnTo>
                <a:lnTo>
                  <a:pt x="414" y="58"/>
                </a:lnTo>
                <a:lnTo>
                  <a:pt x="474" y="60"/>
                </a:lnTo>
                <a:lnTo>
                  <a:pt x="534" y="65"/>
                </a:lnTo>
                <a:lnTo>
                  <a:pt x="596" y="74"/>
                </a:lnTo>
                <a:lnTo>
                  <a:pt x="659" y="88"/>
                </a:lnTo>
                <a:lnTo>
                  <a:pt x="678" y="0"/>
                </a:lnTo>
                <a:lnTo>
                  <a:pt x="674" y="0"/>
                </a:lnTo>
                <a:lnTo>
                  <a:pt x="659" y="0"/>
                </a:lnTo>
                <a:lnTo>
                  <a:pt x="636" y="0"/>
                </a:lnTo>
                <a:lnTo>
                  <a:pt x="606" y="1"/>
                </a:lnTo>
                <a:lnTo>
                  <a:pt x="570" y="2"/>
                </a:lnTo>
                <a:lnTo>
                  <a:pt x="527" y="3"/>
                </a:lnTo>
                <a:lnTo>
                  <a:pt x="480" y="7"/>
                </a:lnTo>
                <a:lnTo>
                  <a:pt x="430" y="9"/>
                </a:lnTo>
                <a:lnTo>
                  <a:pt x="376" y="14"/>
                </a:lnTo>
                <a:lnTo>
                  <a:pt x="320" y="18"/>
                </a:lnTo>
                <a:lnTo>
                  <a:pt x="264" y="24"/>
                </a:lnTo>
                <a:lnTo>
                  <a:pt x="208" y="32"/>
                </a:lnTo>
                <a:lnTo>
                  <a:pt x="152" y="40"/>
                </a:lnTo>
                <a:lnTo>
                  <a:pt x="98" y="50"/>
                </a:lnTo>
                <a:lnTo>
                  <a:pt x="47" y="62"/>
                </a:lnTo>
                <a:lnTo>
                  <a:pt x="0" y="76"/>
                </a:lnTo>
                <a:lnTo>
                  <a:pt x="0" y="13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92" name="Freeform 298"/>
          <p:cNvSpPr/>
          <p:nvPr>
            <p:custDataLst>
              <p:tags r:id="rId290"/>
            </p:custDataLst>
          </p:nvPr>
        </p:nvSpPr>
        <p:spPr>
          <a:xfrm>
            <a:off x="8493125" y="5314950"/>
            <a:ext cx="259080" cy="85725"/>
          </a:xfrm>
          <a:custGeom>
            <a:avLst/>
            <a:gdLst>
              <a:gd name="txL" fmla="*/ 0 w 1142"/>
              <a:gd name="txT" fmla="*/ 0 h 379"/>
              <a:gd name="txR" fmla="*/ 1142 w 1142"/>
              <a:gd name="txB" fmla="*/ 379 h 379"/>
            </a:gdLst>
            <a:ahLst/>
            <a:cxnLst>
              <a:cxn ang="0">
                <a:pos x="482" y="367"/>
              </a:cxn>
              <a:cxn ang="0">
                <a:pos x="485" y="366"/>
              </a:cxn>
              <a:cxn ang="0">
                <a:pos x="492" y="363"/>
              </a:cxn>
              <a:cxn ang="0">
                <a:pos x="502" y="359"/>
              </a:cxn>
              <a:cxn ang="0">
                <a:pos x="516" y="353"/>
              </a:cxn>
              <a:cxn ang="0">
                <a:pos x="533" y="346"/>
              </a:cxn>
              <a:cxn ang="0">
                <a:pos x="551" y="338"/>
              </a:cxn>
              <a:cxn ang="0">
                <a:pos x="572" y="328"/>
              </a:cxn>
              <a:cxn ang="0">
                <a:pos x="593" y="317"/>
              </a:cxn>
              <a:cxn ang="0">
                <a:pos x="616" y="306"/>
              </a:cxn>
              <a:cxn ang="0">
                <a:pos x="638" y="292"/>
              </a:cxn>
              <a:cxn ang="0">
                <a:pos x="660" y="279"/>
              </a:cxn>
              <a:cxn ang="0">
                <a:pos x="680" y="264"/>
              </a:cxn>
              <a:cxn ang="0">
                <a:pos x="700" y="249"/>
              </a:cxn>
              <a:cxn ang="0">
                <a:pos x="717" y="233"/>
              </a:cxn>
              <a:cxn ang="0">
                <a:pos x="732" y="217"/>
              </a:cxn>
              <a:cxn ang="0">
                <a:pos x="743" y="201"/>
              </a:cxn>
              <a:cxn ang="0">
                <a:pos x="0" y="20"/>
              </a:cxn>
              <a:cxn ang="0">
                <a:pos x="57" y="0"/>
              </a:cxn>
              <a:cxn ang="0">
                <a:pos x="1142" y="267"/>
              </a:cxn>
              <a:cxn ang="0">
                <a:pos x="1098" y="292"/>
              </a:cxn>
              <a:cxn ang="0">
                <a:pos x="784" y="212"/>
              </a:cxn>
              <a:cxn ang="0">
                <a:pos x="783" y="213"/>
              </a:cxn>
              <a:cxn ang="0">
                <a:pos x="781" y="216"/>
              </a:cxn>
              <a:cxn ang="0">
                <a:pos x="776" y="221"/>
              </a:cxn>
              <a:cxn ang="0">
                <a:pos x="769" y="228"/>
              </a:cxn>
              <a:cxn ang="0">
                <a:pos x="761" y="237"/>
              </a:cxn>
              <a:cxn ang="0">
                <a:pos x="750" y="246"/>
              </a:cxn>
              <a:cxn ang="0">
                <a:pos x="737" y="258"/>
              </a:cxn>
              <a:cxn ang="0">
                <a:pos x="721" y="269"/>
              </a:cxn>
              <a:cxn ang="0">
                <a:pos x="703" y="282"/>
              </a:cxn>
              <a:cxn ang="0">
                <a:pos x="684" y="295"/>
              </a:cxn>
              <a:cxn ang="0">
                <a:pos x="660" y="309"/>
              </a:cxn>
              <a:cxn ang="0">
                <a:pos x="635" y="323"/>
              </a:cxn>
              <a:cxn ang="0">
                <a:pos x="606" y="338"/>
              </a:cxn>
              <a:cxn ang="0">
                <a:pos x="574" y="352"/>
              </a:cxn>
              <a:cxn ang="0">
                <a:pos x="540" y="366"/>
              </a:cxn>
              <a:cxn ang="0">
                <a:pos x="502" y="379"/>
              </a:cxn>
              <a:cxn ang="0">
                <a:pos x="482" y="367"/>
              </a:cxn>
            </a:cxnLst>
            <a:rect l="txL" t="txT" r="txR" b="txB"/>
            <a:pathLst>
              <a:path w="1142" h="379">
                <a:moveTo>
                  <a:pt x="482" y="367"/>
                </a:moveTo>
                <a:lnTo>
                  <a:pt x="485" y="366"/>
                </a:lnTo>
                <a:lnTo>
                  <a:pt x="492" y="363"/>
                </a:lnTo>
                <a:lnTo>
                  <a:pt x="502" y="359"/>
                </a:lnTo>
                <a:lnTo>
                  <a:pt x="516" y="353"/>
                </a:lnTo>
                <a:lnTo>
                  <a:pt x="533" y="346"/>
                </a:lnTo>
                <a:lnTo>
                  <a:pt x="551" y="338"/>
                </a:lnTo>
                <a:lnTo>
                  <a:pt x="572" y="328"/>
                </a:lnTo>
                <a:lnTo>
                  <a:pt x="593" y="317"/>
                </a:lnTo>
                <a:lnTo>
                  <a:pt x="616" y="306"/>
                </a:lnTo>
                <a:lnTo>
                  <a:pt x="638" y="292"/>
                </a:lnTo>
                <a:lnTo>
                  <a:pt x="660" y="279"/>
                </a:lnTo>
                <a:lnTo>
                  <a:pt x="680" y="264"/>
                </a:lnTo>
                <a:lnTo>
                  <a:pt x="700" y="249"/>
                </a:lnTo>
                <a:lnTo>
                  <a:pt x="717" y="233"/>
                </a:lnTo>
                <a:lnTo>
                  <a:pt x="732" y="217"/>
                </a:lnTo>
                <a:lnTo>
                  <a:pt x="743" y="201"/>
                </a:lnTo>
                <a:lnTo>
                  <a:pt x="0" y="20"/>
                </a:lnTo>
                <a:lnTo>
                  <a:pt x="57" y="0"/>
                </a:lnTo>
                <a:lnTo>
                  <a:pt x="1142" y="267"/>
                </a:lnTo>
                <a:lnTo>
                  <a:pt x="1098" y="292"/>
                </a:lnTo>
                <a:lnTo>
                  <a:pt x="784" y="212"/>
                </a:lnTo>
                <a:lnTo>
                  <a:pt x="783" y="213"/>
                </a:lnTo>
                <a:lnTo>
                  <a:pt x="781" y="216"/>
                </a:lnTo>
                <a:lnTo>
                  <a:pt x="776" y="221"/>
                </a:lnTo>
                <a:lnTo>
                  <a:pt x="769" y="228"/>
                </a:lnTo>
                <a:lnTo>
                  <a:pt x="761" y="237"/>
                </a:lnTo>
                <a:lnTo>
                  <a:pt x="750" y="246"/>
                </a:lnTo>
                <a:lnTo>
                  <a:pt x="737" y="258"/>
                </a:lnTo>
                <a:lnTo>
                  <a:pt x="721" y="269"/>
                </a:lnTo>
                <a:lnTo>
                  <a:pt x="703" y="282"/>
                </a:lnTo>
                <a:lnTo>
                  <a:pt x="684" y="295"/>
                </a:lnTo>
                <a:lnTo>
                  <a:pt x="660" y="309"/>
                </a:lnTo>
                <a:lnTo>
                  <a:pt x="635" y="323"/>
                </a:lnTo>
                <a:lnTo>
                  <a:pt x="606" y="338"/>
                </a:lnTo>
                <a:lnTo>
                  <a:pt x="574" y="352"/>
                </a:lnTo>
                <a:lnTo>
                  <a:pt x="540" y="366"/>
                </a:lnTo>
                <a:lnTo>
                  <a:pt x="502" y="379"/>
                </a:lnTo>
                <a:lnTo>
                  <a:pt x="482" y="36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93" name="Freeform 299"/>
          <p:cNvSpPr/>
          <p:nvPr>
            <p:custDataLst>
              <p:tags r:id="rId291"/>
            </p:custDataLst>
          </p:nvPr>
        </p:nvSpPr>
        <p:spPr>
          <a:xfrm>
            <a:off x="8439150" y="5337175"/>
            <a:ext cx="265430" cy="76200"/>
          </a:xfrm>
          <a:custGeom>
            <a:avLst/>
            <a:gdLst>
              <a:gd name="txL" fmla="*/ 0 w 1163"/>
              <a:gd name="txT" fmla="*/ 0 h 340"/>
              <a:gd name="txR" fmla="*/ 1163 w 1163"/>
              <a:gd name="txB" fmla="*/ 340 h 340"/>
            </a:gdLst>
            <a:ahLst/>
            <a:cxnLst>
              <a:cxn ang="0">
                <a:pos x="0" y="0"/>
              </a:cxn>
              <a:cxn ang="0">
                <a:pos x="1137" y="340"/>
              </a:cxn>
              <a:cxn ang="0">
                <a:pos x="1163" y="340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63" h="340">
                <a:moveTo>
                  <a:pt x="0" y="0"/>
                </a:moveTo>
                <a:lnTo>
                  <a:pt x="1137" y="340"/>
                </a:lnTo>
                <a:lnTo>
                  <a:pt x="1163" y="340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94" name="Freeform 300"/>
          <p:cNvSpPr/>
          <p:nvPr>
            <p:custDataLst>
              <p:tags r:id="rId292"/>
            </p:custDataLst>
          </p:nvPr>
        </p:nvSpPr>
        <p:spPr>
          <a:xfrm>
            <a:off x="8483600" y="5326380"/>
            <a:ext cx="260350" cy="69850"/>
          </a:xfrm>
          <a:custGeom>
            <a:avLst/>
            <a:gdLst>
              <a:gd name="txL" fmla="*/ 0 w 1149"/>
              <a:gd name="txT" fmla="*/ 0 h 303"/>
              <a:gd name="txR" fmla="*/ 1149 w 1149"/>
              <a:gd name="txB" fmla="*/ 303 h 303"/>
            </a:gdLst>
            <a:ahLst/>
            <a:cxnLst>
              <a:cxn ang="0">
                <a:pos x="0" y="1"/>
              </a:cxn>
              <a:cxn ang="0">
                <a:pos x="1124" y="303"/>
              </a:cxn>
              <a:cxn ang="0">
                <a:pos x="1149" y="302"/>
              </a:cxn>
              <a:cxn ang="0">
                <a:pos x="34" y="0"/>
              </a:cxn>
              <a:cxn ang="0">
                <a:pos x="0" y="1"/>
              </a:cxn>
            </a:cxnLst>
            <a:rect l="txL" t="txT" r="txR" b="txB"/>
            <a:pathLst>
              <a:path w="1149" h="303">
                <a:moveTo>
                  <a:pt x="0" y="1"/>
                </a:moveTo>
                <a:lnTo>
                  <a:pt x="1124" y="303"/>
                </a:lnTo>
                <a:lnTo>
                  <a:pt x="1149" y="302"/>
                </a:lnTo>
                <a:lnTo>
                  <a:pt x="34" y="0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95" name="Freeform 301"/>
          <p:cNvSpPr/>
          <p:nvPr>
            <p:custDataLst>
              <p:tags r:id="rId293"/>
            </p:custDataLst>
          </p:nvPr>
        </p:nvSpPr>
        <p:spPr>
          <a:xfrm>
            <a:off x="8463280" y="5330825"/>
            <a:ext cx="262255" cy="76200"/>
          </a:xfrm>
          <a:custGeom>
            <a:avLst/>
            <a:gdLst>
              <a:gd name="txL" fmla="*/ 0 w 1155"/>
              <a:gd name="txT" fmla="*/ 0 h 336"/>
              <a:gd name="txR" fmla="*/ 1155 w 1155"/>
              <a:gd name="txB" fmla="*/ 336 h 336"/>
            </a:gdLst>
            <a:ahLst/>
            <a:cxnLst>
              <a:cxn ang="0">
                <a:pos x="0" y="0"/>
              </a:cxn>
              <a:cxn ang="0">
                <a:pos x="1134" y="336"/>
              </a:cxn>
              <a:cxn ang="0">
                <a:pos x="1155" y="328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55" h="336">
                <a:moveTo>
                  <a:pt x="0" y="0"/>
                </a:moveTo>
                <a:lnTo>
                  <a:pt x="1134" y="336"/>
                </a:lnTo>
                <a:lnTo>
                  <a:pt x="1155" y="328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18" name="AutoShape 303"/>
          <p:cNvSpPr>
            <a:spLocks noChangeAspect="1" noTextEdit="1"/>
          </p:cNvSpPr>
          <p:nvPr>
            <p:custDataLst>
              <p:tags r:id="rId294"/>
            </p:custDataLst>
          </p:nvPr>
        </p:nvSpPr>
        <p:spPr>
          <a:xfrm>
            <a:off x="7313930" y="5043805"/>
            <a:ext cx="495300" cy="4127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19" name="Freeform 304"/>
          <p:cNvSpPr/>
          <p:nvPr>
            <p:custDataLst>
              <p:tags r:id="rId295"/>
            </p:custDataLst>
          </p:nvPr>
        </p:nvSpPr>
        <p:spPr>
          <a:xfrm>
            <a:off x="7313930" y="5048250"/>
            <a:ext cx="487680" cy="409575"/>
          </a:xfrm>
          <a:custGeom>
            <a:avLst/>
            <a:gdLst>
              <a:gd name="txL" fmla="*/ 0 w 2150"/>
              <a:gd name="txT" fmla="*/ 0 h 1804"/>
              <a:gd name="txR" fmla="*/ 2150 w 2150"/>
              <a:gd name="txB" fmla="*/ 1804 h 1804"/>
            </a:gdLst>
            <a:ahLst/>
            <a:cxnLst>
              <a:cxn ang="0">
                <a:pos x="606" y="129"/>
              </a:cxn>
              <a:cxn ang="0">
                <a:pos x="611" y="128"/>
              </a:cxn>
              <a:cxn ang="0">
                <a:pos x="623" y="123"/>
              </a:cxn>
              <a:cxn ang="0">
                <a:pos x="645" y="115"/>
              </a:cxn>
              <a:cxn ang="0">
                <a:pos x="676" y="107"/>
              </a:cxn>
              <a:cxn ang="0">
                <a:pos x="715" y="95"/>
              </a:cxn>
              <a:cxn ang="0">
                <a:pos x="763" y="84"/>
              </a:cxn>
              <a:cxn ang="0">
                <a:pos x="820" y="71"/>
              </a:cxn>
              <a:cxn ang="0">
                <a:pos x="886" y="59"/>
              </a:cxn>
              <a:cxn ang="0">
                <a:pos x="961" y="46"/>
              </a:cxn>
              <a:cxn ang="0">
                <a:pos x="1044" y="35"/>
              </a:cxn>
              <a:cxn ang="0">
                <a:pos x="1138" y="23"/>
              </a:cxn>
              <a:cxn ang="0">
                <a:pos x="1240" y="14"/>
              </a:cxn>
              <a:cxn ang="0">
                <a:pos x="1350" y="7"/>
              </a:cxn>
              <a:cxn ang="0">
                <a:pos x="1470" y="1"/>
              </a:cxn>
              <a:cxn ang="0">
                <a:pos x="1601" y="0"/>
              </a:cxn>
              <a:cxn ang="0">
                <a:pos x="1739" y="1"/>
              </a:cxn>
              <a:cxn ang="0">
                <a:pos x="1799" y="248"/>
              </a:cxn>
              <a:cxn ang="0">
                <a:pos x="1820" y="259"/>
              </a:cxn>
              <a:cxn ang="0">
                <a:pos x="1868" y="292"/>
              </a:cxn>
              <a:cxn ang="0">
                <a:pos x="1920" y="351"/>
              </a:cxn>
              <a:cxn ang="0">
                <a:pos x="1951" y="436"/>
              </a:cxn>
              <a:cxn ang="0">
                <a:pos x="2078" y="1009"/>
              </a:cxn>
              <a:cxn ang="0">
                <a:pos x="2129" y="1247"/>
              </a:cxn>
              <a:cxn ang="0">
                <a:pos x="2137" y="1264"/>
              </a:cxn>
              <a:cxn ang="0">
                <a:pos x="2149" y="1310"/>
              </a:cxn>
              <a:cxn ang="0">
                <a:pos x="2147" y="1380"/>
              </a:cxn>
              <a:cxn ang="0">
                <a:pos x="2117" y="1468"/>
              </a:cxn>
              <a:cxn ang="0">
                <a:pos x="0" y="1413"/>
              </a:cxn>
              <a:cxn ang="0">
                <a:pos x="212" y="1302"/>
              </a:cxn>
              <a:cxn ang="0">
                <a:pos x="213" y="247"/>
              </a:cxn>
              <a:cxn ang="0">
                <a:pos x="223" y="240"/>
              </a:cxn>
              <a:cxn ang="0">
                <a:pos x="245" y="228"/>
              </a:cxn>
              <a:cxn ang="0">
                <a:pos x="276" y="214"/>
              </a:cxn>
              <a:cxn ang="0">
                <a:pos x="316" y="201"/>
              </a:cxn>
              <a:cxn ang="0">
                <a:pos x="366" y="194"/>
              </a:cxn>
              <a:cxn ang="0">
                <a:pos x="424" y="193"/>
              </a:cxn>
              <a:cxn ang="0">
                <a:pos x="493" y="203"/>
              </a:cxn>
              <a:cxn ang="0">
                <a:pos x="582" y="239"/>
              </a:cxn>
            </a:cxnLst>
            <a:rect l="txL" t="txT" r="txR" b="txB"/>
            <a:pathLst>
              <a:path w="2150" h="1804">
                <a:moveTo>
                  <a:pt x="582" y="239"/>
                </a:moveTo>
                <a:lnTo>
                  <a:pt x="606" y="129"/>
                </a:lnTo>
                <a:lnTo>
                  <a:pt x="607" y="129"/>
                </a:lnTo>
                <a:lnTo>
                  <a:pt x="611" y="128"/>
                </a:lnTo>
                <a:lnTo>
                  <a:pt x="616" y="125"/>
                </a:lnTo>
                <a:lnTo>
                  <a:pt x="623" y="123"/>
                </a:lnTo>
                <a:lnTo>
                  <a:pt x="633" y="120"/>
                </a:lnTo>
                <a:lnTo>
                  <a:pt x="645" y="115"/>
                </a:lnTo>
                <a:lnTo>
                  <a:pt x="659" y="112"/>
                </a:lnTo>
                <a:lnTo>
                  <a:pt x="676" y="107"/>
                </a:lnTo>
                <a:lnTo>
                  <a:pt x="694" y="101"/>
                </a:lnTo>
                <a:lnTo>
                  <a:pt x="715" y="95"/>
                </a:lnTo>
                <a:lnTo>
                  <a:pt x="738" y="90"/>
                </a:lnTo>
                <a:lnTo>
                  <a:pt x="763" y="84"/>
                </a:lnTo>
                <a:lnTo>
                  <a:pt x="790" y="78"/>
                </a:lnTo>
                <a:lnTo>
                  <a:pt x="820" y="71"/>
                </a:lnTo>
                <a:lnTo>
                  <a:pt x="852" y="64"/>
                </a:lnTo>
                <a:lnTo>
                  <a:pt x="886" y="59"/>
                </a:lnTo>
                <a:lnTo>
                  <a:pt x="922" y="52"/>
                </a:lnTo>
                <a:lnTo>
                  <a:pt x="961" y="46"/>
                </a:lnTo>
                <a:lnTo>
                  <a:pt x="1002" y="40"/>
                </a:lnTo>
                <a:lnTo>
                  <a:pt x="1044" y="35"/>
                </a:lnTo>
                <a:lnTo>
                  <a:pt x="1090" y="29"/>
                </a:lnTo>
                <a:lnTo>
                  <a:pt x="1138" y="23"/>
                </a:lnTo>
                <a:lnTo>
                  <a:pt x="1187" y="18"/>
                </a:lnTo>
                <a:lnTo>
                  <a:pt x="1240" y="14"/>
                </a:lnTo>
                <a:lnTo>
                  <a:pt x="1294" y="10"/>
                </a:lnTo>
                <a:lnTo>
                  <a:pt x="1350" y="7"/>
                </a:lnTo>
                <a:lnTo>
                  <a:pt x="1410" y="4"/>
                </a:lnTo>
                <a:lnTo>
                  <a:pt x="1470" y="1"/>
                </a:lnTo>
                <a:lnTo>
                  <a:pt x="1535" y="0"/>
                </a:lnTo>
                <a:lnTo>
                  <a:pt x="1601" y="0"/>
                </a:lnTo>
                <a:lnTo>
                  <a:pt x="1668" y="0"/>
                </a:lnTo>
                <a:lnTo>
                  <a:pt x="1739" y="1"/>
                </a:lnTo>
                <a:lnTo>
                  <a:pt x="1816" y="44"/>
                </a:lnTo>
                <a:lnTo>
                  <a:pt x="1799" y="248"/>
                </a:lnTo>
                <a:lnTo>
                  <a:pt x="1804" y="251"/>
                </a:lnTo>
                <a:lnTo>
                  <a:pt x="1820" y="259"/>
                </a:lnTo>
                <a:lnTo>
                  <a:pt x="1842" y="272"/>
                </a:lnTo>
                <a:lnTo>
                  <a:pt x="1868" y="292"/>
                </a:lnTo>
                <a:lnTo>
                  <a:pt x="1896" y="318"/>
                </a:lnTo>
                <a:lnTo>
                  <a:pt x="1920" y="351"/>
                </a:lnTo>
                <a:lnTo>
                  <a:pt x="1939" y="390"/>
                </a:lnTo>
                <a:lnTo>
                  <a:pt x="1951" y="436"/>
                </a:lnTo>
                <a:lnTo>
                  <a:pt x="2125" y="593"/>
                </a:lnTo>
                <a:lnTo>
                  <a:pt x="2078" y="1009"/>
                </a:lnTo>
                <a:lnTo>
                  <a:pt x="1799" y="1149"/>
                </a:lnTo>
                <a:lnTo>
                  <a:pt x="2129" y="1247"/>
                </a:lnTo>
                <a:lnTo>
                  <a:pt x="2131" y="1251"/>
                </a:lnTo>
                <a:lnTo>
                  <a:pt x="2137" y="1264"/>
                </a:lnTo>
                <a:lnTo>
                  <a:pt x="2143" y="1284"/>
                </a:lnTo>
                <a:lnTo>
                  <a:pt x="2149" y="1310"/>
                </a:lnTo>
                <a:lnTo>
                  <a:pt x="2150" y="1342"/>
                </a:lnTo>
                <a:lnTo>
                  <a:pt x="2147" y="1380"/>
                </a:lnTo>
                <a:lnTo>
                  <a:pt x="2136" y="1423"/>
                </a:lnTo>
                <a:lnTo>
                  <a:pt x="2117" y="1468"/>
                </a:lnTo>
                <a:lnTo>
                  <a:pt x="1244" y="1804"/>
                </a:lnTo>
                <a:lnTo>
                  <a:pt x="0" y="1413"/>
                </a:lnTo>
                <a:lnTo>
                  <a:pt x="22" y="1367"/>
                </a:lnTo>
                <a:lnTo>
                  <a:pt x="212" y="1302"/>
                </a:lnTo>
                <a:lnTo>
                  <a:pt x="212" y="248"/>
                </a:lnTo>
                <a:lnTo>
                  <a:pt x="213" y="247"/>
                </a:lnTo>
                <a:lnTo>
                  <a:pt x="217" y="244"/>
                </a:lnTo>
                <a:lnTo>
                  <a:pt x="223" y="240"/>
                </a:lnTo>
                <a:lnTo>
                  <a:pt x="232" y="234"/>
                </a:lnTo>
                <a:lnTo>
                  <a:pt x="245" y="228"/>
                </a:lnTo>
                <a:lnTo>
                  <a:pt x="258" y="221"/>
                </a:lnTo>
                <a:lnTo>
                  <a:pt x="276" y="214"/>
                </a:lnTo>
                <a:lnTo>
                  <a:pt x="294" y="207"/>
                </a:lnTo>
                <a:lnTo>
                  <a:pt x="316" y="201"/>
                </a:lnTo>
                <a:lnTo>
                  <a:pt x="340" y="197"/>
                </a:lnTo>
                <a:lnTo>
                  <a:pt x="366" y="194"/>
                </a:lnTo>
                <a:lnTo>
                  <a:pt x="393" y="192"/>
                </a:lnTo>
                <a:lnTo>
                  <a:pt x="424" y="193"/>
                </a:lnTo>
                <a:lnTo>
                  <a:pt x="457" y="197"/>
                </a:lnTo>
                <a:lnTo>
                  <a:pt x="493" y="203"/>
                </a:lnTo>
                <a:lnTo>
                  <a:pt x="529" y="214"/>
                </a:lnTo>
                <a:lnTo>
                  <a:pt x="582" y="239"/>
                </a:lnTo>
                <a:close/>
              </a:path>
            </a:pathLst>
          </a:cu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20" name="Freeform 305"/>
          <p:cNvSpPr/>
          <p:nvPr>
            <p:custDataLst>
              <p:tags r:id="rId296"/>
            </p:custDataLst>
          </p:nvPr>
        </p:nvSpPr>
        <p:spPr>
          <a:xfrm>
            <a:off x="7499350" y="5127625"/>
            <a:ext cx="259080" cy="175895"/>
          </a:xfrm>
          <a:custGeom>
            <a:avLst/>
            <a:gdLst>
              <a:gd name="txL" fmla="*/ 0 w 1139"/>
              <a:gd name="txT" fmla="*/ 0 h 778"/>
              <a:gd name="txR" fmla="*/ 1139 w 1139"/>
              <a:gd name="txB" fmla="*/ 778 h 778"/>
            </a:gdLst>
            <a:ahLst/>
            <a:cxnLst>
              <a:cxn ang="0">
                <a:pos x="7" y="587"/>
              </a:cxn>
              <a:cxn ang="0">
                <a:pos x="0" y="682"/>
              </a:cxn>
              <a:cxn ang="0">
                <a:pos x="742" y="778"/>
              </a:cxn>
              <a:cxn ang="0">
                <a:pos x="748" y="775"/>
              </a:cxn>
              <a:cxn ang="0">
                <a:pos x="763" y="767"/>
              </a:cxn>
              <a:cxn ang="0">
                <a:pos x="787" y="755"/>
              </a:cxn>
              <a:cxn ang="0">
                <a:pos x="816" y="737"/>
              </a:cxn>
              <a:cxn ang="0">
                <a:pos x="852" y="714"/>
              </a:cxn>
              <a:cxn ang="0">
                <a:pos x="891" y="686"/>
              </a:cxn>
              <a:cxn ang="0">
                <a:pos x="932" y="652"/>
              </a:cxn>
              <a:cxn ang="0">
                <a:pos x="973" y="613"/>
              </a:cxn>
              <a:cxn ang="0">
                <a:pos x="1013" y="570"/>
              </a:cxn>
              <a:cxn ang="0">
                <a:pos x="1051" y="521"/>
              </a:cxn>
              <a:cxn ang="0">
                <a:pos x="1083" y="466"/>
              </a:cxn>
              <a:cxn ang="0">
                <a:pos x="1109" y="406"/>
              </a:cxn>
              <a:cxn ang="0">
                <a:pos x="1129" y="342"/>
              </a:cxn>
              <a:cxn ang="0">
                <a:pos x="1139" y="271"/>
              </a:cxn>
              <a:cxn ang="0">
                <a:pos x="1138" y="196"/>
              </a:cxn>
              <a:cxn ang="0">
                <a:pos x="1124" y="115"/>
              </a:cxn>
              <a:cxn ang="0">
                <a:pos x="1122" y="110"/>
              </a:cxn>
              <a:cxn ang="0">
                <a:pos x="1115" y="97"/>
              </a:cxn>
              <a:cxn ang="0">
                <a:pos x="1102" y="80"/>
              </a:cxn>
              <a:cxn ang="0">
                <a:pos x="1086" y="59"/>
              </a:cxn>
              <a:cxn ang="0">
                <a:pos x="1066" y="39"/>
              </a:cxn>
              <a:cxn ang="0">
                <a:pos x="1041" y="20"/>
              </a:cxn>
              <a:cxn ang="0">
                <a:pos x="1011" y="7"/>
              </a:cxn>
              <a:cxn ang="0">
                <a:pos x="978" y="0"/>
              </a:cxn>
              <a:cxn ang="0">
                <a:pos x="982" y="12"/>
              </a:cxn>
              <a:cxn ang="0">
                <a:pos x="994" y="46"/>
              </a:cxn>
              <a:cxn ang="0">
                <a:pos x="1007" y="100"/>
              </a:cxn>
              <a:cxn ang="0">
                <a:pos x="1019" y="169"/>
              </a:cxn>
              <a:cxn ang="0">
                <a:pos x="1022" y="252"/>
              </a:cxn>
              <a:cxn ang="0">
                <a:pos x="1013" y="344"/>
              </a:cxn>
              <a:cxn ang="0">
                <a:pos x="987" y="444"/>
              </a:cxn>
              <a:cxn ang="0">
                <a:pos x="940" y="549"/>
              </a:cxn>
              <a:cxn ang="0">
                <a:pos x="939" y="550"/>
              </a:cxn>
              <a:cxn ang="0">
                <a:pos x="934" y="553"/>
              </a:cxn>
              <a:cxn ang="0">
                <a:pos x="927" y="559"/>
              </a:cxn>
              <a:cxn ang="0">
                <a:pos x="917" y="567"/>
              </a:cxn>
              <a:cxn ang="0">
                <a:pos x="904" y="575"/>
              </a:cxn>
              <a:cxn ang="0">
                <a:pos x="890" y="585"/>
              </a:cxn>
              <a:cxn ang="0">
                <a:pos x="871" y="594"/>
              </a:cxn>
              <a:cxn ang="0">
                <a:pos x="851" y="603"/>
              </a:cxn>
              <a:cxn ang="0">
                <a:pos x="828" y="611"/>
              </a:cxn>
              <a:cxn ang="0">
                <a:pos x="802" y="619"/>
              </a:cxn>
              <a:cxn ang="0">
                <a:pos x="773" y="625"/>
              </a:cxn>
              <a:cxn ang="0">
                <a:pos x="741" y="629"/>
              </a:cxn>
              <a:cxn ang="0">
                <a:pos x="708" y="630"/>
              </a:cxn>
              <a:cxn ang="0">
                <a:pos x="671" y="629"/>
              </a:cxn>
              <a:cxn ang="0">
                <a:pos x="631" y="626"/>
              </a:cxn>
              <a:cxn ang="0">
                <a:pos x="590" y="618"/>
              </a:cxn>
              <a:cxn ang="0">
                <a:pos x="590" y="720"/>
              </a:cxn>
              <a:cxn ang="0">
                <a:pos x="26" y="663"/>
              </a:cxn>
              <a:cxn ang="0">
                <a:pos x="7" y="587"/>
              </a:cxn>
            </a:cxnLst>
            <a:rect l="txL" t="txT" r="txR" b="txB"/>
            <a:pathLst>
              <a:path w="1139" h="778">
                <a:moveTo>
                  <a:pt x="7" y="587"/>
                </a:moveTo>
                <a:lnTo>
                  <a:pt x="0" y="682"/>
                </a:lnTo>
                <a:lnTo>
                  <a:pt x="742" y="778"/>
                </a:lnTo>
                <a:lnTo>
                  <a:pt x="748" y="775"/>
                </a:lnTo>
                <a:lnTo>
                  <a:pt x="763" y="767"/>
                </a:lnTo>
                <a:lnTo>
                  <a:pt x="787" y="755"/>
                </a:lnTo>
                <a:lnTo>
                  <a:pt x="816" y="737"/>
                </a:lnTo>
                <a:lnTo>
                  <a:pt x="852" y="714"/>
                </a:lnTo>
                <a:lnTo>
                  <a:pt x="891" y="686"/>
                </a:lnTo>
                <a:lnTo>
                  <a:pt x="932" y="652"/>
                </a:lnTo>
                <a:lnTo>
                  <a:pt x="973" y="613"/>
                </a:lnTo>
                <a:lnTo>
                  <a:pt x="1013" y="570"/>
                </a:lnTo>
                <a:lnTo>
                  <a:pt x="1051" y="521"/>
                </a:lnTo>
                <a:lnTo>
                  <a:pt x="1083" y="466"/>
                </a:lnTo>
                <a:lnTo>
                  <a:pt x="1109" y="406"/>
                </a:lnTo>
                <a:lnTo>
                  <a:pt x="1129" y="342"/>
                </a:lnTo>
                <a:lnTo>
                  <a:pt x="1139" y="271"/>
                </a:lnTo>
                <a:lnTo>
                  <a:pt x="1138" y="196"/>
                </a:lnTo>
                <a:lnTo>
                  <a:pt x="1124" y="115"/>
                </a:lnTo>
                <a:lnTo>
                  <a:pt x="1122" y="110"/>
                </a:lnTo>
                <a:lnTo>
                  <a:pt x="1115" y="97"/>
                </a:lnTo>
                <a:lnTo>
                  <a:pt x="1102" y="80"/>
                </a:lnTo>
                <a:lnTo>
                  <a:pt x="1086" y="59"/>
                </a:lnTo>
                <a:lnTo>
                  <a:pt x="1066" y="39"/>
                </a:lnTo>
                <a:lnTo>
                  <a:pt x="1041" y="20"/>
                </a:lnTo>
                <a:lnTo>
                  <a:pt x="1011" y="7"/>
                </a:lnTo>
                <a:lnTo>
                  <a:pt x="978" y="0"/>
                </a:lnTo>
                <a:lnTo>
                  <a:pt x="982" y="12"/>
                </a:lnTo>
                <a:lnTo>
                  <a:pt x="994" y="46"/>
                </a:lnTo>
                <a:lnTo>
                  <a:pt x="1007" y="100"/>
                </a:lnTo>
                <a:lnTo>
                  <a:pt x="1019" y="169"/>
                </a:lnTo>
                <a:lnTo>
                  <a:pt x="1022" y="252"/>
                </a:lnTo>
                <a:lnTo>
                  <a:pt x="1013" y="344"/>
                </a:lnTo>
                <a:lnTo>
                  <a:pt x="987" y="444"/>
                </a:lnTo>
                <a:lnTo>
                  <a:pt x="940" y="549"/>
                </a:lnTo>
                <a:lnTo>
                  <a:pt x="939" y="550"/>
                </a:lnTo>
                <a:lnTo>
                  <a:pt x="934" y="553"/>
                </a:lnTo>
                <a:lnTo>
                  <a:pt x="927" y="559"/>
                </a:lnTo>
                <a:lnTo>
                  <a:pt x="917" y="567"/>
                </a:lnTo>
                <a:lnTo>
                  <a:pt x="904" y="575"/>
                </a:lnTo>
                <a:lnTo>
                  <a:pt x="890" y="585"/>
                </a:lnTo>
                <a:lnTo>
                  <a:pt x="871" y="594"/>
                </a:lnTo>
                <a:lnTo>
                  <a:pt x="851" y="603"/>
                </a:lnTo>
                <a:lnTo>
                  <a:pt x="828" y="611"/>
                </a:lnTo>
                <a:lnTo>
                  <a:pt x="802" y="619"/>
                </a:lnTo>
                <a:lnTo>
                  <a:pt x="773" y="625"/>
                </a:lnTo>
                <a:lnTo>
                  <a:pt x="741" y="629"/>
                </a:lnTo>
                <a:lnTo>
                  <a:pt x="708" y="630"/>
                </a:lnTo>
                <a:lnTo>
                  <a:pt x="671" y="629"/>
                </a:lnTo>
                <a:lnTo>
                  <a:pt x="631" y="626"/>
                </a:lnTo>
                <a:lnTo>
                  <a:pt x="590" y="618"/>
                </a:lnTo>
                <a:lnTo>
                  <a:pt x="590" y="720"/>
                </a:lnTo>
                <a:lnTo>
                  <a:pt x="26" y="663"/>
                </a:lnTo>
                <a:lnTo>
                  <a:pt x="7" y="587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21" name="Freeform 306"/>
          <p:cNvSpPr/>
          <p:nvPr>
            <p:custDataLst>
              <p:tags r:id="rId297"/>
            </p:custDataLst>
          </p:nvPr>
        </p:nvSpPr>
        <p:spPr>
          <a:xfrm>
            <a:off x="7467600" y="5300980"/>
            <a:ext cx="189230" cy="60325"/>
          </a:xfrm>
          <a:custGeom>
            <a:avLst/>
            <a:gdLst>
              <a:gd name="txL" fmla="*/ 0 w 837"/>
              <a:gd name="txT" fmla="*/ 0 h 269"/>
              <a:gd name="txR" fmla="*/ 837 w 837"/>
              <a:gd name="txB" fmla="*/ 269 h 269"/>
            </a:gdLst>
            <a:ahLst/>
            <a:cxnLst>
              <a:cxn ang="0">
                <a:pos x="837" y="96"/>
              </a:cxn>
              <a:cxn ang="0">
                <a:pos x="12" y="0"/>
              </a:cxn>
              <a:cxn ang="0">
                <a:pos x="0" y="96"/>
              </a:cxn>
              <a:cxn ang="0">
                <a:pos x="812" y="269"/>
              </a:cxn>
              <a:cxn ang="0">
                <a:pos x="837" y="96"/>
              </a:cxn>
            </a:cxnLst>
            <a:rect l="txL" t="txT" r="txR" b="txB"/>
            <a:pathLst>
              <a:path w="837" h="269">
                <a:moveTo>
                  <a:pt x="837" y="96"/>
                </a:moveTo>
                <a:lnTo>
                  <a:pt x="12" y="0"/>
                </a:lnTo>
                <a:lnTo>
                  <a:pt x="0" y="96"/>
                </a:lnTo>
                <a:lnTo>
                  <a:pt x="812" y="269"/>
                </a:lnTo>
                <a:lnTo>
                  <a:pt x="837" y="9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22" name="Freeform 307"/>
          <p:cNvSpPr/>
          <p:nvPr>
            <p:custDataLst>
              <p:tags r:id="rId298"/>
            </p:custDataLst>
          </p:nvPr>
        </p:nvSpPr>
        <p:spPr>
          <a:xfrm>
            <a:off x="7561580" y="5320030"/>
            <a:ext cx="81280" cy="28575"/>
          </a:xfrm>
          <a:custGeom>
            <a:avLst/>
            <a:gdLst>
              <a:gd name="txL" fmla="*/ 0 w 358"/>
              <a:gd name="txT" fmla="*/ 0 h 122"/>
              <a:gd name="txR" fmla="*/ 358 w 358"/>
              <a:gd name="txB" fmla="*/ 122 h 122"/>
            </a:gdLst>
            <a:ahLst/>
            <a:cxnLst>
              <a:cxn ang="0">
                <a:pos x="358" y="53"/>
              </a:cxn>
              <a:cxn ang="0">
                <a:pos x="5" y="0"/>
              </a:cxn>
              <a:cxn ang="0">
                <a:pos x="0" y="51"/>
              </a:cxn>
              <a:cxn ang="0">
                <a:pos x="348" y="122"/>
              </a:cxn>
              <a:cxn ang="0">
                <a:pos x="358" y="53"/>
              </a:cxn>
            </a:cxnLst>
            <a:rect l="txL" t="txT" r="txR" b="txB"/>
            <a:pathLst>
              <a:path w="358" h="122">
                <a:moveTo>
                  <a:pt x="358" y="53"/>
                </a:moveTo>
                <a:lnTo>
                  <a:pt x="5" y="0"/>
                </a:lnTo>
                <a:lnTo>
                  <a:pt x="0" y="51"/>
                </a:lnTo>
                <a:lnTo>
                  <a:pt x="348" y="122"/>
                </a:lnTo>
                <a:lnTo>
                  <a:pt x="358" y="53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23" name="Freeform 308"/>
          <p:cNvSpPr/>
          <p:nvPr>
            <p:custDataLst>
              <p:tags r:id="rId299"/>
            </p:custDataLst>
          </p:nvPr>
        </p:nvSpPr>
        <p:spPr>
          <a:xfrm>
            <a:off x="7479030" y="5305425"/>
            <a:ext cx="53975" cy="20320"/>
          </a:xfrm>
          <a:custGeom>
            <a:avLst/>
            <a:gdLst>
              <a:gd name="txL" fmla="*/ 0 w 239"/>
              <a:gd name="txT" fmla="*/ 0 h 91"/>
              <a:gd name="txR" fmla="*/ 239 w 239"/>
              <a:gd name="txB" fmla="*/ 91 h 91"/>
            </a:gdLst>
            <a:ahLst/>
            <a:cxnLst>
              <a:cxn ang="0">
                <a:pos x="239" y="42"/>
              </a:cxn>
              <a:cxn ang="0">
                <a:pos x="0" y="0"/>
              </a:cxn>
              <a:cxn ang="0">
                <a:pos x="2" y="44"/>
              </a:cxn>
              <a:cxn ang="0">
                <a:pos x="231" y="91"/>
              </a:cxn>
              <a:cxn ang="0">
                <a:pos x="239" y="42"/>
              </a:cxn>
            </a:cxnLst>
            <a:rect l="txL" t="txT" r="txR" b="txB"/>
            <a:pathLst>
              <a:path w="239" h="91">
                <a:moveTo>
                  <a:pt x="239" y="42"/>
                </a:moveTo>
                <a:lnTo>
                  <a:pt x="0" y="0"/>
                </a:lnTo>
                <a:lnTo>
                  <a:pt x="2" y="44"/>
                </a:lnTo>
                <a:lnTo>
                  <a:pt x="231" y="91"/>
                </a:lnTo>
                <a:lnTo>
                  <a:pt x="239" y="42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24" name="Freeform 309"/>
          <p:cNvSpPr/>
          <p:nvPr>
            <p:custDataLst>
              <p:tags r:id="rId300"/>
            </p:custDataLst>
          </p:nvPr>
        </p:nvSpPr>
        <p:spPr>
          <a:xfrm>
            <a:off x="7342505" y="5326380"/>
            <a:ext cx="320675" cy="106045"/>
          </a:xfrm>
          <a:custGeom>
            <a:avLst/>
            <a:gdLst>
              <a:gd name="txL" fmla="*/ 0 w 1409"/>
              <a:gd name="txT" fmla="*/ 0 h 466"/>
              <a:gd name="txR" fmla="*/ 1409 w 1409"/>
              <a:gd name="txB" fmla="*/ 466 h 466"/>
            </a:gdLst>
            <a:ahLst/>
            <a:cxnLst>
              <a:cxn ang="0">
                <a:pos x="0" y="140"/>
              </a:cxn>
              <a:cxn ang="0">
                <a:pos x="4" y="140"/>
              </a:cxn>
              <a:cxn ang="0">
                <a:pos x="12" y="138"/>
              </a:cxn>
              <a:cxn ang="0">
                <a:pos x="27" y="135"/>
              </a:cxn>
              <a:cxn ang="0">
                <a:pos x="45" y="132"/>
              </a:cxn>
              <a:cxn ang="0">
                <a:pos x="67" y="128"/>
              </a:cxn>
              <a:cxn ang="0">
                <a:pos x="92" y="123"/>
              </a:cxn>
              <a:cxn ang="0">
                <a:pos x="120" y="116"/>
              </a:cxn>
              <a:cxn ang="0">
                <a:pos x="150" y="108"/>
              </a:cxn>
              <a:cxn ang="0">
                <a:pos x="181" y="100"/>
              </a:cxn>
              <a:cxn ang="0">
                <a:pos x="212" y="89"/>
              </a:cxn>
              <a:cxn ang="0">
                <a:pos x="243" y="78"/>
              </a:cxn>
              <a:cxn ang="0">
                <a:pos x="273" y="65"/>
              </a:cxn>
              <a:cxn ang="0">
                <a:pos x="303" y="50"/>
              </a:cxn>
              <a:cxn ang="0">
                <a:pos x="330" y="35"/>
              </a:cxn>
              <a:cxn ang="0">
                <a:pos x="355" y="18"/>
              </a:cxn>
              <a:cxn ang="0">
                <a:pos x="375" y="0"/>
              </a:cxn>
              <a:cxn ang="0">
                <a:pos x="1409" y="236"/>
              </a:cxn>
              <a:cxn ang="0">
                <a:pos x="1407" y="239"/>
              </a:cxn>
              <a:cxn ang="0">
                <a:pos x="1401" y="245"/>
              </a:cxn>
              <a:cxn ang="0">
                <a:pos x="1392" y="254"/>
              </a:cxn>
              <a:cxn ang="0">
                <a:pos x="1379" y="265"/>
              </a:cxn>
              <a:cxn ang="0">
                <a:pos x="1363" y="279"/>
              </a:cxn>
              <a:cxn ang="0">
                <a:pos x="1345" y="295"/>
              </a:cxn>
              <a:cxn ang="0">
                <a:pos x="1325" y="313"/>
              </a:cxn>
              <a:cxn ang="0">
                <a:pos x="1303" y="332"/>
              </a:cxn>
              <a:cxn ang="0">
                <a:pos x="1279" y="351"/>
              </a:cxn>
              <a:cxn ang="0">
                <a:pos x="1253" y="371"/>
              </a:cxn>
              <a:cxn ang="0">
                <a:pos x="1227" y="390"/>
              </a:cxn>
              <a:cxn ang="0">
                <a:pos x="1200" y="409"/>
              </a:cxn>
              <a:cxn ang="0">
                <a:pos x="1172" y="426"/>
              </a:cxn>
              <a:cxn ang="0">
                <a:pos x="1145" y="441"/>
              </a:cxn>
              <a:cxn ang="0">
                <a:pos x="1117" y="455"/>
              </a:cxn>
              <a:cxn ang="0">
                <a:pos x="1091" y="466"/>
              </a:cxn>
              <a:cxn ang="0">
                <a:pos x="0" y="140"/>
              </a:cxn>
            </a:cxnLst>
            <a:rect l="txL" t="txT" r="txR" b="txB"/>
            <a:pathLst>
              <a:path w="1409" h="466">
                <a:moveTo>
                  <a:pt x="0" y="140"/>
                </a:moveTo>
                <a:lnTo>
                  <a:pt x="4" y="140"/>
                </a:lnTo>
                <a:lnTo>
                  <a:pt x="12" y="138"/>
                </a:lnTo>
                <a:lnTo>
                  <a:pt x="27" y="135"/>
                </a:lnTo>
                <a:lnTo>
                  <a:pt x="45" y="132"/>
                </a:lnTo>
                <a:lnTo>
                  <a:pt x="67" y="128"/>
                </a:lnTo>
                <a:lnTo>
                  <a:pt x="92" y="123"/>
                </a:lnTo>
                <a:lnTo>
                  <a:pt x="120" y="116"/>
                </a:lnTo>
                <a:lnTo>
                  <a:pt x="150" y="108"/>
                </a:lnTo>
                <a:lnTo>
                  <a:pt x="181" y="100"/>
                </a:lnTo>
                <a:lnTo>
                  <a:pt x="212" y="89"/>
                </a:lnTo>
                <a:lnTo>
                  <a:pt x="243" y="78"/>
                </a:lnTo>
                <a:lnTo>
                  <a:pt x="273" y="65"/>
                </a:lnTo>
                <a:lnTo>
                  <a:pt x="303" y="50"/>
                </a:lnTo>
                <a:lnTo>
                  <a:pt x="330" y="35"/>
                </a:lnTo>
                <a:lnTo>
                  <a:pt x="355" y="18"/>
                </a:lnTo>
                <a:lnTo>
                  <a:pt x="375" y="0"/>
                </a:lnTo>
                <a:lnTo>
                  <a:pt x="1409" y="236"/>
                </a:lnTo>
                <a:lnTo>
                  <a:pt x="1407" y="239"/>
                </a:lnTo>
                <a:lnTo>
                  <a:pt x="1401" y="245"/>
                </a:lnTo>
                <a:lnTo>
                  <a:pt x="1392" y="254"/>
                </a:lnTo>
                <a:lnTo>
                  <a:pt x="1379" y="265"/>
                </a:lnTo>
                <a:lnTo>
                  <a:pt x="1363" y="279"/>
                </a:lnTo>
                <a:lnTo>
                  <a:pt x="1345" y="295"/>
                </a:lnTo>
                <a:lnTo>
                  <a:pt x="1325" y="313"/>
                </a:lnTo>
                <a:lnTo>
                  <a:pt x="1303" y="332"/>
                </a:lnTo>
                <a:lnTo>
                  <a:pt x="1279" y="351"/>
                </a:lnTo>
                <a:lnTo>
                  <a:pt x="1253" y="371"/>
                </a:lnTo>
                <a:lnTo>
                  <a:pt x="1227" y="390"/>
                </a:lnTo>
                <a:lnTo>
                  <a:pt x="1200" y="409"/>
                </a:lnTo>
                <a:lnTo>
                  <a:pt x="1172" y="426"/>
                </a:lnTo>
                <a:lnTo>
                  <a:pt x="1145" y="441"/>
                </a:lnTo>
                <a:lnTo>
                  <a:pt x="1117" y="455"/>
                </a:lnTo>
                <a:lnTo>
                  <a:pt x="1091" y="466"/>
                </a:lnTo>
                <a:lnTo>
                  <a:pt x="0" y="140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25" name="Freeform 310"/>
          <p:cNvSpPr/>
          <p:nvPr>
            <p:custDataLst>
              <p:tags r:id="rId301"/>
            </p:custDataLst>
          </p:nvPr>
        </p:nvSpPr>
        <p:spPr>
          <a:xfrm>
            <a:off x="7661275" y="5314950"/>
            <a:ext cx="114300" cy="50800"/>
          </a:xfrm>
          <a:custGeom>
            <a:avLst/>
            <a:gdLst>
              <a:gd name="txL" fmla="*/ 0 w 502"/>
              <a:gd name="txT" fmla="*/ 0 h 223"/>
              <a:gd name="txR" fmla="*/ 502 w 502"/>
              <a:gd name="txB" fmla="*/ 223 h 223"/>
            </a:gdLst>
            <a:ahLst/>
            <a:cxnLst>
              <a:cxn ang="0">
                <a:pos x="51" y="223"/>
              </a:cxn>
              <a:cxn ang="0">
                <a:pos x="502" y="90"/>
              </a:cxn>
              <a:cxn ang="0">
                <a:pos x="229" y="0"/>
              </a:cxn>
              <a:cxn ang="0">
                <a:pos x="6" y="26"/>
              </a:cxn>
              <a:cxn ang="0">
                <a:pos x="0" y="211"/>
              </a:cxn>
              <a:cxn ang="0">
                <a:pos x="51" y="223"/>
              </a:cxn>
            </a:cxnLst>
            <a:rect l="txL" t="txT" r="txR" b="txB"/>
            <a:pathLst>
              <a:path w="502" h="223">
                <a:moveTo>
                  <a:pt x="51" y="223"/>
                </a:moveTo>
                <a:lnTo>
                  <a:pt x="502" y="90"/>
                </a:lnTo>
                <a:lnTo>
                  <a:pt x="229" y="0"/>
                </a:lnTo>
                <a:lnTo>
                  <a:pt x="6" y="26"/>
                </a:lnTo>
                <a:lnTo>
                  <a:pt x="0" y="211"/>
                </a:lnTo>
                <a:lnTo>
                  <a:pt x="51" y="22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26" name="Freeform 311"/>
          <p:cNvSpPr/>
          <p:nvPr>
            <p:custDataLst>
              <p:tags r:id="rId302"/>
            </p:custDataLst>
          </p:nvPr>
        </p:nvSpPr>
        <p:spPr>
          <a:xfrm>
            <a:off x="7367905" y="5097780"/>
            <a:ext cx="60325" cy="241300"/>
          </a:xfrm>
          <a:custGeom>
            <a:avLst/>
            <a:gdLst>
              <a:gd name="txL" fmla="*/ 0 w 267"/>
              <a:gd name="txT" fmla="*/ 0 h 1064"/>
              <a:gd name="txR" fmla="*/ 267 w 267"/>
              <a:gd name="txB" fmla="*/ 1064 h 1064"/>
            </a:gdLst>
            <a:ahLst/>
            <a:cxnLst>
              <a:cxn ang="0">
                <a:pos x="267" y="26"/>
              </a:cxn>
              <a:cxn ang="0">
                <a:pos x="266" y="24"/>
              </a:cxn>
              <a:cxn ang="0">
                <a:pos x="262" y="22"/>
              </a:cxn>
              <a:cxn ang="0">
                <a:pos x="254" y="20"/>
              </a:cxn>
              <a:cxn ang="0">
                <a:pos x="244" y="16"/>
              </a:cxn>
              <a:cxn ang="0">
                <a:pos x="232" y="12"/>
              </a:cxn>
              <a:cxn ang="0">
                <a:pos x="218" y="8"/>
              </a:cxn>
              <a:cxn ang="0">
                <a:pos x="202" y="5"/>
              </a:cxn>
              <a:cxn ang="0">
                <a:pos x="184" y="1"/>
              </a:cxn>
              <a:cxn ang="0">
                <a:pos x="164" y="0"/>
              </a:cxn>
              <a:cxn ang="0">
                <a:pos x="143" y="0"/>
              </a:cxn>
              <a:cxn ang="0">
                <a:pos x="121" y="3"/>
              </a:cxn>
              <a:cxn ang="0">
                <a:pos x="98" y="6"/>
              </a:cxn>
              <a:cxn ang="0">
                <a:pos x="74" y="13"/>
              </a:cxn>
              <a:cxn ang="0">
                <a:pos x="50" y="22"/>
              </a:cxn>
              <a:cxn ang="0">
                <a:pos x="25" y="35"/>
              </a:cxn>
              <a:cxn ang="0">
                <a:pos x="0" y="51"/>
              </a:cxn>
              <a:cxn ang="0">
                <a:pos x="0" y="1064"/>
              </a:cxn>
              <a:cxn ang="0">
                <a:pos x="1" y="1064"/>
              </a:cxn>
              <a:cxn ang="0">
                <a:pos x="7" y="1064"/>
              </a:cxn>
              <a:cxn ang="0">
                <a:pos x="15" y="1063"/>
              </a:cxn>
              <a:cxn ang="0">
                <a:pos x="25" y="1062"/>
              </a:cxn>
              <a:cxn ang="0">
                <a:pos x="37" y="1060"/>
              </a:cxn>
              <a:cxn ang="0">
                <a:pos x="52" y="1057"/>
              </a:cxn>
              <a:cxn ang="0">
                <a:pos x="69" y="1054"/>
              </a:cxn>
              <a:cxn ang="0">
                <a:pos x="88" y="1049"/>
              </a:cxn>
              <a:cxn ang="0">
                <a:pos x="108" y="1044"/>
              </a:cxn>
              <a:cxn ang="0">
                <a:pos x="129" y="1037"/>
              </a:cxn>
              <a:cxn ang="0">
                <a:pos x="152" y="1029"/>
              </a:cxn>
              <a:cxn ang="0">
                <a:pos x="175" y="1018"/>
              </a:cxn>
              <a:cxn ang="0">
                <a:pos x="198" y="1007"/>
              </a:cxn>
              <a:cxn ang="0">
                <a:pos x="222" y="994"/>
              </a:cxn>
              <a:cxn ang="0">
                <a:pos x="244" y="979"/>
              </a:cxn>
              <a:cxn ang="0">
                <a:pos x="267" y="962"/>
              </a:cxn>
              <a:cxn ang="0">
                <a:pos x="267" y="26"/>
              </a:cxn>
            </a:cxnLst>
            <a:rect l="txL" t="txT" r="txR" b="txB"/>
            <a:pathLst>
              <a:path w="267" h="1064">
                <a:moveTo>
                  <a:pt x="267" y="26"/>
                </a:moveTo>
                <a:lnTo>
                  <a:pt x="266" y="24"/>
                </a:lnTo>
                <a:lnTo>
                  <a:pt x="262" y="22"/>
                </a:lnTo>
                <a:lnTo>
                  <a:pt x="254" y="20"/>
                </a:lnTo>
                <a:lnTo>
                  <a:pt x="244" y="16"/>
                </a:lnTo>
                <a:lnTo>
                  <a:pt x="232" y="12"/>
                </a:lnTo>
                <a:lnTo>
                  <a:pt x="218" y="8"/>
                </a:lnTo>
                <a:lnTo>
                  <a:pt x="202" y="5"/>
                </a:lnTo>
                <a:lnTo>
                  <a:pt x="184" y="1"/>
                </a:lnTo>
                <a:lnTo>
                  <a:pt x="164" y="0"/>
                </a:lnTo>
                <a:lnTo>
                  <a:pt x="143" y="0"/>
                </a:lnTo>
                <a:lnTo>
                  <a:pt x="121" y="3"/>
                </a:lnTo>
                <a:lnTo>
                  <a:pt x="98" y="6"/>
                </a:lnTo>
                <a:lnTo>
                  <a:pt x="74" y="13"/>
                </a:lnTo>
                <a:lnTo>
                  <a:pt x="50" y="22"/>
                </a:lnTo>
                <a:lnTo>
                  <a:pt x="25" y="35"/>
                </a:lnTo>
                <a:lnTo>
                  <a:pt x="0" y="51"/>
                </a:lnTo>
                <a:lnTo>
                  <a:pt x="0" y="1064"/>
                </a:lnTo>
                <a:lnTo>
                  <a:pt x="1" y="1064"/>
                </a:lnTo>
                <a:lnTo>
                  <a:pt x="7" y="1064"/>
                </a:lnTo>
                <a:lnTo>
                  <a:pt x="15" y="1063"/>
                </a:lnTo>
                <a:lnTo>
                  <a:pt x="25" y="1062"/>
                </a:lnTo>
                <a:lnTo>
                  <a:pt x="37" y="1060"/>
                </a:lnTo>
                <a:lnTo>
                  <a:pt x="52" y="1057"/>
                </a:lnTo>
                <a:lnTo>
                  <a:pt x="69" y="1054"/>
                </a:lnTo>
                <a:lnTo>
                  <a:pt x="88" y="1049"/>
                </a:lnTo>
                <a:lnTo>
                  <a:pt x="108" y="1044"/>
                </a:lnTo>
                <a:lnTo>
                  <a:pt x="129" y="1037"/>
                </a:lnTo>
                <a:lnTo>
                  <a:pt x="152" y="1029"/>
                </a:lnTo>
                <a:lnTo>
                  <a:pt x="175" y="1018"/>
                </a:lnTo>
                <a:lnTo>
                  <a:pt x="198" y="1007"/>
                </a:lnTo>
                <a:lnTo>
                  <a:pt x="222" y="994"/>
                </a:lnTo>
                <a:lnTo>
                  <a:pt x="244" y="979"/>
                </a:lnTo>
                <a:lnTo>
                  <a:pt x="267" y="962"/>
                </a:lnTo>
                <a:lnTo>
                  <a:pt x="267" y="2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27" name="Freeform 312"/>
          <p:cNvSpPr/>
          <p:nvPr>
            <p:custDataLst>
              <p:tags r:id="rId303"/>
            </p:custDataLst>
          </p:nvPr>
        </p:nvSpPr>
        <p:spPr>
          <a:xfrm>
            <a:off x="7369175" y="5100955"/>
            <a:ext cx="52705" cy="203200"/>
          </a:xfrm>
          <a:custGeom>
            <a:avLst/>
            <a:gdLst>
              <a:gd name="txL" fmla="*/ 0 w 228"/>
              <a:gd name="txT" fmla="*/ 0 h 898"/>
              <a:gd name="txR" fmla="*/ 228 w 228"/>
              <a:gd name="txB" fmla="*/ 898 h 898"/>
            </a:gdLst>
            <a:ahLst/>
            <a:cxnLst>
              <a:cxn ang="0">
                <a:pos x="228" y="21"/>
              </a:cxn>
              <a:cxn ang="0">
                <a:pos x="227" y="20"/>
              </a:cxn>
              <a:cxn ang="0">
                <a:pos x="224" y="19"/>
              </a:cxn>
              <a:cxn ang="0">
                <a:pos x="217" y="17"/>
              </a:cxn>
              <a:cxn ang="0">
                <a:pos x="209" y="13"/>
              </a:cxn>
              <a:cxn ang="0">
                <a:pos x="199" y="10"/>
              </a:cxn>
              <a:cxn ang="0">
                <a:pos x="186" y="6"/>
              </a:cxn>
              <a:cxn ang="0">
                <a:pos x="172" y="4"/>
              </a:cxn>
              <a:cxn ang="0">
                <a:pos x="157" y="2"/>
              </a:cxn>
              <a:cxn ang="0">
                <a:pos x="140" y="0"/>
              </a:cxn>
              <a:cxn ang="0">
                <a:pos x="122" y="0"/>
              </a:cxn>
              <a:cxn ang="0">
                <a:pos x="104" y="2"/>
              </a:cxn>
              <a:cxn ang="0">
                <a:pos x="83" y="5"/>
              </a:cxn>
              <a:cxn ang="0">
                <a:pos x="64" y="11"/>
              </a:cxn>
              <a:cxn ang="0">
                <a:pos x="42" y="19"/>
              </a:cxn>
              <a:cxn ang="0">
                <a:pos x="21" y="29"/>
              </a:cxn>
              <a:cxn ang="0">
                <a:pos x="0" y="43"/>
              </a:cxn>
              <a:cxn ang="0">
                <a:pos x="0" y="898"/>
              </a:cxn>
              <a:cxn ang="0">
                <a:pos x="1" y="898"/>
              </a:cxn>
              <a:cxn ang="0">
                <a:pos x="5" y="898"/>
              </a:cxn>
              <a:cxn ang="0">
                <a:pos x="12" y="897"/>
              </a:cxn>
              <a:cxn ang="0">
                <a:pos x="21" y="896"/>
              </a:cxn>
              <a:cxn ang="0">
                <a:pos x="32" y="894"/>
              </a:cxn>
              <a:cxn ang="0">
                <a:pos x="45" y="892"/>
              </a:cxn>
              <a:cxn ang="0">
                <a:pos x="59" y="889"/>
              </a:cxn>
              <a:cxn ang="0">
                <a:pos x="75" y="884"/>
              </a:cxn>
              <a:cxn ang="0">
                <a:pos x="92" y="879"/>
              </a:cxn>
              <a:cxn ang="0">
                <a:pos x="111" y="874"/>
              </a:cxn>
              <a:cxn ang="0">
                <a:pos x="130" y="867"/>
              </a:cxn>
              <a:cxn ang="0">
                <a:pos x="149" y="858"/>
              </a:cxn>
              <a:cxn ang="0">
                <a:pos x="169" y="848"/>
              </a:cxn>
              <a:cxn ang="0">
                <a:pos x="190" y="837"/>
              </a:cxn>
              <a:cxn ang="0">
                <a:pos x="209" y="824"/>
              </a:cxn>
              <a:cxn ang="0">
                <a:pos x="228" y="809"/>
              </a:cxn>
              <a:cxn ang="0">
                <a:pos x="228" y="21"/>
              </a:cxn>
            </a:cxnLst>
            <a:rect l="txL" t="txT" r="txR" b="txB"/>
            <a:pathLst>
              <a:path w="228" h="898">
                <a:moveTo>
                  <a:pt x="228" y="21"/>
                </a:moveTo>
                <a:lnTo>
                  <a:pt x="227" y="20"/>
                </a:lnTo>
                <a:lnTo>
                  <a:pt x="224" y="19"/>
                </a:lnTo>
                <a:lnTo>
                  <a:pt x="217" y="17"/>
                </a:lnTo>
                <a:lnTo>
                  <a:pt x="209" y="13"/>
                </a:lnTo>
                <a:lnTo>
                  <a:pt x="199" y="10"/>
                </a:lnTo>
                <a:lnTo>
                  <a:pt x="186" y="6"/>
                </a:lnTo>
                <a:lnTo>
                  <a:pt x="172" y="4"/>
                </a:lnTo>
                <a:lnTo>
                  <a:pt x="157" y="2"/>
                </a:lnTo>
                <a:lnTo>
                  <a:pt x="140" y="0"/>
                </a:lnTo>
                <a:lnTo>
                  <a:pt x="122" y="0"/>
                </a:lnTo>
                <a:lnTo>
                  <a:pt x="104" y="2"/>
                </a:lnTo>
                <a:lnTo>
                  <a:pt x="83" y="5"/>
                </a:lnTo>
                <a:lnTo>
                  <a:pt x="64" y="11"/>
                </a:lnTo>
                <a:lnTo>
                  <a:pt x="42" y="19"/>
                </a:lnTo>
                <a:lnTo>
                  <a:pt x="21" y="29"/>
                </a:lnTo>
                <a:lnTo>
                  <a:pt x="0" y="43"/>
                </a:lnTo>
                <a:lnTo>
                  <a:pt x="0" y="898"/>
                </a:lnTo>
                <a:lnTo>
                  <a:pt x="1" y="898"/>
                </a:lnTo>
                <a:lnTo>
                  <a:pt x="5" y="898"/>
                </a:lnTo>
                <a:lnTo>
                  <a:pt x="12" y="897"/>
                </a:lnTo>
                <a:lnTo>
                  <a:pt x="21" y="896"/>
                </a:lnTo>
                <a:lnTo>
                  <a:pt x="32" y="894"/>
                </a:lnTo>
                <a:lnTo>
                  <a:pt x="45" y="892"/>
                </a:lnTo>
                <a:lnTo>
                  <a:pt x="59" y="889"/>
                </a:lnTo>
                <a:lnTo>
                  <a:pt x="75" y="884"/>
                </a:lnTo>
                <a:lnTo>
                  <a:pt x="92" y="879"/>
                </a:lnTo>
                <a:lnTo>
                  <a:pt x="111" y="874"/>
                </a:lnTo>
                <a:lnTo>
                  <a:pt x="130" y="867"/>
                </a:lnTo>
                <a:lnTo>
                  <a:pt x="149" y="858"/>
                </a:lnTo>
                <a:lnTo>
                  <a:pt x="169" y="848"/>
                </a:lnTo>
                <a:lnTo>
                  <a:pt x="190" y="837"/>
                </a:lnTo>
                <a:lnTo>
                  <a:pt x="209" y="824"/>
                </a:lnTo>
                <a:lnTo>
                  <a:pt x="228" y="809"/>
                </a:lnTo>
                <a:lnTo>
                  <a:pt x="228" y="21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28" name="Freeform 313"/>
          <p:cNvSpPr/>
          <p:nvPr>
            <p:custDataLst>
              <p:tags r:id="rId304"/>
            </p:custDataLst>
          </p:nvPr>
        </p:nvSpPr>
        <p:spPr>
          <a:xfrm>
            <a:off x="7371080" y="5102225"/>
            <a:ext cx="43180" cy="165100"/>
          </a:xfrm>
          <a:custGeom>
            <a:avLst/>
            <a:gdLst>
              <a:gd name="txL" fmla="*/ 0 w 192"/>
              <a:gd name="txT" fmla="*/ 0 h 729"/>
              <a:gd name="txR" fmla="*/ 192 w 192"/>
              <a:gd name="txB" fmla="*/ 729 h 729"/>
            </a:gdLst>
            <a:ahLst/>
            <a:cxnLst>
              <a:cxn ang="0">
                <a:pos x="192" y="17"/>
              </a:cxn>
              <a:cxn ang="0">
                <a:pos x="191" y="17"/>
              </a:cxn>
              <a:cxn ang="0">
                <a:pos x="187" y="15"/>
              </a:cxn>
              <a:cxn ang="0">
                <a:pos x="183" y="12"/>
              </a:cxn>
              <a:cxn ang="0">
                <a:pos x="176" y="10"/>
              </a:cxn>
              <a:cxn ang="0">
                <a:pos x="167" y="8"/>
              </a:cxn>
              <a:cxn ang="0">
                <a:pos x="156" y="4"/>
              </a:cxn>
              <a:cxn ang="0">
                <a:pos x="145" y="2"/>
              </a:cxn>
              <a:cxn ang="0">
                <a:pos x="132" y="0"/>
              </a:cxn>
              <a:cxn ang="0">
                <a:pos x="117" y="0"/>
              </a:cxn>
              <a:cxn ang="0">
                <a:pos x="102" y="0"/>
              </a:cxn>
              <a:cxn ang="0">
                <a:pos x="86" y="1"/>
              </a:cxn>
              <a:cxn ang="0">
                <a:pos x="70" y="3"/>
              </a:cxn>
              <a:cxn ang="0">
                <a:pos x="53" y="8"/>
              </a:cxn>
              <a:cxn ang="0">
                <a:pos x="35" y="15"/>
              </a:cxn>
              <a:cxn ang="0">
                <a:pos x="18" y="24"/>
              </a:cxn>
              <a:cxn ang="0">
                <a:pos x="0" y="35"/>
              </a:cxn>
              <a:cxn ang="0">
                <a:pos x="0" y="729"/>
              </a:cxn>
              <a:cxn ang="0">
                <a:pos x="1" y="729"/>
              </a:cxn>
              <a:cxn ang="0">
                <a:pos x="4" y="729"/>
              </a:cxn>
              <a:cxn ang="0">
                <a:pos x="10" y="728"/>
              </a:cxn>
              <a:cxn ang="0">
                <a:pos x="18" y="727"/>
              </a:cxn>
              <a:cxn ang="0">
                <a:pos x="27" y="726"/>
              </a:cxn>
              <a:cxn ang="0">
                <a:pos x="37" y="725"/>
              </a:cxn>
              <a:cxn ang="0">
                <a:pos x="50" y="721"/>
              </a:cxn>
              <a:cxn ang="0">
                <a:pos x="64" y="719"/>
              </a:cxn>
              <a:cxn ang="0">
                <a:pos x="77" y="714"/>
              </a:cxn>
              <a:cxn ang="0">
                <a:pos x="92" y="710"/>
              </a:cxn>
              <a:cxn ang="0">
                <a:pos x="108" y="704"/>
              </a:cxn>
              <a:cxn ang="0">
                <a:pos x="125" y="697"/>
              </a:cxn>
              <a:cxn ang="0">
                <a:pos x="141" y="689"/>
              </a:cxn>
              <a:cxn ang="0">
                <a:pos x="159" y="680"/>
              </a:cxn>
              <a:cxn ang="0">
                <a:pos x="176" y="668"/>
              </a:cxn>
              <a:cxn ang="0">
                <a:pos x="192" y="657"/>
              </a:cxn>
              <a:cxn ang="0">
                <a:pos x="192" y="17"/>
              </a:cxn>
            </a:cxnLst>
            <a:rect l="txL" t="txT" r="txR" b="txB"/>
            <a:pathLst>
              <a:path w="192" h="729">
                <a:moveTo>
                  <a:pt x="192" y="17"/>
                </a:moveTo>
                <a:lnTo>
                  <a:pt x="191" y="17"/>
                </a:lnTo>
                <a:lnTo>
                  <a:pt x="187" y="15"/>
                </a:lnTo>
                <a:lnTo>
                  <a:pt x="183" y="12"/>
                </a:lnTo>
                <a:lnTo>
                  <a:pt x="176" y="10"/>
                </a:lnTo>
                <a:lnTo>
                  <a:pt x="167" y="8"/>
                </a:lnTo>
                <a:lnTo>
                  <a:pt x="156" y="4"/>
                </a:lnTo>
                <a:lnTo>
                  <a:pt x="145" y="2"/>
                </a:lnTo>
                <a:lnTo>
                  <a:pt x="132" y="0"/>
                </a:lnTo>
                <a:lnTo>
                  <a:pt x="117" y="0"/>
                </a:lnTo>
                <a:lnTo>
                  <a:pt x="102" y="0"/>
                </a:lnTo>
                <a:lnTo>
                  <a:pt x="86" y="1"/>
                </a:lnTo>
                <a:lnTo>
                  <a:pt x="70" y="3"/>
                </a:lnTo>
                <a:lnTo>
                  <a:pt x="53" y="8"/>
                </a:lnTo>
                <a:lnTo>
                  <a:pt x="35" y="15"/>
                </a:lnTo>
                <a:lnTo>
                  <a:pt x="18" y="24"/>
                </a:lnTo>
                <a:lnTo>
                  <a:pt x="0" y="35"/>
                </a:lnTo>
                <a:lnTo>
                  <a:pt x="0" y="729"/>
                </a:lnTo>
                <a:lnTo>
                  <a:pt x="1" y="729"/>
                </a:lnTo>
                <a:lnTo>
                  <a:pt x="4" y="729"/>
                </a:lnTo>
                <a:lnTo>
                  <a:pt x="10" y="728"/>
                </a:lnTo>
                <a:lnTo>
                  <a:pt x="18" y="727"/>
                </a:lnTo>
                <a:lnTo>
                  <a:pt x="27" y="726"/>
                </a:lnTo>
                <a:lnTo>
                  <a:pt x="37" y="725"/>
                </a:lnTo>
                <a:lnTo>
                  <a:pt x="50" y="721"/>
                </a:lnTo>
                <a:lnTo>
                  <a:pt x="64" y="719"/>
                </a:lnTo>
                <a:lnTo>
                  <a:pt x="77" y="714"/>
                </a:lnTo>
                <a:lnTo>
                  <a:pt x="92" y="710"/>
                </a:lnTo>
                <a:lnTo>
                  <a:pt x="108" y="704"/>
                </a:lnTo>
                <a:lnTo>
                  <a:pt x="125" y="697"/>
                </a:lnTo>
                <a:lnTo>
                  <a:pt x="141" y="689"/>
                </a:lnTo>
                <a:lnTo>
                  <a:pt x="159" y="680"/>
                </a:lnTo>
                <a:lnTo>
                  <a:pt x="176" y="668"/>
                </a:lnTo>
                <a:lnTo>
                  <a:pt x="192" y="657"/>
                </a:lnTo>
                <a:lnTo>
                  <a:pt x="192" y="17"/>
                </a:lnTo>
                <a:close/>
              </a:path>
            </a:pathLst>
          </a:cu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29" name="Freeform 314"/>
          <p:cNvSpPr/>
          <p:nvPr>
            <p:custDataLst>
              <p:tags r:id="rId305"/>
            </p:custDataLst>
          </p:nvPr>
        </p:nvSpPr>
        <p:spPr>
          <a:xfrm>
            <a:off x="7372350" y="5104130"/>
            <a:ext cx="34925" cy="128270"/>
          </a:xfrm>
          <a:custGeom>
            <a:avLst/>
            <a:gdLst>
              <a:gd name="txL" fmla="*/ 0 w 156"/>
              <a:gd name="txT" fmla="*/ 0 h 564"/>
              <a:gd name="txR" fmla="*/ 156 w 156"/>
              <a:gd name="txB" fmla="*/ 564 h 564"/>
            </a:gdLst>
            <a:ahLst/>
            <a:cxnLst>
              <a:cxn ang="0">
                <a:pos x="156" y="15"/>
              </a:cxn>
              <a:cxn ang="0">
                <a:pos x="153" y="14"/>
              </a:cxn>
              <a:cxn ang="0">
                <a:pos x="142" y="9"/>
              </a:cxn>
              <a:cxn ang="0">
                <a:pos x="127" y="4"/>
              </a:cxn>
              <a:cxn ang="0">
                <a:pos x="108" y="1"/>
              </a:cxn>
              <a:cxn ang="0">
                <a:pos x="84" y="0"/>
              </a:cxn>
              <a:cxn ang="0">
                <a:pos x="58" y="3"/>
              </a:cxn>
              <a:cxn ang="0">
                <a:pos x="29" y="12"/>
              </a:cxn>
              <a:cxn ang="0">
                <a:pos x="0" y="28"/>
              </a:cxn>
              <a:cxn ang="0">
                <a:pos x="0" y="564"/>
              </a:cxn>
              <a:cxn ang="0">
                <a:pos x="4" y="564"/>
              </a:cxn>
              <a:cxn ang="0">
                <a:pos x="15" y="563"/>
              </a:cxn>
              <a:cxn ang="0">
                <a:pos x="31" y="560"/>
              </a:cxn>
              <a:cxn ang="0">
                <a:pos x="52" y="555"/>
              </a:cxn>
              <a:cxn ang="0">
                <a:pos x="76" y="548"/>
              </a:cxn>
              <a:cxn ang="0">
                <a:pos x="102" y="537"/>
              </a:cxn>
              <a:cxn ang="0">
                <a:pos x="128" y="524"/>
              </a:cxn>
              <a:cxn ang="0">
                <a:pos x="156" y="505"/>
              </a:cxn>
              <a:cxn ang="0">
                <a:pos x="156" y="15"/>
              </a:cxn>
            </a:cxnLst>
            <a:rect l="txL" t="txT" r="txR" b="txB"/>
            <a:pathLst>
              <a:path w="156" h="564">
                <a:moveTo>
                  <a:pt x="156" y="15"/>
                </a:moveTo>
                <a:lnTo>
                  <a:pt x="153" y="14"/>
                </a:lnTo>
                <a:lnTo>
                  <a:pt x="142" y="9"/>
                </a:lnTo>
                <a:lnTo>
                  <a:pt x="127" y="4"/>
                </a:lnTo>
                <a:lnTo>
                  <a:pt x="108" y="1"/>
                </a:lnTo>
                <a:lnTo>
                  <a:pt x="84" y="0"/>
                </a:lnTo>
                <a:lnTo>
                  <a:pt x="58" y="3"/>
                </a:lnTo>
                <a:lnTo>
                  <a:pt x="29" y="12"/>
                </a:lnTo>
                <a:lnTo>
                  <a:pt x="0" y="28"/>
                </a:lnTo>
                <a:lnTo>
                  <a:pt x="0" y="564"/>
                </a:lnTo>
                <a:lnTo>
                  <a:pt x="4" y="564"/>
                </a:lnTo>
                <a:lnTo>
                  <a:pt x="15" y="563"/>
                </a:lnTo>
                <a:lnTo>
                  <a:pt x="31" y="560"/>
                </a:lnTo>
                <a:lnTo>
                  <a:pt x="52" y="555"/>
                </a:lnTo>
                <a:lnTo>
                  <a:pt x="76" y="548"/>
                </a:lnTo>
                <a:lnTo>
                  <a:pt x="102" y="537"/>
                </a:lnTo>
                <a:lnTo>
                  <a:pt x="128" y="524"/>
                </a:lnTo>
                <a:lnTo>
                  <a:pt x="156" y="505"/>
                </a:lnTo>
                <a:lnTo>
                  <a:pt x="156" y="15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30" name="Freeform 315"/>
          <p:cNvSpPr/>
          <p:nvPr>
            <p:custDataLst>
              <p:tags r:id="rId306"/>
            </p:custDataLst>
          </p:nvPr>
        </p:nvSpPr>
        <p:spPr>
          <a:xfrm>
            <a:off x="7374255" y="5107305"/>
            <a:ext cx="27305" cy="88900"/>
          </a:xfrm>
          <a:custGeom>
            <a:avLst/>
            <a:gdLst>
              <a:gd name="txL" fmla="*/ 0 w 117"/>
              <a:gd name="txT" fmla="*/ 0 h 396"/>
              <a:gd name="txR" fmla="*/ 117 w 117"/>
              <a:gd name="txB" fmla="*/ 396 h 396"/>
            </a:gdLst>
            <a:ahLst/>
            <a:cxnLst>
              <a:cxn ang="0">
                <a:pos x="117" y="10"/>
              </a:cxn>
              <a:cxn ang="0">
                <a:pos x="115" y="9"/>
              </a:cxn>
              <a:cxn ang="0">
                <a:pos x="107" y="6"/>
              </a:cxn>
              <a:cxn ang="0">
                <a:pos x="95" y="2"/>
              </a:cxn>
              <a:cxn ang="0">
                <a:pos x="80" y="0"/>
              </a:cxn>
              <a:cxn ang="0">
                <a:pos x="63" y="0"/>
              </a:cxn>
              <a:cxn ang="0">
                <a:pos x="43" y="2"/>
              </a:cxn>
              <a:cxn ang="0">
                <a:pos x="22" y="9"/>
              </a:cxn>
              <a:cxn ang="0">
                <a:pos x="0" y="22"/>
              </a:cxn>
              <a:cxn ang="0">
                <a:pos x="0" y="396"/>
              </a:cxn>
              <a:cxn ang="0">
                <a:pos x="3" y="396"/>
              </a:cxn>
              <a:cxn ang="0">
                <a:pos x="11" y="395"/>
              </a:cxn>
              <a:cxn ang="0">
                <a:pos x="23" y="393"/>
              </a:cxn>
              <a:cxn ang="0">
                <a:pos x="39" y="389"/>
              </a:cxn>
              <a:cxn ang="0">
                <a:pos x="58" y="385"/>
              </a:cxn>
              <a:cxn ang="0">
                <a:pos x="77" y="377"/>
              </a:cxn>
              <a:cxn ang="0">
                <a:pos x="96" y="365"/>
              </a:cxn>
              <a:cxn ang="0">
                <a:pos x="117" y="351"/>
              </a:cxn>
              <a:cxn ang="0">
                <a:pos x="117" y="10"/>
              </a:cxn>
            </a:cxnLst>
            <a:rect l="txL" t="txT" r="txR" b="txB"/>
            <a:pathLst>
              <a:path w="117" h="396">
                <a:moveTo>
                  <a:pt x="117" y="10"/>
                </a:moveTo>
                <a:lnTo>
                  <a:pt x="115" y="9"/>
                </a:lnTo>
                <a:lnTo>
                  <a:pt x="107" y="6"/>
                </a:lnTo>
                <a:lnTo>
                  <a:pt x="95" y="2"/>
                </a:lnTo>
                <a:lnTo>
                  <a:pt x="80" y="0"/>
                </a:lnTo>
                <a:lnTo>
                  <a:pt x="63" y="0"/>
                </a:lnTo>
                <a:lnTo>
                  <a:pt x="43" y="2"/>
                </a:lnTo>
                <a:lnTo>
                  <a:pt x="22" y="9"/>
                </a:lnTo>
                <a:lnTo>
                  <a:pt x="0" y="22"/>
                </a:lnTo>
                <a:lnTo>
                  <a:pt x="0" y="396"/>
                </a:lnTo>
                <a:lnTo>
                  <a:pt x="3" y="396"/>
                </a:lnTo>
                <a:lnTo>
                  <a:pt x="11" y="395"/>
                </a:lnTo>
                <a:lnTo>
                  <a:pt x="23" y="393"/>
                </a:lnTo>
                <a:lnTo>
                  <a:pt x="39" y="389"/>
                </a:lnTo>
                <a:lnTo>
                  <a:pt x="58" y="385"/>
                </a:lnTo>
                <a:lnTo>
                  <a:pt x="77" y="377"/>
                </a:lnTo>
                <a:lnTo>
                  <a:pt x="96" y="365"/>
                </a:lnTo>
                <a:lnTo>
                  <a:pt x="117" y="351"/>
                </a:lnTo>
                <a:lnTo>
                  <a:pt x="117" y="10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31" name="Freeform 316"/>
          <p:cNvSpPr/>
          <p:nvPr>
            <p:custDataLst>
              <p:tags r:id="rId307"/>
            </p:custDataLst>
          </p:nvPr>
        </p:nvSpPr>
        <p:spPr>
          <a:xfrm>
            <a:off x="7375525" y="5108575"/>
            <a:ext cx="17780" cy="52070"/>
          </a:xfrm>
          <a:custGeom>
            <a:avLst/>
            <a:gdLst>
              <a:gd name="txL" fmla="*/ 0 w 80"/>
              <a:gd name="txT" fmla="*/ 0 h 230"/>
              <a:gd name="txR" fmla="*/ 80 w 80"/>
              <a:gd name="txB" fmla="*/ 230 h 230"/>
            </a:gdLst>
            <a:ahLst/>
            <a:cxnLst>
              <a:cxn ang="0">
                <a:pos x="80" y="7"/>
              </a:cxn>
              <a:cxn ang="0">
                <a:pos x="78" y="6"/>
              </a:cxn>
              <a:cxn ang="0">
                <a:pos x="73" y="5"/>
              </a:cxn>
              <a:cxn ang="0">
                <a:pos x="65" y="2"/>
              </a:cxn>
              <a:cxn ang="0">
                <a:pos x="55" y="0"/>
              </a:cxn>
              <a:cxn ang="0">
                <a:pos x="44" y="0"/>
              </a:cxn>
              <a:cxn ang="0">
                <a:pos x="30" y="1"/>
              </a:cxn>
              <a:cxn ang="0">
                <a:pos x="15" y="7"/>
              </a:cxn>
              <a:cxn ang="0">
                <a:pos x="0" y="15"/>
              </a:cxn>
              <a:cxn ang="0">
                <a:pos x="0" y="230"/>
              </a:cxn>
              <a:cxn ang="0">
                <a:pos x="3" y="230"/>
              </a:cxn>
              <a:cxn ang="0">
                <a:pos x="7" y="229"/>
              </a:cxn>
              <a:cxn ang="0">
                <a:pos x="16" y="228"/>
              </a:cxn>
              <a:cxn ang="0">
                <a:pos x="27" y="225"/>
              </a:cxn>
              <a:cxn ang="0">
                <a:pos x="39" y="222"/>
              </a:cxn>
              <a:cxn ang="0">
                <a:pos x="53" y="216"/>
              </a:cxn>
              <a:cxn ang="0">
                <a:pos x="67" y="208"/>
              </a:cxn>
              <a:cxn ang="0">
                <a:pos x="80" y="199"/>
              </a:cxn>
              <a:cxn ang="0">
                <a:pos x="80" y="7"/>
              </a:cxn>
            </a:cxnLst>
            <a:rect l="txL" t="txT" r="txR" b="txB"/>
            <a:pathLst>
              <a:path w="80" h="230">
                <a:moveTo>
                  <a:pt x="80" y="7"/>
                </a:moveTo>
                <a:lnTo>
                  <a:pt x="78" y="6"/>
                </a:lnTo>
                <a:lnTo>
                  <a:pt x="73" y="5"/>
                </a:lnTo>
                <a:lnTo>
                  <a:pt x="65" y="2"/>
                </a:lnTo>
                <a:lnTo>
                  <a:pt x="55" y="0"/>
                </a:lnTo>
                <a:lnTo>
                  <a:pt x="44" y="0"/>
                </a:lnTo>
                <a:lnTo>
                  <a:pt x="30" y="1"/>
                </a:lnTo>
                <a:lnTo>
                  <a:pt x="15" y="7"/>
                </a:lnTo>
                <a:lnTo>
                  <a:pt x="0" y="15"/>
                </a:lnTo>
                <a:lnTo>
                  <a:pt x="0" y="230"/>
                </a:lnTo>
                <a:lnTo>
                  <a:pt x="3" y="230"/>
                </a:lnTo>
                <a:lnTo>
                  <a:pt x="7" y="229"/>
                </a:lnTo>
                <a:lnTo>
                  <a:pt x="16" y="228"/>
                </a:lnTo>
                <a:lnTo>
                  <a:pt x="27" y="225"/>
                </a:lnTo>
                <a:lnTo>
                  <a:pt x="39" y="222"/>
                </a:lnTo>
                <a:lnTo>
                  <a:pt x="53" y="216"/>
                </a:lnTo>
                <a:lnTo>
                  <a:pt x="67" y="208"/>
                </a:lnTo>
                <a:lnTo>
                  <a:pt x="80" y="199"/>
                </a:lnTo>
                <a:lnTo>
                  <a:pt x="80" y="7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32" name="Freeform 317"/>
          <p:cNvSpPr/>
          <p:nvPr>
            <p:custDataLst>
              <p:tags r:id="rId308"/>
            </p:custDataLst>
          </p:nvPr>
        </p:nvSpPr>
        <p:spPr>
          <a:xfrm>
            <a:off x="7594600" y="5257800"/>
            <a:ext cx="25400" cy="26670"/>
          </a:xfrm>
          <a:custGeom>
            <a:avLst/>
            <a:gdLst>
              <a:gd name="txL" fmla="*/ 0 w 117"/>
              <a:gd name="txT" fmla="*/ 0 h 117"/>
              <a:gd name="txR" fmla="*/ 117 w 117"/>
              <a:gd name="txB" fmla="*/ 117 h 117"/>
            </a:gdLst>
            <a:ahLst/>
            <a:cxnLst>
              <a:cxn ang="0">
                <a:pos x="58" y="117"/>
              </a:cxn>
              <a:cxn ang="0">
                <a:pos x="70" y="116"/>
              </a:cxn>
              <a:cxn ang="0">
                <a:pos x="81" y="112"/>
              </a:cxn>
              <a:cxn ang="0">
                <a:pos x="90" y="106"/>
              </a:cxn>
              <a:cxn ang="0">
                <a:pos x="100" y="100"/>
              </a:cxn>
              <a:cxn ang="0">
                <a:pos x="106" y="90"/>
              </a:cxn>
              <a:cxn ang="0">
                <a:pos x="112" y="81"/>
              </a:cxn>
              <a:cxn ang="0">
                <a:pos x="116" y="70"/>
              </a:cxn>
              <a:cxn ang="0">
                <a:pos x="117" y="58"/>
              </a:cxn>
              <a:cxn ang="0">
                <a:pos x="116" y="46"/>
              </a:cxn>
              <a:cxn ang="0">
                <a:pos x="112" y="35"/>
              </a:cxn>
              <a:cxn ang="0">
                <a:pos x="106" y="25"/>
              </a:cxn>
              <a:cxn ang="0">
                <a:pos x="100" y="17"/>
              </a:cxn>
              <a:cxn ang="0">
                <a:pos x="90" y="9"/>
              </a:cxn>
              <a:cxn ang="0">
                <a:pos x="81" y="4"/>
              </a:cxn>
              <a:cxn ang="0">
                <a:pos x="70" y="1"/>
              </a:cxn>
              <a:cxn ang="0">
                <a:pos x="58" y="0"/>
              </a:cxn>
              <a:cxn ang="0">
                <a:pos x="47" y="1"/>
              </a:cxn>
              <a:cxn ang="0">
                <a:pos x="36" y="4"/>
              </a:cxn>
              <a:cxn ang="0">
                <a:pos x="26" y="9"/>
              </a:cxn>
              <a:cxn ang="0">
                <a:pos x="17" y="17"/>
              </a:cxn>
              <a:cxn ang="0">
                <a:pos x="10" y="25"/>
              </a:cxn>
              <a:cxn ang="0">
                <a:pos x="5" y="35"/>
              </a:cxn>
              <a:cxn ang="0">
                <a:pos x="1" y="46"/>
              </a:cxn>
              <a:cxn ang="0">
                <a:pos x="0" y="58"/>
              </a:cxn>
              <a:cxn ang="0">
                <a:pos x="1" y="70"/>
              </a:cxn>
              <a:cxn ang="0">
                <a:pos x="5" y="81"/>
              </a:cxn>
              <a:cxn ang="0">
                <a:pos x="10" y="90"/>
              </a:cxn>
              <a:cxn ang="0">
                <a:pos x="17" y="100"/>
              </a:cxn>
              <a:cxn ang="0">
                <a:pos x="26" y="106"/>
              </a:cxn>
              <a:cxn ang="0">
                <a:pos x="36" y="112"/>
              </a:cxn>
              <a:cxn ang="0">
                <a:pos x="47" y="116"/>
              </a:cxn>
              <a:cxn ang="0">
                <a:pos x="58" y="117"/>
              </a:cxn>
            </a:cxnLst>
            <a:rect l="txL" t="txT" r="txR" b="txB"/>
            <a:pathLst>
              <a:path w="117" h="117">
                <a:moveTo>
                  <a:pt x="58" y="117"/>
                </a:moveTo>
                <a:lnTo>
                  <a:pt x="70" y="116"/>
                </a:lnTo>
                <a:lnTo>
                  <a:pt x="81" y="112"/>
                </a:lnTo>
                <a:lnTo>
                  <a:pt x="90" y="106"/>
                </a:lnTo>
                <a:lnTo>
                  <a:pt x="100" y="100"/>
                </a:lnTo>
                <a:lnTo>
                  <a:pt x="106" y="90"/>
                </a:lnTo>
                <a:lnTo>
                  <a:pt x="112" y="81"/>
                </a:lnTo>
                <a:lnTo>
                  <a:pt x="116" y="70"/>
                </a:lnTo>
                <a:lnTo>
                  <a:pt x="117" y="58"/>
                </a:lnTo>
                <a:lnTo>
                  <a:pt x="116" y="46"/>
                </a:lnTo>
                <a:lnTo>
                  <a:pt x="112" y="35"/>
                </a:lnTo>
                <a:lnTo>
                  <a:pt x="106" y="25"/>
                </a:lnTo>
                <a:lnTo>
                  <a:pt x="100" y="17"/>
                </a:lnTo>
                <a:lnTo>
                  <a:pt x="90" y="9"/>
                </a:lnTo>
                <a:lnTo>
                  <a:pt x="81" y="4"/>
                </a:lnTo>
                <a:lnTo>
                  <a:pt x="70" y="1"/>
                </a:lnTo>
                <a:lnTo>
                  <a:pt x="58" y="0"/>
                </a:lnTo>
                <a:lnTo>
                  <a:pt x="47" y="1"/>
                </a:lnTo>
                <a:lnTo>
                  <a:pt x="36" y="4"/>
                </a:lnTo>
                <a:lnTo>
                  <a:pt x="26" y="9"/>
                </a:lnTo>
                <a:lnTo>
                  <a:pt x="17" y="17"/>
                </a:lnTo>
                <a:lnTo>
                  <a:pt x="10" y="25"/>
                </a:lnTo>
                <a:lnTo>
                  <a:pt x="5" y="35"/>
                </a:lnTo>
                <a:lnTo>
                  <a:pt x="1" y="46"/>
                </a:lnTo>
                <a:lnTo>
                  <a:pt x="0" y="58"/>
                </a:lnTo>
                <a:lnTo>
                  <a:pt x="1" y="70"/>
                </a:lnTo>
                <a:lnTo>
                  <a:pt x="5" y="81"/>
                </a:lnTo>
                <a:lnTo>
                  <a:pt x="10" y="90"/>
                </a:lnTo>
                <a:lnTo>
                  <a:pt x="17" y="100"/>
                </a:lnTo>
                <a:lnTo>
                  <a:pt x="26" y="106"/>
                </a:lnTo>
                <a:lnTo>
                  <a:pt x="36" y="112"/>
                </a:lnTo>
                <a:lnTo>
                  <a:pt x="47" y="116"/>
                </a:lnTo>
                <a:lnTo>
                  <a:pt x="58" y="117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33" name="Freeform 318"/>
          <p:cNvSpPr/>
          <p:nvPr>
            <p:custDataLst>
              <p:tags r:id="rId309"/>
            </p:custDataLst>
          </p:nvPr>
        </p:nvSpPr>
        <p:spPr>
          <a:xfrm>
            <a:off x="7512050" y="5257800"/>
            <a:ext cx="14605" cy="13970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0" y="56"/>
              </a:cxn>
              <a:cxn ang="0">
                <a:pos x="50" y="49"/>
              </a:cxn>
              <a:cxn ang="0">
                <a:pos x="56" y="40"/>
              </a:cxn>
              <a:cxn ang="0">
                <a:pos x="58" y="29"/>
              </a:cxn>
              <a:cxn ang="0">
                <a:pos x="56" y="17"/>
              </a:cxn>
              <a:cxn ang="0">
                <a:pos x="50" y="8"/>
              </a:cxn>
              <a:cxn ang="0">
                <a:pos x="40" y="2"/>
              </a:cxn>
              <a:cxn ang="0">
                <a:pos x="29" y="0"/>
              </a:cxn>
              <a:cxn ang="0">
                <a:pos x="17" y="2"/>
              </a:cxn>
              <a:cxn ang="0">
                <a:pos x="8" y="8"/>
              </a:cxn>
              <a:cxn ang="0">
                <a:pos x="2" y="17"/>
              </a:cxn>
              <a:cxn ang="0">
                <a:pos x="0" y="29"/>
              </a:cxn>
              <a:cxn ang="0">
                <a:pos x="2" y="40"/>
              </a:cxn>
              <a:cxn ang="0">
                <a:pos x="8" y="49"/>
              </a:cxn>
              <a:cxn ang="0">
                <a:pos x="17" y="56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0" y="56"/>
                </a:lnTo>
                <a:lnTo>
                  <a:pt x="50" y="49"/>
                </a:lnTo>
                <a:lnTo>
                  <a:pt x="56" y="40"/>
                </a:lnTo>
                <a:lnTo>
                  <a:pt x="58" y="29"/>
                </a:lnTo>
                <a:lnTo>
                  <a:pt x="56" y="17"/>
                </a:lnTo>
                <a:lnTo>
                  <a:pt x="50" y="8"/>
                </a:lnTo>
                <a:lnTo>
                  <a:pt x="40" y="2"/>
                </a:lnTo>
                <a:lnTo>
                  <a:pt x="29" y="0"/>
                </a:lnTo>
                <a:lnTo>
                  <a:pt x="17" y="2"/>
                </a:lnTo>
                <a:lnTo>
                  <a:pt x="8" y="8"/>
                </a:lnTo>
                <a:lnTo>
                  <a:pt x="2" y="17"/>
                </a:lnTo>
                <a:lnTo>
                  <a:pt x="0" y="29"/>
                </a:lnTo>
                <a:lnTo>
                  <a:pt x="2" y="40"/>
                </a:lnTo>
                <a:lnTo>
                  <a:pt x="8" y="49"/>
                </a:lnTo>
                <a:lnTo>
                  <a:pt x="17" y="56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34" name="Freeform 319"/>
          <p:cNvSpPr/>
          <p:nvPr>
            <p:custDataLst>
              <p:tags r:id="rId310"/>
            </p:custDataLst>
          </p:nvPr>
        </p:nvSpPr>
        <p:spPr>
          <a:xfrm>
            <a:off x="7536180" y="5259705"/>
            <a:ext cx="12700" cy="12700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1" y="57"/>
              </a:cxn>
              <a:cxn ang="0">
                <a:pos x="50" y="51"/>
              </a:cxn>
              <a:cxn ang="0">
                <a:pos x="56" y="42"/>
              </a:cxn>
              <a:cxn ang="0">
                <a:pos x="58" y="30"/>
              </a:cxn>
              <a:cxn ang="0">
                <a:pos x="56" y="19"/>
              </a:cxn>
              <a:cxn ang="0">
                <a:pos x="50" y="9"/>
              </a:cxn>
              <a:cxn ang="0">
                <a:pos x="41" y="3"/>
              </a:cxn>
              <a:cxn ang="0">
                <a:pos x="29" y="0"/>
              </a:cxn>
              <a:cxn ang="0">
                <a:pos x="18" y="3"/>
              </a:cxn>
              <a:cxn ang="0">
                <a:pos x="9" y="9"/>
              </a:cxn>
              <a:cxn ang="0">
                <a:pos x="2" y="19"/>
              </a:cxn>
              <a:cxn ang="0">
                <a:pos x="0" y="30"/>
              </a:cxn>
              <a:cxn ang="0">
                <a:pos x="2" y="42"/>
              </a:cxn>
              <a:cxn ang="0">
                <a:pos x="9" y="51"/>
              </a:cxn>
              <a:cxn ang="0">
                <a:pos x="18" y="57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1" y="57"/>
                </a:lnTo>
                <a:lnTo>
                  <a:pt x="50" y="51"/>
                </a:lnTo>
                <a:lnTo>
                  <a:pt x="56" y="42"/>
                </a:lnTo>
                <a:lnTo>
                  <a:pt x="58" y="30"/>
                </a:lnTo>
                <a:lnTo>
                  <a:pt x="56" y="19"/>
                </a:lnTo>
                <a:lnTo>
                  <a:pt x="50" y="9"/>
                </a:lnTo>
                <a:lnTo>
                  <a:pt x="41" y="3"/>
                </a:lnTo>
                <a:lnTo>
                  <a:pt x="29" y="0"/>
                </a:lnTo>
                <a:lnTo>
                  <a:pt x="18" y="3"/>
                </a:lnTo>
                <a:lnTo>
                  <a:pt x="9" y="9"/>
                </a:lnTo>
                <a:lnTo>
                  <a:pt x="2" y="19"/>
                </a:lnTo>
                <a:lnTo>
                  <a:pt x="0" y="30"/>
                </a:lnTo>
                <a:lnTo>
                  <a:pt x="2" y="42"/>
                </a:lnTo>
                <a:lnTo>
                  <a:pt x="9" y="51"/>
                </a:lnTo>
                <a:lnTo>
                  <a:pt x="18" y="57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35" name="Freeform 320"/>
          <p:cNvSpPr/>
          <p:nvPr>
            <p:custDataLst>
              <p:tags r:id="rId311"/>
            </p:custDataLst>
          </p:nvPr>
        </p:nvSpPr>
        <p:spPr>
          <a:xfrm>
            <a:off x="7447280" y="5076825"/>
            <a:ext cx="36830" cy="180975"/>
          </a:xfrm>
          <a:custGeom>
            <a:avLst/>
            <a:gdLst>
              <a:gd name="txL" fmla="*/ 0 w 166"/>
              <a:gd name="txT" fmla="*/ 0 h 800"/>
              <a:gd name="txR" fmla="*/ 166 w 166"/>
              <a:gd name="txB" fmla="*/ 800 h 800"/>
            </a:gdLst>
            <a:ahLst/>
            <a:cxnLst>
              <a:cxn ang="0">
                <a:pos x="52" y="16"/>
              </a:cxn>
              <a:cxn ang="0">
                <a:pos x="47" y="32"/>
              </a:cxn>
              <a:cxn ang="0">
                <a:pos x="36" y="77"/>
              </a:cxn>
              <a:cxn ang="0">
                <a:pos x="21" y="148"/>
              </a:cxn>
              <a:cxn ang="0">
                <a:pos x="8" y="244"/>
              </a:cxn>
              <a:cxn ang="0">
                <a:pos x="0" y="359"/>
              </a:cxn>
              <a:cxn ang="0">
                <a:pos x="2" y="492"/>
              </a:cxn>
              <a:cxn ang="0">
                <a:pos x="15" y="640"/>
              </a:cxn>
              <a:cxn ang="0">
                <a:pos x="46" y="800"/>
              </a:cxn>
              <a:cxn ang="0">
                <a:pos x="161" y="794"/>
              </a:cxn>
              <a:cxn ang="0">
                <a:pos x="156" y="770"/>
              </a:cxn>
              <a:cxn ang="0">
                <a:pos x="145" y="706"/>
              </a:cxn>
              <a:cxn ang="0">
                <a:pos x="131" y="610"/>
              </a:cxn>
              <a:cxn ang="0">
                <a:pos x="118" y="493"/>
              </a:cxn>
              <a:cxn ang="0">
                <a:pos x="111" y="364"/>
              </a:cxn>
              <a:cxn ang="0">
                <a:pos x="115" y="235"/>
              </a:cxn>
              <a:cxn ang="0">
                <a:pos x="132" y="113"/>
              </a:cxn>
              <a:cxn ang="0">
                <a:pos x="166" y="9"/>
              </a:cxn>
              <a:cxn ang="0">
                <a:pos x="166" y="8"/>
              </a:cxn>
              <a:cxn ang="0">
                <a:pos x="166" y="6"/>
              </a:cxn>
              <a:cxn ang="0">
                <a:pos x="164" y="4"/>
              </a:cxn>
              <a:cxn ang="0">
                <a:pos x="157" y="0"/>
              </a:cxn>
              <a:cxn ang="0">
                <a:pos x="143" y="0"/>
              </a:cxn>
              <a:cxn ang="0">
                <a:pos x="123" y="1"/>
              </a:cxn>
              <a:cxn ang="0">
                <a:pos x="93" y="7"/>
              </a:cxn>
              <a:cxn ang="0">
                <a:pos x="52" y="16"/>
              </a:cxn>
            </a:cxnLst>
            <a:rect l="txL" t="txT" r="txR" b="txB"/>
            <a:pathLst>
              <a:path w="166" h="800">
                <a:moveTo>
                  <a:pt x="52" y="16"/>
                </a:moveTo>
                <a:lnTo>
                  <a:pt x="47" y="32"/>
                </a:lnTo>
                <a:lnTo>
                  <a:pt x="36" y="77"/>
                </a:lnTo>
                <a:lnTo>
                  <a:pt x="21" y="148"/>
                </a:lnTo>
                <a:lnTo>
                  <a:pt x="8" y="244"/>
                </a:lnTo>
                <a:lnTo>
                  <a:pt x="0" y="359"/>
                </a:lnTo>
                <a:lnTo>
                  <a:pt x="2" y="492"/>
                </a:lnTo>
                <a:lnTo>
                  <a:pt x="15" y="640"/>
                </a:lnTo>
                <a:lnTo>
                  <a:pt x="46" y="800"/>
                </a:lnTo>
                <a:lnTo>
                  <a:pt x="161" y="794"/>
                </a:lnTo>
                <a:lnTo>
                  <a:pt x="156" y="770"/>
                </a:lnTo>
                <a:lnTo>
                  <a:pt x="145" y="706"/>
                </a:lnTo>
                <a:lnTo>
                  <a:pt x="131" y="610"/>
                </a:lnTo>
                <a:lnTo>
                  <a:pt x="118" y="493"/>
                </a:lnTo>
                <a:lnTo>
                  <a:pt x="111" y="364"/>
                </a:lnTo>
                <a:lnTo>
                  <a:pt x="115" y="235"/>
                </a:lnTo>
                <a:lnTo>
                  <a:pt x="132" y="113"/>
                </a:lnTo>
                <a:lnTo>
                  <a:pt x="166" y="9"/>
                </a:lnTo>
                <a:lnTo>
                  <a:pt x="166" y="8"/>
                </a:lnTo>
                <a:lnTo>
                  <a:pt x="166" y="6"/>
                </a:lnTo>
                <a:lnTo>
                  <a:pt x="164" y="4"/>
                </a:lnTo>
                <a:lnTo>
                  <a:pt x="157" y="0"/>
                </a:lnTo>
                <a:lnTo>
                  <a:pt x="143" y="0"/>
                </a:lnTo>
                <a:lnTo>
                  <a:pt x="123" y="1"/>
                </a:lnTo>
                <a:lnTo>
                  <a:pt x="93" y="7"/>
                </a:lnTo>
                <a:lnTo>
                  <a:pt x="52" y="1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36" name="Freeform 321"/>
          <p:cNvSpPr/>
          <p:nvPr>
            <p:custDataLst>
              <p:tags r:id="rId312"/>
            </p:custDataLst>
          </p:nvPr>
        </p:nvSpPr>
        <p:spPr>
          <a:xfrm>
            <a:off x="7640955" y="5054600"/>
            <a:ext cx="50800" cy="203200"/>
          </a:xfrm>
          <a:custGeom>
            <a:avLst/>
            <a:gdLst>
              <a:gd name="txL" fmla="*/ 0 w 225"/>
              <a:gd name="txT" fmla="*/ 0 h 893"/>
              <a:gd name="txR" fmla="*/ 225 w 225"/>
              <a:gd name="txB" fmla="*/ 893 h 893"/>
            </a:gdLst>
            <a:ahLst/>
            <a:cxnLst>
              <a:cxn ang="0">
                <a:pos x="225" y="6"/>
              </a:cxn>
              <a:cxn ang="0">
                <a:pos x="219" y="12"/>
              </a:cxn>
              <a:cxn ang="0">
                <a:pos x="204" y="35"/>
              </a:cxn>
              <a:cxn ang="0">
                <a:pos x="185" y="82"/>
              </a:cxn>
              <a:cxn ang="0">
                <a:pos x="165" y="158"/>
              </a:cxn>
              <a:cxn ang="0">
                <a:pos x="149" y="270"/>
              </a:cxn>
              <a:cxn ang="0">
                <a:pos x="141" y="427"/>
              </a:cxn>
              <a:cxn ang="0">
                <a:pos x="146" y="631"/>
              </a:cxn>
              <a:cxn ang="0">
                <a:pos x="168" y="893"/>
              </a:cxn>
              <a:cxn ang="0">
                <a:pos x="41" y="893"/>
              </a:cxn>
              <a:cxn ang="0">
                <a:pos x="36" y="867"/>
              </a:cxn>
              <a:cxn ang="0">
                <a:pos x="26" y="794"/>
              </a:cxn>
              <a:cxn ang="0">
                <a:pos x="13" y="686"/>
              </a:cxn>
              <a:cxn ang="0">
                <a:pos x="3" y="554"/>
              </a:cxn>
              <a:cxn ang="0">
                <a:pos x="0" y="408"/>
              </a:cxn>
              <a:cxn ang="0">
                <a:pos x="6" y="260"/>
              </a:cxn>
              <a:cxn ang="0">
                <a:pos x="30" y="121"/>
              </a:cxn>
              <a:cxn ang="0">
                <a:pos x="73" y="0"/>
              </a:cxn>
              <a:cxn ang="0">
                <a:pos x="225" y="6"/>
              </a:cxn>
            </a:cxnLst>
            <a:rect l="txL" t="txT" r="txR" b="txB"/>
            <a:pathLst>
              <a:path w="225" h="893">
                <a:moveTo>
                  <a:pt x="225" y="6"/>
                </a:moveTo>
                <a:lnTo>
                  <a:pt x="219" y="12"/>
                </a:lnTo>
                <a:lnTo>
                  <a:pt x="204" y="35"/>
                </a:lnTo>
                <a:lnTo>
                  <a:pt x="185" y="82"/>
                </a:lnTo>
                <a:lnTo>
                  <a:pt x="165" y="158"/>
                </a:lnTo>
                <a:lnTo>
                  <a:pt x="149" y="270"/>
                </a:lnTo>
                <a:lnTo>
                  <a:pt x="141" y="427"/>
                </a:lnTo>
                <a:lnTo>
                  <a:pt x="146" y="631"/>
                </a:lnTo>
                <a:lnTo>
                  <a:pt x="168" y="893"/>
                </a:lnTo>
                <a:lnTo>
                  <a:pt x="41" y="893"/>
                </a:lnTo>
                <a:lnTo>
                  <a:pt x="36" y="867"/>
                </a:lnTo>
                <a:lnTo>
                  <a:pt x="26" y="794"/>
                </a:lnTo>
                <a:lnTo>
                  <a:pt x="13" y="686"/>
                </a:lnTo>
                <a:lnTo>
                  <a:pt x="3" y="554"/>
                </a:lnTo>
                <a:lnTo>
                  <a:pt x="0" y="408"/>
                </a:lnTo>
                <a:lnTo>
                  <a:pt x="6" y="260"/>
                </a:lnTo>
                <a:lnTo>
                  <a:pt x="30" y="121"/>
                </a:lnTo>
                <a:lnTo>
                  <a:pt x="73" y="0"/>
                </a:lnTo>
                <a:lnTo>
                  <a:pt x="225" y="6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37" name="Freeform 322"/>
          <p:cNvSpPr/>
          <p:nvPr>
            <p:custDataLst>
              <p:tags r:id="rId313"/>
            </p:custDataLst>
          </p:nvPr>
        </p:nvSpPr>
        <p:spPr>
          <a:xfrm>
            <a:off x="7447280" y="5088255"/>
            <a:ext cx="33655" cy="158750"/>
          </a:xfrm>
          <a:custGeom>
            <a:avLst/>
            <a:gdLst>
              <a:gd name="txL" fmla="*/ 0 w 145"/>
              <a:gd name="txT" fmla="*/ 0 h 699"/>
              <a:gd name="txR" fmla="*/ 145 w 145"/>
              <a:gd name="txB" fmla="*/ 699 h 699"/>
            </a:gdLst>
            <a:ahLst/>
            <a:cxnLst>
              <a:cxn ang="0">
                <a:pos x="46" y="14"/>
              </a:cxn>
              <a:cxn ang="0">
                <a:pos x="41" y="28"/>
              </a:cxn>
              <a:cxn ang="0">
                <a:pos x="32" y="67"/>
              </a:cxn>
              <a:cxn ang="0">
                <a:pos x="20" y="130"/>
              </a:cxn>
              <a:cxn ang="0">
                <a:pos x="7" y="213"/>
              </a:cxn>
              <a:cxn ang="0">
                <a:pos x="0" y="314"/>
              </a:cxn>
              <a:cxn ang="0">
                <a:pos x="1" y="430"/>
              </a:cxn>
              <a:cxn ang="0">
                <a:pos x="13" y="559"/>
              </a:cxn>
              <a:cxn ang="0">
                <a:pos x="40" y="699"/>
              </a:cxn>
              <a:cxn ang="0">
                <a:pos x="140" y="693"/>
              </a:cxn>
              <a:cxn ang="0">
                <a:pos x="135" y="672"/>
              </a:cxn>
              <a:cxn ang="0">
                <a:pos x="126" y="616"/>
              </a:cxn>
              <a:cxn ang="0">
                <a:pos x="113" y="532"/>
              </a:cxn>
              <a:cxn ang="0">
                <a:pos x="103" y="430"/>
              </a:cxn>
              <a:cxn ang="0">
                <a:pos x="97" y="317"/>
              </a:cxn>
              <a:cxn ang="0">
                <a:pos x="100" y="205"/>
              </a:cxn>
              <a:cxn ang="0">
                <a:pos x="115" y="98"/>
              </a:cxn>
              <a:cxn ang="0">
                <a:pos x="145" y="8"/>
              </a:cxn>
              <a:cxn ang="0">
                <a:pos x="145" y="7"/>
              </a:cxn>
              <a:cxn ang="0">
                <a:pos x="145" y="5"/>
              </a:cxn>
              <a:cxn ang="0">
                <a:pos x="143" y="3"/>
              </a:cxn>
              <a:cxn ang="0">
                <a:pos x="137" y="0"/>
              </a:cxn>
              <a:cxn ang="0">
                <a:pos x="126" y="0"/>
              </a:cxn>
              <a:cxn ang="0">
                <a:pos x="108" y="1"/>
              </a:cxn>
              <a:cxn ang="0">
                <a:pos x="81" y="6"/>
              </a:cxn>
              <a:cxn ang="0">
                <a:pos x="46" y="14"/>
              </a:cxn>
            </a:cxnLst>
            <a:rect l="txL" t="txT" r="txR" b="txB"/>
            <a:pathLst>
              <a:path w="145" h="699">
                <a:moveTo>
                  <a:pt x="46" y="14"/>
                </a:moveTo>
                <a:lnTo>
                  <a:pt x="41" y="28"/>
                </a:lnTo>
                <a:lnTo>
                  <a:pt x="32" y="67"/>
                </a:lnTo>
                <a:lnTo>
                  <a:pt x="20" y="130"/>
                </a:lnTo>
                <a:lnTo>
                  <a:pt x="7" y="213"/>
                </a:lnTo>
                <a:lnTo>
                  <a:pt x="0" y="314"/>
                </a:lnTo>
                <a:lnTo>
                  <a:pt x="1" y="430"/>
                </a:lnTo>
                <a:lnTo>
                  <a:pt x="13" y="559"/>
                </a:lnTo>
                <a:lnTo>
                  <a:pt x="40" y="699"/>
                </a:lnTo>
                <a:lnTo>
                  <a:pt x="140" y="693"/>
                </a:lnTo>
                <a:lnTo>
                  <a:pt x="135" y="672"/>
                </a:lnTo>
                <a:lnTo>
                  <a:pt x="126" y="616"/>
                </a:lnTo>
                <a:lnTo>
                  <a:pt x="113" y="532"/>
                </a:lnTo>
                <a:lnTo>
                  <a:pt x="103" y="430"/>
                </a:lnTo>
                <a:lnTo>
                  <a:pt x="97" y="317"/>
                </a:lnTo>
                <a:lnTo>
                  <a:pt x="100" y="205"/>
                </a:lnTo>
                <a:lnTo>
                  <a:pt x="115" y="98"/>
                </a:lnTo>
                <a:lnTo>
                  <a:pt x="145" y="8"/>
                </a:lnTo>
                <a:lnTo>
                  <a:pt x="145" y="7"/>
                </a:lnTo>
                <a:lnTo>
                  <a:pt x="145" y="5"/>
                </a:lnTo>
                <a:lnTo>
                  <a:pt x="143" y="3"/>
                </a:lnTo>
                <a:lnTo>
                  <a:pt x="137" y="0"/>
                </a:lnTo>
                <a:lnTo>
                  <a:pt x="126" y="0"/>
                </a:lnTo>
                <a:lnTo>
                  <a:pt x="108" y="1"/>
                </a:lnTo>
                <a:lnTo>
                  <a:pt x="81" y="6"/>
                </a:lnTo>
                <a:lnTo>
                  <a:pt x="46" y="14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38" name="Freeform 323"/>
          <p:cNvSpPr/>
          <p:nvPr>
            <p:custDataLst>
              <p:tags r:id="rId314"/>
            </p:custDataLst>
          </p:nvPr>
        </p:nvSpPr>
        <p:spPr>
          <a:xfrm>
            <a:off x="7448550" y="5099050"/>
            <a:ext cx="28575" cy="134620"/>
          </a:xfrm>
          <a:custGeom>
            <a:avLst/>
            <a:gdLst>
              <a:gd name="txL" fmla="*/ 0 w 123"/>
              <a:gd name="txT" fmla="*/ 0 h 597"/>
              <a:gd name="txR" fmla="*/ 123 w 123"/>
              <a:gd name="txB" fmla="*/ 597 h 597"/>
            </a:gdLst>
            <a:ahLst/>
            <a:cxnLst>
              <a:cxn ang="0">
                <a:pos x="39" y="12"/>
              </a:cxn>
              <a:cxn ang="0">
                <a:pos x="35" y="23"/>
              </a:cxn>
              <a:cxn ang="0">
                <a:pos x="26" y="57"/>
              </a:cxn>
              <a:cxn ang="0">
                <a:pos x="16" y="111"/>
              </a:cxn>
              <a:cxn ang="0">
                <a:pos x="6" y="181"/>
              </a:cxn>
              <a:cxn ang="0">
                <a:pos x="0" y="267"/>
              </a:cxn>
              <a:cxn ang="0">
                <a:pos x="1" y="367"/>
              </a:cxn>
              <a:cxn ang="0">
                <a:pos x="11" y="477"/>
              </a:cxn>
              <a:cxn ang="0">
                <a:pos x="34" y="597"/>
              </a:cxn>
              <a:cxn ang="0">
                <a:pos x="119" y="591"/>
              </a:cxn>
              <a:cxn ang="0">
                <a:pos x="115" y="574"/>
              </a:cxn>
              <a:cxn ang="0">
                <a:pos x="107" y="526"/>
              </a:cxn>
              <a:cxn ang="0">
                <a:pos x="97" y="454"/>
              </a:cxn>
              <a:cxn ang="0">
                <a:pos x="88" y="367"/>
              </a:cxn>
              <a:cxn ang="0">
                <a:pos x="82" y="272"/>
              </a:cxn>
              <a:cxn ang="0">
                <a:pos x="84" y="175"/>
              </a:cxn>
              <a:cxn ang="0">
                <a:pos x="97" y="84"/>
              </a:cxn>
              <a:cxn ang="0">
                <a:pos x="123" y="7"/>
              </a:cxn>
              <a:cxn ang="0">
                <a:pos x="123" y="6"/>
              </a:cxn>
              <a:cxn ang="0">
                <a:pos x="123" y="5"/>
              </a:cxn>
              <a:cxn ang="0">
                <a:pos x="121" y="3"/>
              </a:cxn>
              <a:cxn ang="0">
                <a:pos x="117" y="0"/>
              </a:cxn>
              <a:cxn ang="0">
                <a:pos x="106" y="0"/>
              </a:cxn>
              <a:cxn ang="0">
                <a:pos x="91" y="2"/>
              </a:cxn>
              <a:cxn ang="0">
                <a:pos x="70" y="5"/>
              </a:cxn>
              <a:cxn ang="0">
                <a:pos x="39" y="12"/>
              </a:cxn>
            </a:cxnLst>
            <a:rect l="txL" t="txT" r="txR" b="txB"/>
            <a:pathLst>
              <a:path w="123" h="597">
                <a:moveTo>
                  <a:pt x="39" y="12"/>
                </a:moveTo>
                <a:lnTo>
                  <a:pt x="35" y="23"/>
                </a:lnTo>
                <a:lnTo>
                  <a:pt x="26" y="57"/>
                </a:lnTo>
                <a:lnTo>
                  <a:pt x="16" y="111"/>
                </a:lnTo>
                <a:lnTo>
                  <a:pt x="6" y="181"/>
                </a:lnTo>
                <a:lnTo>
                  <a:pt x="0" y="267"/>
                </a:lnTo>
                <a:lnTo>
                  <a:pt x="1" y="367"/>
                </a:lnTo>
                <a:lnTo>
                  <a:pt x="11" y="477"/>
                </a:lnTo>
                <a:lnTo>
                  <a:pt x="34" y="597"/>
                </a:lnTo>
                <a:lnTo>
                  <a:pt x="119" y="591"/>
                </a:lnTo>
                <a:lnTo>
                  <a:pt x="115" y="574"/>
                </a:lnTo>
                <a:lnTo>
                  <a:pt x="107" y="526"/>
                </a:lnTo>
                <a:lnTo>
                  <a:pt x="97" y="454"/>
                </a:lnTo>
                <a:lnTo>
                  <a:pt x="88" y="367"/>
                </a:lnTo>
                <a:lnTo>
                  <a:pt x="82" y="272"/>
                </a:lnTo>
                <a:lnTo>
                  <a:pt x="84" y="175"/>
                </a:lnTo>
                <a:lnTo>
                  <a:pt x="97" y="84"/>
                </a:lnTo>
                <a:lnTo>
                  <a:pt x="123" y="7"/>
                </a:lnTo>
                <a:lnTo>
                  <a:pt x="123" y="6"/>
                </a:lnTo>
                <a:lnTo>
                  <a:pt x="123" y="5"/>
                </a:lnTo>
                <a:lnTo>
                  <a:pt x="121" y="3"/>
                </a:lnTo>
                <a:lnTo>
                  <a:pt x="117" y="0"/>
                </a:lnTo>
                <a:lnTo>
                  <a:pt x="106" y="0"/>
                </a:lnTo>
                <a:lnTo>
                  <a:pt x="91" y="2"/>
                </a:lnTo>
                <a:lnTo>
                  <a:pt x="70" y="5"/>
                </a:lnTo>
                <a:lnTo>
                  <a:pt x="39" y="12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39" name="Freeform 324"/>
          <p:cNvSpPr/>
          <p:nvPr>
            <p:custDataLst>
              <p:tags r:id="rId315"/>
            </p:custDataLst>
          </p:nvPr>
        </p:nvSpPr>
        <p:spPr>
          <a:xfrm>
            <a:off x="7450455" y="5108575"/>
            <a:ext cx="24130" cy="112395"/>
          </a:xfrm>
          <a:custGeom>
            <a:avLst/>
            <a:gdLst>
              <a:gd name="txL" fmla="*/ 0 w 103"/>
              <a:gd name="txT" fmla="*/ 0 h 492"/>
              <a:gd name="txR" fmla="*/ 103 w 103"/>
              <a:gd name="txB" fmla="*/ 492 h 492"/>
            </a:gdLst>
            <a:ahLst/>
            <a:cxnLst>
              <a:cxn ang="0">
                <a:pos x="32" y="9"/>
              </a:cxn>
              <a:cxn ang="0">
                <a:pos x="28" y="18"/>
              </a:cxn>
              <a:cxn ang="0">
                <a:pos x="21" y="47"/>
              </a:cxn>
              <a:cxn ang="0">
                <a:pos x="12" y="90"/>
              </a:cxn>
              <a:cxn ang="0">
                <a:pos x="4" y="149"/>
              </a:cxn>
              <a:cxn ang="0">
                <a:pos x="0" y="220"/>
              </a:cxn>
              <a:cxn ang="0">
                <a:pos x="0" y="303"/>
              </a:cxn>
              <a:cxn ang="0">
                <a:pos x="9" y="394"/>
              </a:cxn>
              <a:cxn ang="0">
                <a:pos x="27" y="492"/>
              </a:cxn>
              <a:cxn ang="0">
                <a:pos x="98" y="489"/>
              </a:cxn>
              <a:cxn ang="0">
                <a:pos x="95" y="474"/>
              </a:cxn>
              <a:cxn ang="0">
                <a:pos x="88" y="434"/>
              </a:cxn>
              <a:cxn ang="0">
                <a:pos x="80" y="375"/>
              </a:cxn>
              <a:cxn ang="0">
                <a:pos x="72" y="303"/>
              </a:cxn>
              <a:cxn ang="0">
                <a:pos x="68" y="224"/>
              </a:cxn>
              <a:cxn ang="0">
                <a:pos x="70" y="144"/>
              </a:cxn>
              <a:cxn ang="0">
                <a:pos x="81" y="68"/>
              </a:cxn>
              <a:cxn ang="0">
                <a:pos x="103" y="5"/>
              </a:cxn>
              <a:cxn ang="0">
                <a:pos x="103" y="4"/>
              </a:cxn>
              <a:cxn ang="0">
                <a:pos x="103" y="3"/>
              </a:cxn>
              <a:cxn ang="0">
                <a:pos x="100" y="1"/>
              </a:cxn>
              <a:cxn ang="0">
                <a:pos x="97" y="0"/>
              </a:cxn>
              <a:cxn ang="0">
                <a:pos x="89" y="0"/>
              </a:cxn>
              <a:cxn ang="0">
                <a:pos x="75" y="0"/>
              </a:cxn>
              <a:cxn ang="0">
                <a:pos x="57" y="3"/>
              </a:cxn>
              <a:cxn ang="0">
                <a:pos x="32" y="9"/>
              </a:cxn>
            </a:cxnLst>
            <a:rect l="txL" t="txT" r="txR" b="txB"/>
            <a:pathLst>
              <a:path w="103" h="492">
                <a:moveTo>
                  <a:pt x="32" y="9"/>
                </a:moveTo>
                <a:lnTo>
                  <a:pt x="28" y="18"/>
                </a:lnTo>
                <a:lnTo>
                  <a:pt x="21" y="47"/>
                </a:lnTo>
                <a:lnTo>
                  <a:pt x="12" y="90"/>
                </a:lnTo>
                <a:lnTo>
                  <a:pt x="4" y="149"/>
                </a:lnTo>
                <a:lnTo>
                  <a:pt x="0" y="220"/>
                </a:lnTo>
                <a:lnTo>
                  <a:pt x="0" y="303"/>
                </a:lnTo>
                <a:lnTo>
                  <a:pt x="9" y="394"/>
                </a:lnTo>
                <a:lnTo>
                  <a:pt x="27" y="492"/>
                </a:lnTo>
                <a:lnTo>
                  <a:pt x="98" y="489"/>
                </a:lnTo>
                <a:lnTo>
                  <a:pt x="95" y="474"/>
                </a:lnTo>
                <a:lnTo>
                  <a:pt x="88" y="434"/>
                </a:lnTo>
                <a:lnTo>
                  <a:pt x="80" y="375"/>
                </a:lnTo>
                <a:lnTo>
                  <a:pt x="72" y="303"/>
                </a:lnTo>
                <a:lnTo>
                  <a:pt x="68" y="224"/>
                </a:lnTo>
                <a:lnTo>
                  <a:pt x="70" y="144"/>
                </a:lnTo>
                <a:lnTo>
                  <a:pt x="81" y="68"/>
                </a:lnTo>
                <a:lnTo>
                  <a:pt x="103" y="5"/>
                </a:lnTo>
                <a:lnTo>
                  <a:pt x="103" y="4"/>
                </a:lnTo>
                <a:lnTo>
                  <a:pt x="103" y="3"/>
                </a:lnTo>
                <a:lnTo>
                  <a:pt x="100" y="1"/>
                </a:lnTo>
                <a:lnTo>
                  <a:pt x="97" y="0"/>
                </a:lnTo>
                <a:lnTo>
                  <a:pt x="89" y="0"/>
                </a:lnTo>
                <a:lnTo>
                  <a:pt x="75" y="0"/>
                </a:lnTo>
                <a:lnTo>
                  <a:pt x="57" y="3"/>
                </a:lnTo>
                <a:lnTo>
                  <a:pt x="32" y="9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40" name="Freeform 325"/>
          <p:cNvSpPr/>
          <p:nvPr>
            <p:custDataLst>
              <p:tags r:id="rId316"/>
            </p:custDataLst>
          </p:nvPr>
        </p:nvSpPr>
        <p:spPr>
          <a:xfrm>
            <a:off x="7451725" y="5120005"/>
            <a:ext cx="19050" cy="88900"/>
          </a:xfrm>
          <a:custGeom>
            <a:avLst/>
            <a:gdLst>
              <a:gd name="txL" fmla="*/ 0 w 82"/>
              <a:gd name="txT" fmla="*/ 0 h 390"/>
              <a:gd name="txR" fmla="*/ 82 w 82"/>
              <a:gd name="txB" fmla="*/ 390 h 390"/>
            </a:gdLst>
            <a:ahLst/>
            <a:cxnLst>
              <a:cxn ang="0">
                <a:pos x="25" y="8"/>
              </a:cxn>
              <a:cxn ang="0">
                <a:pos x="23" y="16"/>
              </a:cxn>
              <a:cxn ang="0">
                <a:pos x="17" y="38"/>
              </a:cxn>
              <a:cxn ang="0">
                <a:pos x="11" y="72"/>
              </a:cxn>
              <a:cxn ang="0">
                <a:pos x="4" y="118"/>
              </a:cxn>
              <a:cxn ang="0">
                <a:pos x="0" y="174"/>
              </a:cxn>
              <a:cxn ang="0">
                <a:pos x="0" y="240"/>
              </a:cxn>
              <a:cxn ang="0">
                <a:pos x="7" y="312"/>
              </a:cxn>
              <a:cxn ang="0">
                <a:pos x="22" y="390"/>
              </a:cxn>
              <a:cxn ang="0">
                <a:pos x="78" y="387"/>
              </a:cxn>
              <a:cxn ang="0">
                <a:pos x="76" y="375"/>
              </a:cxn>
              <a:cxn ang="0">
                <a:pos x="70" y="343"/>
              </a:cxn>
              <a:cxn ang="0">
                <a:pos x="63" y="297"/>
              </a:cxn>
              <a:cxn ang="0">
                <a:pos x="57" y="240"/>
              </a:cxn>
              <a:cxn ang="0">
                <a:pos x="54" y="178"/>
              </a:cxn>
              <a:cxn ang="0">
                <a:pos x="56" y="113"/>
              </a:cxn>
              <a:cxn ang="0">
                <a:pos x="64" y="55"/>
              </a:cxn>
              <a:cxn ang="0">
                <a:pos x="82" y="4"/>
              </a:cxn>
              <a:cxn ang="0">
                <a:pos x="82" y="4"/>
              </a:cxn>
              <a:cxn ang="0">
                <a:pos x="82" y="2"/>
              </a:cxn>
              <a:cxn ang="0">
                <a:pos x="80" y="1"/>
              </a:cxn>
              <a:cxn ang="0">
                <a:pos x="77" y="0"/>
              </a:cxn>
              <a:cxn ang="0">
                <a:pos x="70" y="0"/>
              </a:cxn>
              <a:cxn ang="0">
                <a:pos x="60" y="1"/>
              </a:cxn>
              <a:cxn ang="0">
                <a:pos x="46" y="3"/>
              </a:cxn>
              <a:cxn ang="0">
                <a:pos x="25" y="8"/>
              </a:cxn>
            </a:cxnLst>
            <a:rect l="txL" t="txT" r="txR" b="txB"/>
            <a:pathLst>
              <a:path w="82" h="390">
                <a:moveTo>
                  <a:pt x="25" y="8"/>
                </a:moveTo>
                <a:lnTo>
                  <a:pt x="23" y="16"/>
                </a:lnTo>
                <a:lnTo>
                  <a:pt x="17" y="38"/>
                </a:lnTo>
                <a:lnTo>
                  <a:pt x="11" y="72"/>
                </a:lnTo>
                <a:lnTo>
                  <a:pt x="4" y="118"/>
                </a:lnTo>
                <a:lnTo>
                  <a:pt x="0" y="174"/>
                </a:lnTo>
                <a:lnTo>
                  <a:pt x="0" y="240"/>
                </a:lnTo>
                <a:lnTo>
                  <a:pt x="7" y="312"/>
                </a:lnTo>
                <a:lnTo>
                  <a:pt x="22" y="390"/>
                </a:lnTo>
                <a:lnTo>
                  <a:pt x="78" y="387"/>
                </a:lnTo>
                <a:lnTo>
                  <a:pt x="76" y="375"/>
                </a:lnTo>
                <a:lnTo>
                  <a:pt x="70" y="343"/>
                </a:lnTo>
                <a:lnTo>
                  <a:pt x="63" y="297"/>
                </a:lnTo>
                <a:lnTo>
                  <a:pt x="57" y="240"/>
                </a:lnTo>
                <a:lnTo>
                  <a:pt x="54" y="178"/>
                </a:lnTo>
                <a:lnTo>
                  <a:pt x="56" y="113"/>
                </a:lnTo>
                <a:lnTo>
                  <a:pt x="64" y="55"/>
                </a:lnTo>
                <a:lnTo>
                  <a:pt x="82" y="4"/>
                </a:lnTo>
                <a:lnTo>
                  <a:pt x="82" y="4"/>
                </a:lnTo>
                <a:lnTo>
                  <a:pt x="82" y="2"/>
                </a:lnTo>
                <a:lnTo>
                  <a:pt x="80" y="1"/>
                </a:lnTo>
                <a:lnTo>
                  <a:pt x="77" y="0"/>
                </a:lnTo>
                <a:lnTo>
                  <a:pt x="70" y="0"/>
                </a:lnTo>
                <a:lnTo>
                  <a:pt x="60" y="1"/>
                </a:lnTo>
                <a:lnTo>
                  <a:pt x="46" y="3"/>
                </a:lnTo>
                <a:lnTo>
                  <a:pt x="25" y="8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41" name="Freeform 326"/>
          <p:cNvSpPr/>
          <p:nvPr>
            <p:custDataLst>
              <p:tags r:id="rId317"/>
            </p:custDataLst>
          </p:nvPr>
        </p:nvSpPr>
        <p:spPr>
          <a:xfrm>
            <a:off x="7453630" y="5130800"/>
            <a:ext cx="12700" cy="64770"/>
          </a:xfrm>
          <a:custGeom>
            <a:avLst/>
            <a:gdLst>
              <a:gd name="txL" fmla="*/ 0 w 59"/>
              <a:gd name="txT" fmla="*/ 0 h 288"/>
              <a:gd name="txR" fmla="*/ 59 w 59"/>
              <a:gd name="txB" fmla="*/ 288 h 288"/>
            </a:gdLst>
            <a:ahLst/>
            <a:cxnLst>
              <a:cxn ang="0">
                <a:pos x="18" y="6"/>
              </a:cxn>
              <a:cxn ang="0">
                <a:pos x="17" y="11"/>
              </a:cxn>
              <a:cxn ang="0">
                <a:pos x="13" y="27"/>
              </a:cxn>
              <a:cxn ang="0">
                <a:pos x="7" y="53"/>
              </a:cxn>
              <a:cxn ang="0">
                <a:pos x="2" y="87"/>
              </a:cxn>
              <a:cxn ang="0">
                <a:pos x="0" y="130"/>
              </a:cxn>
              <a:cxn ang="0">
                <a:pos x="0" y="177"/>
              </a:cxn>
              <a:cxn ang="0">
                <a:pos x="5" y="231"/>
              </a:cxn>
              <a:cxn ang="0">
                <a:pos x="16" y="288"/>
              </a:cxn>
              <a:cxn ang="0">
                <a:pos x="57" y="286"/>
              </a:cxn>
              <a:cxn ang="0">
                <a:pos x="56" y="278"/>
              </a:cxn>
              <a:cxn ang="0">
                <a:pos x="51" y="254"/>
              </a:cxn>
              <a:cxn ang="0">
                <a:pos x="47" y="219"/>
              </a:cxn>
              <a:cxn ang="0">
                <a:pos x="42" y="177"/>
              </a:cxn>
              <a:cxn ang="0">
                <a:pos x="40" y="131"/>
              </a:cxn>
              <a:cxn ang="0">
                <a:pos x="41" y="84"/>
              </a:cxn>
              <a:cxn ang="0">
                <a:pos x="47" y="40"/>
              </a:cxn>
              <a:cxn ang="0">
                <a:pos x="59" y="3"/>
              </a:cxn>
              <a:cxn ang="0">
                <a:pos x="59" y="3"/>
              </a:cxn>
              <a:cxn ang="0">
                <a:pos x="59" y="2"/>
              </a:cxn>
              <a:cxn ang="0">
                <a:pos x="58" y="1"/>
              </a:cxn>
              <a:cxn ang="0">
                <a:pos x="56" y="0"/>
              </a:cxn>
              <a:cxn ang="0">
                <a:pos x="51" y="0"/>
              </a:cxn>
              <a:cxn ang="0">
                <a:pos x="45" y="0"/>
              </a:cxn>
              <a:cxn ang="0">
                <a:pos x="33" y="2"/>
              </a:cxn>
              <a:cxn ang="0">
                <a:pos x="18" y="6"/>
              </a:cxn>
            </a:cxnLst>
            <a:rect l="txL" t="txT" r="txR" b="txB"/>
            <a:pathLst>
              <a:path w="59" h="288">
                <a:moveTo>
                  <a:pt x="18" y="6"/>
                </a:moveTo>
                <a:lnTo>
                  <a:pt x="17" y="11"/>
                </a:lnTo>
                <a:lnTo>
                  <a:pt x="13" y="27"/>
                </a:lnTo>
                <a:lnTo>
                  <a:pt x="7" y="53"/>
                </a:lnTo>
                <a:lnTo>
                  <a:pt x="2" y="87"/>
                </a:lnTo>
                <a:lnTo>
                  <a:pt x="0" y="130"/>
                </a:lnTo>
                <a:lnTo>
                  <a:pt x="0" y="177"/>
                </a:lnTo>
                <a:lnTo>
                  <a:pt x="5" y="231"/>
                </a:lnTo>
                <a:lnTo>
                  <a:pt x="16" y="288"/>
                </a:lnTo>
                <a:lnTo>
                  <a:pt x="57" y="286"/>
                </a:lnTo>
                <a:lnTo>
                  <a:pt x="56" y="278"/>
                </a:lnTo>
                <a:lnTo>
                  <a:pt x="51" y="254"/>
                </a:lnTo>
                <a:lnTo>
                  <a:pt x="47" y="219"/>
                </a:lnTo>
                <a:lnTo>
                  <a:pt x="42" y="177"/>
                </a:lnTo>
                <a:lnTo>
                  <a:pt x="40" y="131"/>
                </a:lnTo>
                <a:lnTo>
                  <a:pt x="41" y="84"/>
                </a:lnTo>
                <a:lnTo>
                  <a:pt x="47" y="40"/>
                </a:lnTo>
                <a:lnTo>
                  <a:pt x="59" y="3"/>
                </a:lnTo>
                <a:lnTo>
                  <a:pt x="59" y="3"/>
                </a:lnTo>
                <a:lnTo>
                  <a:pt x="59" y="2"/>
                </a:lnTo>
                <a:lnTo>
                  <a:pt x="58" y="1"/>
                </a:lnTo>
                <a:lnTo>
                  <a:pt x="56" y="0"/>
                </a:lnTo>
                <a:lnTo>
                  <a:pt x="51" y="0"/>
                </a:lnTo>
                <a:lnTo>
                  <a:pt x="45" y="0"/>
                </a:lnTo>
                <a:lnTo>
                  <a:pt x="33" y="2"/>
                </a:lnTo>
                <a:lnTo>
                  <a:pt x="18" y="6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42" name="Freeform 327"/>
          <p:cNvSpPr/>
          <p:nvPr>
            <p:custDataLst>
              <p:tags r:id="rId318"/>
            </p:custDataLst>
          </p:nvPr>
        </p:nvSpPr>
        <p:spPr>
          <a:xfrm>
            <a:off x="7642225" y="5067300"/>
            <a:ext cx="44450" cy="175895"/>
          </a:xfrm>
          <a:custGeom>
            <a:avLst/>
            <a:gdLst>
              <a:gd name="txL" fmla="*/ 0 w 198"/>
              <a:gd name="txT" fmla="*/ 0 h 779"/>
              <a:gd name="txR" fmla="*/ 198 w 198"/>
              <a:gd name="txB" fmla="*/ 779 h 779"/>
            </a:gdLst>
            <a:ahLst/>
            <a:cxnLst>
              <a:cxn ang="0">
                <a:pos x="198" y="6"/>
              </a:cxn>
              <a:cxn ang="0">
                <a:pos x="194" y="12"/>
              </a:cxn>
              <a:cxn ang="0">
                <a:pos x="180" y="31"/>
              </a:cxn>
              <a:cxn ang="0">
                <a:pos x="163" y="72"/>
              </a:cxn>
              <a:cxn ang="0">
                <a:pos x="146" y="138"/>
              </a:cxn>
              <a:cxn ang="0">
                <a:pos x="132" y="236"/>
              </a:cxn>
              <a:cxn ang="0">
                <a:pos x="125" y="373"/>
              </a:cxn>
              <a:cxn ang="0">
                <a:pos x="130" y="551"/>
              </a:cxn>
              <a:cxn ang="0">
                <a:pos x="148" y="779"/>
              </a:cxn>
              <a:cxn ang="0">
                <a:pos x="37" y="779"/>
              </a:cxn>
              <a:cxn ang="0">
                <a:pos x="34" y="756"/>
              </a:cxn>
              <a:cxn ang="0">
                <a:pos x="23" y="693"/>
              </a:cxn>
              <a:cxn ang="0">
                <a:pos x="13" y="599"/>
              </a:cxn>
              <a:cxn ang="0">
                <a:pos x="4" y="483"/>
              </a:cxn>
              <a:cxn ang="0">
                <a:pos x="0" y="357"/>
              </a:cxn>
              <a:cxn ang="0">
                <a:pos x="7" y="227"/>
              </a:cxn>
              <a:cxn ang="0">
                <a:pos x="27" y="105"/>
              </a:cxn>
              <a:cxn ang="0">
                <a:pos x="65" y="0"/>
              </a:cxn>
              <a:cxn ang="0">
                <a:pos x="198" y="6"/>
              </a:cxn>
            </a:cxnLst>
            <a:rect l="txL" t="txT" r="txR" b="txB"/>
            <a:pathLst>
              <a:path w="198" h="779">
                <a:moveTo>
                  <a:pt x="198" y="6"/>
                </a:moveTo>
                <a:lnTo>
                  <a:pt x="194" y="12"/>
                </a:lnTo>
                <a:lnTo>
                  <a:pt x="180" y="31"/>
                </a:lnTo>
                <a:lnTo>
                  <a:pt x="163" y="72"/>
                </a:lnTo>
                <a:lnTo>
                  <a:pt x="146" y="138"/>
                </a:lnTo>
                <a:lnTo>
                  <a:pt x="132" y="236"/>
                </a:lnTo>
                <a:lnTo>
                  <a:pt x="125" y="373"/>
                </a:lnTo>
                <a:lnTo>
                  <a:pt x="130" y="551"/>
                </a:lnTo>
                <a:lnTo>
                  <a:pt x="148" y="779"/>
                </a:lnTo>
                <a:lnTo>
                  <a:pt x="37" y="779"/>
                </a:lnTo>
                <a:lnTo>
                  <a:pt x="34" y="756"/>
                </a:lnTo>
                <a:lnTo>
                  <a:pt x="23" y="693"/>
                </a:lnTo>
                <a:lnTo>
                  <a:pt x="13" y="599"/>
                </a:lnTo>
                <a:lnTo>
                  <a:pt x="4" y="483"/>
                </a:lnTo>
                <a:lnTo>
                  <a:pt x="0" y="357"/>
                </a:lnTo>
                <a:lnTo>
                  <a:pt x="7" y="227"/>
                </a:lnTo>
                <a:lnTo>
                  <a:pt x="27" y="105"/>
                </a:lnTo>
                <a:lnTo>
                  <a:pt x="65" y="0"/>
                </a:lnTo>
                <a:lnTo>
                  <a:pt x="198" y="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43" name="Freeform 328"/>
          <p:cNvSpPr/>
          <p:nvPr>
            <p:custDataLst>
              <p:tags r:id="rId319"/>
            </p:custDataLst>
          </p:nvPr>
        </p:nvSpPr>
        <p:spPr>
          <a:xfrm>
            <a:off x="7644130" y="5078730"/>
            <a:ext cx="38100" cy="152400"/>
          </a:xfrm>
          <a:custGeom>
            <a:avLst/>
            <a:gdLst>
              <a:gd name="txL" fmla="*/ 0 w 169"/>
              <a:gd name="txT" fmla="*/ 0 h 666"/>
              <a:gd name="txR" fmla="*/ 169 w 169"/>
              <a:gd name="txB" fmla="*/ 666 h 666"/>
            </a:gdLst>
            <a:ahLst/>
            <a:cxnLst>
              <a:cxn ang="0">
                <a:pos x="169" y="5"/>
              </a:cxn>
              <a:cxn ang="0">
                <a:pos x="164" y="10"/>
              </a:cxn>
              <a:cxn ang="0">
                <a:pos x="154" y="27"/>
              </a:cxn>
              <a:cxn ang="0">
                <a:pos x="139" y="61"/>
              </a:cxn>
              <a:cxn ang="0">
                <a:pos x="124" y="118"/>
              </a:cxn>
              <a:cxn ang="0">
                <a:pos x="113" y="201"/>
              </a:cxn>
              <a:cxn ang="0">
                <a:pos x="107" y="318"/>
              </a:cxn>
              <a:cxn ang="0">
                <a:pos x="110" y="470"/>
              </a:cxn>
              <a:cxn ang="0">
                <a:pos x="126" y="666"/>
              </a:cxn>
              <a:cxn ang="0">
                <a:pos x="31" y="666"/>
              </a:cxn>
              <a:cxn ang="0">
                <a:pos x="28" y="646"/>
              </a:cxn>
              <a:cxn ang="0">
                <a:pos x="20" y="592"/>
              </a:cxn>
              <a:cxn ang="0">
                <a:pos x="11" y="512"/>
              </a:cxn>
              <a:cxn ang="0">
                <a:pos x="3" y="413"/>
              </a:cxn>
              <a:cxn ang="0">
                <a:pos x="0" y="305"/>
              </a:cxn>
              <a:cxn ang="0">
                <a:pos x="6" y="195"/>
              </a:cxn>
              <a:cxn ang="0">
                <a:pos x="23" y="90"/>
              </a:cxn>
              <a:cxn ang="0">
                <a:pos x="55" y="0"/>
              </a:cxn>
              <a:cxn ang="0">
                <a:pos x="169" y="5"/>
              </a:cxn>
            </a:cxnLst>
            <a:rect l="txL" t="txT" r="txR" b="txB"/>
            <a:pathLst>
              <a:path w="169" h="666">
                <a:moveTo>
                  <a:pt x="169" y="5"/>
                </a:moveTo>
                <a:lnTo>
                  <a:pt x="164" y="10"/>
                </a:lnTo>
                <a:lnTo>
                  <a:pt x="154" y="27"/>
                </a:lnTo>
                <a:lnTo>
                  <a:pt x="139" y="61"/>
                </a:lnTo>
                <a:lnTo>
                  <a:pt x="124" y="118"/>
                </a:lnTo>
                <a:lnTo>
                  <a:pt x="113" y="201"/>
                </a:lnTo>
                <a:lnTo>
                  <a:pt x="107" y="318"/>
                </a:lnTo>
                <a:lnTo>
                  <a:pt x="110" y="470"/>
                </a:lnTo>
                <a:lnTo>
                  <a:pt x="126" y="666"/>
                </a:lnTo>
                <a:lnTo>
                  <a:pt x="31" y="666"/>
                </a:lnTo>
                <a:lnTo>
                  <a:pt x="28" y="646"/>
                </a:lnTo>
                <a:lnTo>
                  <a:pt x="20" y="592"/>
                </a:lnTo>
                <a:lnTo>
                  <a:pt x="11" y="512"/>
                </a:lnTo>
                <a:lnTo>
                  <a:pt x="3" y="413"/>
                </a:lnTo>
                <a:lnTo>
                  <a:pt x="0" y="305"/>
                </a:lnTo>
                <a:lnTo>
                  <a:pt x="6" y="195"/>
                </a:lnTo>
                <a:lnTo>
                  <a:pt x="23" y="90"/>
                </a:lnTo>
                <a:lnTo>
                  <a:pt x="55" y="0"/>
                </a:lnTo>
                <a:lnTo>
                  <a:pt x="169" y="5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44" name="Freeform 329"/>
          <p:cNvSpPr/>
          <p:nvPr>
            <p:custDataLst>
              <p:tags r:id="rId320"/>
            </p:custDataLst>
          </p:nvPr>
        </p:nvSpPr>
        <p:spPr>
          <a:xfrm>
            <a:off x="7645400" y="5091430"/>
            <a:ext cx="31750" cy="125095"/>
          </a:xfrm>
          <a:custGeom>
            <a:avLst/>
            <a:gdLst>
              <a:gd name="txL" fmla="*/ 0 w 140"/>
              <a:gd name="txT" fmla="*/ 0 h 551"/>
              <a:gd name="txR" fmla="*/ 140 w 140"/>
              <a:gd name="txB" fmla="*/ 551 h 551"/>
            </a:gdLst>
            <a:ahLst/>
            <a:cxnLst>
              <a:cxn ang="0">
                <a:pos x="140" y="5"/>
              </a:cxn>
              <a:cxn ang="0">
                <a:pos x="136" y="8"/>
              </a:cxn>
              <a:cxn ang="0">
                <a:pos x="127" y="23"/>
              </a:cxn>
              <a:cxn ang="0">
                <a:pos x="116" y="51"/>
              </a:cxn>
              <a:cxn ang="0">
                <a:pos x="103" y="98"/>
              </a:cxn>
              <a:cxn ang="0">
                <a:pos x="94" y="167"/>
              </a:cxn>
              <a:cxn ang="0">
                <a:pos x="90" y="264"/>
              </a:cxn>
              <a:cxn ang="0">
                <a:pos x="92" y="390"/>
              </a:cxn>
              <a:cxn ang="0">
                <a:pos x="106" y="551"/>
              </a:cxn>
              <a:cxn ang="0">
                <a:pos x="27" y="551"/>
              </a:cxn>
              <a:cxn ang="0">
                <a:pos x="24" y="535"/>
              </a:cxn>
              <a:cxn ang="0">
                <a:pos x="17" y="490"/>
              </a:cxn>
              <a:cxn ang="0">
                <a:pos x="9" y="423"/>
              </a:cxn>
              <a:cxn ang="0">
                <a:pos x="3" y="342"/>
              </a:cxn>
              <a:cxn ang="0">
                <a:pos x="0" y="252"/>
              </a:cxn>
              <a:cxn ang="0">
                <a:pos x="5" y="161"/>
              </a:cxn>
              <a:cxn ang="0">
                <a:pos x="20" y="75"/>
              </a:cxn>
              <a:cxn ang="0">
                <a:pos x="46" y="0"/>
              </a:cxn>
              <a:cxn ang="0">
                <a:pos x="140" y="5"/>
              </a:cxn>
            </a:cxnLst>
            <a:rect l="txL" t="txT" r="txR" b="txB"/>
            <a:pathLst>
              <a:path w="140" h="551">
                <a:moveTo>
                  <a:pt x="140" y="5"/>
                </a:moveTo>
                <a:lnTo>
                  <a:pt x="136" y="8"/>
                </a:lnTo>
                <a:lnTo>
                  <a:pt x="127" y="23"/>
                </a:lnTo>
                <a:lnTo>
                  <a:pt x="116" y="51"/>
                </a:lnTo>
                <a:lnTo>
                  <a:pt x="103" y="98"/>
                </a:lnTo>
                <a:lnTo>
                  <a:pt x="94" y="167"/>
                </a:lnTo>
                <a:lnTo>
                  <a:pt x="90" y="264"/>
                </a:lnTo>
                <a:lnTo>
                  <a:pt x="92" y="390"/>
                </a:lnTo>
                <a:lnTo>
                  <a:pt x="106" y="551"/>
                </a:lnTo>
                <a:lnTo>
                  <a:pt x="27" y="551"/>
                </a:lnTo>
                <a:lnTo>
                  <a:pt x="24" y="535"/>
                </a:lnTo>
                <a:lnTo>
                  <a:pt x="17" y="490"/>
                </a:lnTo>
                <a:lnTo>
                  <a:pt x="9" y="423"/>
                </a:lnTo>
                <a:lnTo>
                  <a:pt x="3" y="342"/>
                </a:lnTo>
                <a:lnTo>
                  <a:pt x="0" y="252"/>
                </a:lnTo>
                <a:lnTo>
                  <a:pt x="5" y="161"/>
                </a:lnTo>
                <a:lnTo>
                  <a:pt x="20" y="75"/>
                </a:lnTo>
                <a:lnTo>
                  <a:pt x="46" y="0"/>
                </a:lnTo>
                <a:lnTo>
                  <a:pt x="140" y="5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45" name="Freeform 330"/>
          <p:cNvSpPr/>
          <p:nvPr>
            <p:custDataLst>
              <p:tags r:id="rId321"/>
            </p:custDataLst>
          </p:nvPr>
        </p:nvSpPr>
        <p:spPr>
          <a:xfrm>
            <a:off x="7647305" y="5104130"/>
            <a:ext cx="25400" cy="98425"/>
          </a:xfrm>
          <a:custGeom>
            <a:avLst/>
            <a:gdLst>
              <a:gd name="txL" fmla="*/ 0 w 111"/>
              <a:gd name="txT" fmla="*/ 0 h 437"/>
              <a:gd name="txR" fmla="*/ 111 w 111"/>
              <a:gd name="txB" fmla="*/ 437 h 437"/>
            </a:gdLst>
            <a:ahLst/>
            <a:cxnLst>
              <a:cxn ang="0">
                <a:pos x="111" y="4"/>
              </a:cxn>
              <a:cxn ang="0">
                <a:pos x="108" y="7"/>
              </a:cxn>
              <a:cxn ang="0">
                <a:pos x="101" y="18"/>
              </a:cxn>
              <a:cxn ang="0">
                <a:pos x="92" y="41"/>
              </a:cxn>
              <a:cxn ang="0">
                <a:pos x="82" y="77"/>
              </a:cxn>
              <a:cxn ang="0">
                <a:pos x="75" y="133"/>
              </a:cxn>
              <a:cxn ang="0">
                <a:pos x="70" y="208"/>
              </a:cxn>
              <a:cxn ang="0">
                <a:pos x="72" y="309"/>
              </a:cxn>
              <a:cxn ang="0">
                <a:pos x="83" y="437"/>
              </a:cxn>
              <a:cxn ang="0">
                <a:pos x="21" y="437"/>
              </a:cxn>
              <a:cxn ang="0">
                <a:pos x="19" y="424"/>
              </a:cxn>
              <a:cxn ang="0">
                <a:pos x="13" y="389"/>
              </a:cxn>
              <a:cxn ang="0">
                <a:pos x="7" y="336"/>
              </a:cxn>
              <a:cxn ang="0">
                <a:pos x="3" y="272"/>
              </a:cxn>
              <a:cxn ang="0">
                <a:pos x="0" y="200"/>
              </a:cxn>
              <a:cxn ang="0">
                <a:pos x="5" y="128"/>
              </a:cxn>
              <a:cxn ang="0">
                <a:pos x="16" y="59"/>
              </a:cxn>
              <a:cxn ang="0">
                <a:pos x="37" y="0"/>
              </a:cxn>
              <a:cxn ang="0">
                <a:pos x="111" y="4"/>
              </a:cxn>
            </a:cxnLst>
            <a:rect l="txL" t="txT" r="txR" b="txB"/>
            <a:pathLst>
              <a:path w="111" h="437">
                <a:moveTo>
                  <a:pt x="111" y="4"/>
                </a:moveTo>
                <a:lnTo>
                  <a:pt x="108" y="7"/>
                </a:lnTo>
                <a:lnTo>
                  <a:pt x="101" y="18"/>
                </a:lnTo>
                <a:lnTo>
                  <a:pt x="92" y="41"/>
                </a:lnTo>
                <a:lnTo>
                  <a:pt x="82" y="77"/>
                </a:lnTo>
                <a:lnTo>
                  <a:pt x="75" y="133"/>
                </a:lnTo>
                <a:lnTo>
                  <a:pt x="70" y="208"/>
                </a:lnTo>
                <a:lnTo>
                  <a:pt x="72" y="309"/>
                </a:lnTo>
                <a:lnTo>
                  <a:pt x="83" y="437"/>
                </a:lnTo>
                <a:lnTo>
                  <a:pt x="21" y="437"/>
                </a:lnTo>
                <a:lnTo>
                  <a:pt x="19" y="424"/>
                </a:lnTo>
                <a:lnTo>
                  <a:pt x="13" y="389"/>
                </a:lnTo>
                <a:lnTo>
                  <a:pt x="7" y="336"/>
                </a:lnTo>
                <a:lnTo>
                  <a:pt x="3" y="272"/>
                </a:lnTo>
                <a:lnTo>
                  <a:pt x="0" y="200"/>
                </a:lnTo>
                <a:lnTo>
                  <a:pt x="5" y="128"/>
                </a:lnTo>
                <a:lnTo>
                  <a:pt x="16" y="59"/>
                </a:lnTo>
                <a:lnTo>
                  <a:pt x="37" y="0"/>
                </a:lnTo>
                <a:lnTo>
                  <a:pt x="111" y="4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46" name="Freeform 331"/>
          <p:cNvSpPr/>
          <p:nvPr>
            <p:custDataLst>
              <p:tags r:id="rId322"/>
            </p:custDataLst>
          </p:nvPr>
        </p:nvSpPr>
        <p:spPr>
          <a:xfrm>
            <a:off x="7648575" y="5116830"/>
            <a:ext cx="19050" cy="73025"/>
          </a:xfrm>
          <a:custGeom>
            <a:avLst/>
            <a:gdLst>
              <a:gd name="txL" fmla="*/ 0 w 82"/>
              <a:gd name="txT" fmla="*/ 0 h 322"/>
              <a:gd name="txR" fmla="*/ 82 w 82"/>
              <a:gd name="txB" fmla="*/ 322 h 322"/>
            </a:gdLst>
            <a:ahLst/>
            <a:cxnLst>
              <a:cxn ang="0">
                <a:pos x="82" y="3"/>
              </a:cxn>
              <a:cxn ang="0">
                <a:pos x="79" y="5"/>
              </a:cxn>
              <a:cxn ang="0">
                <a:pos x="75" y="13"/>
              </a:cxn>
              <a:cxn ang="0">
                <a:pos x="67" y="30"/>
              </a:cxn>
              <a:cxn ang="0">
                <a:pos x="60" y="57"/>
              </a:cxn>
              <a:cxn ang="0">
                <a:pos x="54" y="98"/>
              </a:cxn>
              <a:cxn ang="0">
                <a:pos x="52" y="154"/>
              </a:cxn>
              <a:cxn ang="0">
                <a:pos x="53" y="228"/>
              </a:cxn>
              <a:cxn ang="0">
                <a:pos x="61" y="322"/>
              </a:cxn>
              <a:cxn ang="0">
                <a:pos x="15" y="322"/>
              </a:cxn>
              <a:cxn ang="0">
                <a:pos x="14" y="313"/>
              </a:cxn>
              <a:cxn ang="0">
                <a:pos x="9" y="287"/>
              </a:cxn>
              <a:cxn ang="0">
                <a:pos x="5" y="247"/>
              </a:cxn>
              <a:cxn ang="0">
                <a:pos x="1" y="200"/>
              </a:cxn>
              <a:cxn ang="0">
                <a:pos x="0" y="147"/>
              </a:cxn>
              <a:cxn ang="0">
                <a:pos x="3" y="95"/>
              </a:cxn>
              <a:cxn ang="0">
                <a:pos x="11" y="44"/>
              </a:cxn>
              <a:cxn ang="0">
                <a:pos x="27" y="0"/>
              </a:cxn>
              <a:cxn ang="0">
                <a:pos x="82" y="3"/>
              </a:cxn>
            </a:cxnLst>
            <a:rect l="txL" t="txT" r="txR" b="txB"/>
            <a:pathLst>
              <a:path w="82" h="322">
                <a:moveTo>
                  <a:pt x="82" y="3"/>
                </a:moveTo>
                <a:lnTo>
                  <a:pt x="79" y="5"/>
                </a:lnTo>
                <a:lnTo>
                  <a:pt x="75" y="13"/>
                </a:lnTo>
                <a:lnTo>
                  <a:pt x="67" y="30"/>
                </a:lnTo>
                <a:lnTo>
                  <a:pt x="60" y="57"/>
                </a:lnTo>
                <a:lnTo>
                  <a:pt x="54" y="98"/>
                </a:lnTo>
                <a:lnTo>
                  <a:pt x="52" y="154"/>
                </a:lnTo>
                <a:lnTo>
                  <a:pt x="53" y="228"/>
                </a:lnTo>
                <a:lnTo>
                  <a:pt x="61" y="322"/>
                </a:lnTo>
                <a:lnTo>
                  <a:pt x="15" y="322"/>
                </a:lnTo>
                <a:lnTo>
                  <a:pt x="14" y="313"/>
                </a:lnTo>
                <a:lnTo>
                  <a:pt x="9" y="287"/>
                </a:lnTo>
                <a:lnTo>
                  <a:pt x="5" y="247"/>
                </a:lnTo>
                <a:lnTo>
                  <a:pt x="1" y="200"/>
                </a:lnTo>
                <a:lnTo>
                  <a:pt x="0" y="147"/>
                </a:lnTo>
                <a:lnTo>
                  <a:pt x="3" y="95"/>
                </a:lnTo>
                <a:lnTo>
                  <a:pt x="11" y="44"/>
                </a:lnTo>
                <a:lnTo>
                  <a:pt x="27" y="0"/>
                </a:lnTo>
                <a:lnTo>
                  <a:pt x="82" y="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47" name="Rectangle 332"/>
          <p:cNvSpPr/>
          <p:nvPr>
            <p:custDataLst>
              <p:tags r:id="rId323"/>
            </p:custDataLst>
          </p:nvPr>
        </p:nvSpPr>
        <p:spPr>
          <a:xfrm>
            <a:off x="7407275" y="5097780"/>
            <a:ext cx="6350" cy="231775"/>
          </a:xfrm>
          <a:prstGeom prst="rect">
            <a:avLst/>
          </a:pr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48" name="Freeform 333"/>
          <p:cNvSpPr/>
          <p:nvPr>
            <p:custDataLst>
              <p:tags r:id="rId324"/>
            </p:custDataLst>
          </p:nvPr>
        </p:nvSpPr>
        <p:spPr>
          <a:xfrm>
            <a:off x="7489825" y="5094605"/>
            <a:ext cx="90805" cy="106045"/>
          </a:xfrm>
          <a:custGeom>
            <a:avLst/>
            <a:gdLst>
              <a:gd name="txL" fmla="*/ 0 w 398"/>
              <a:gd name="txT" fmla="*/ 0 h 469"/>
              <a:gd name="txR" fmla="*/ 398 w 398"/>
              <a:gd name="txB" fmla="*/ 469 h 469"/>
            </a:gdLst>
            <a:ahLst/>
            <a:cxnLst>
              <a:cxn ang="0">
                <a:pos x="37" y="44"/>
              </a:cxn>
              <a:cxn ang="0">
                <a:pos x="33" y="53"/>
              </a:cxn>
              <a:cxn ang="0">
                <a:pos x="27" y="79"/>
              </a:cxn>
              <a:cxn ang="0">
                <a:pos x="17" y="120"/>
              </a:cxn>
              <a:cxn ang="0">
                <a:pos x="8" y="174"/>
              </a:cxn>
              <a:cxn ang="0">
                <a:pos x="1" y="238"/>
              </a:cxn>
              <a:cxn ang="0">
                <a:pos x="0" y="309"/>
              </a:cxn>
              <a:cxn ang="0">
                <a:pos x="7" y="387"/>
              </a:cxn>
              <a:cxn ang="0">
                <a:pos x="24" y="469"/>
              </a:cxn>
              <a:cxn ang="0">
                <a:pos x="24" y="466"/>
              </a:cxn>
              <a:cxn ang="0">
                <a:pos x="24" y="455"/>
              </a:cxn>
              <a:cxn ang="0">
                <a:pos x="24" y="438"/>
              </a:cxn>
              <a:cxn ang="0">
                <a:pos x="24" y="417"/>
              </a:cxn>
              <a:cxn ang="0">
                <a:pos x="27" y="391"/>
              </a:cxn>
              <a:cxn ang="0">
                <a:pos x="30" y="363"/>
              </a:cxn>
              <a:cxn ang="0">
                <a:pos x="35" y="332"/>
              </a:cxn>
              <a:cxn ang="0">
                <a:pos x="41" y="300"/>
              </a:cxn>
              <a:cxn ang="0">
                <a:pos x="52" y="268"/>
              </a:cxn>
              <a:cxn ang="0">
                <a:pos x="64" y="237"/>
              </a:cxn>
              <a:cxn ang="0">
                <a:pos x="79" y="207"/>
              </a:cxn>
              <a:cxn ang="0">
                <a:pos x="99" y="179"/>
              </a:cxn>
              <a:cxn ang="0">
                <a:pos x="123" y="155"/>
              </a:cxn>
              <a:cxn ang="0">
                <a:pos x="150" y="136"/>
              </a:cxn>
              <a:cxn ang="0">
                <a:pos x="183" y="122"/>
              </a:cxn>
              <a:cxn ang="0">
                <a:pos x="221" y="114"/>
              </a:cxn>
              <a:cxn ang="0">
                <a:pos x="223" y="112"/>
              </a:cxn>
              <a:cxn ang="0">
                <a:pos x="230" y="107"/>
              </a:cxn>
              <a:cxn ang="0">
                <a:pos x="242" y="99"/>
              </a:cxn>
              <a:cxn ang="0">
                <a:pos x="260" y="88"/>
              </a:cxn>
              <a:cxn ang="0">
                <a:pos x="284" y="74"/>
              </a:cxn>
              <a:cxn ang="0">
                <a:pos x="315" y="58"/>
              </a:cxn>
              <a:cxn ang="0">
                <a:pos x="352" y="39"/>
              </a:cxn>
              <a:cxn ang="0">
                <a:pos x="398" y="19"/>
              </a:cxn>
              <a:cxn ang="0">
                <a:pos x="396" y="17"/>
              </a:cxn>
              <a:cxn ang="0">
                <a:pos x="389" y="16"/>
              </a:cxn>
              <a:cxn ang="0">
                <a:pos x="379" y="14"/>
              </a:cxn>
              <a:cxn ang="0">
                <a:pos x="364" y="12"/>
              </a:cxn>
              <a:cxn ang="0">
                <a:pos x="347" y="8"/>
              </a:cxn>
              <a:cxn ang="0">
                <a:pos x="326" y="6"/>
              </a:cxn>
              <a:cxn ang="0">
                <a:pos x="302" y="4"/>
              </a:cxn>
              <a:cxn ang="0">
                <a:pos x="277" y="1"/>
              </a:cxn>
              <a:cxn ang="0">
                <a:pos x="250" y="0"/>
              </a:cxn>
              <a:cxn ang="0">
                <a:pos x="221" y="1"/>
              </a:cxn>
              <a:cxn ang="0">
                <a:pos x="191" y="3"/>
              </a:cxn>
              <a:cxn ang="0">
                <a:pos x="160" y="6"/>
              </a:cxn>
              <a:cxn ang="0">
                <a:pos x="129" y="12"/>
              </a:cxn>
              <a:cxn ang="0">
                <a:pos x="97" y="20"/>
              </a:cxn>
              <a:cxn ang="0">
                <a:pos x="67" y="30"/>
              </a:cxn>
              <a:cxn ang="0">
                <a:pos x="37" y="44"/>
              </a:cxn>
            </a:cxnLst>
            <a:rect l="txL" t="txT" r="txR" b="txB"/>
            <a:pathLst>
              <a:path w="398" h="469">
                <a:moveTo>
                  <a:pt x="37" y="44"/>
                </a:moveTo>
                <a:lnTo>
                  <a:pt x="33" y="53"/>
                </a:lnTo>
                <a:lnTo>
                  <a:pt x="27" y="79"/>
                </a:lnTo>
                <a:lnTo>
                  <a:pt x="17" y="120"/>
                </a:lnTo>
                <a:lnTo>
                  <a:pt x="8" y="174"/>
                </a:lnTo>
                <a:lnTo>
                  <a:pt x="1" y="238"/>
                </a:lnTo>
                <a:lnTo>
                  <a:pt x="0" y="309"/>
                </a:lnTo>
                <a:lnTo>
                  <a:pt x="7" y="387"/>
                </a:lnTo>
                <a:lnTo>
                  <a:pt x="24" y="469"/>
                </a:lnTo>
                <a:lnTo>
                  <a:pt x="24" y="466"/>
                </a:lnTo>
                <a:lnTo>
                  <a:pt x="24" y="455"/>
                </a:lnTo>
                <a:lnTo>
                  <a:pt x="24" y="438"/>
                </a:lnTo>
                <a:lnTo>
                  <a:pt x="24" y="417"/>
                </a:lnTo>
                <a:lnTo>
                  <a:pt x="27" y="391"/>
                </a:lnTo>
                <a:lnTo>
                  <a:pt x="30" y="363"/>
                </a:lnTo>
                <a:lnTo>
                  <a:pt x="35" y="332"/>
                </a:lnTo>
                <a:lnTo>
                  <a:pt x="41" y="300"/>
                </a:lnTo>
                <a:lnTo>
                  <a:pt x="52" y="268"/>
                </a:lnTo>
                <a:lnTo>
                  <a:pt x="64" y="237"/>
                </a:lnTo>
                <a:lnTo>
                  <a:pt x="79" y="207"/>
                </a:lnTo>
                <a:lnTo>
                  <a:pt x="99" y="179"/>
                </a:lnTo>
                <a:lnTo>
                  <a:pt x="123" y="155"/>
                </a:lnTo>
                <a:lnTo>
                  <a:pt x="150" y="136"/>
                </a:lnTo>
                <a:lnTo>
                  <a:pt x="183" y="122"/>
                </a:lnTo>
                <a:lnTo>
                  <a:pt x="221" y="114"/>
                </a:lnTo>
                <a:lnTo>
                  <a:pt x="223" y="112"/>
                </a:lnTo>
                <a:lnTo>
                  <a:pt x="230" y="107"/>
                </a:lnTo>
                <a:lnTo>
                  <a:pt x="242" y="99"/>
                </a:lnTo>
                <a:lnTo>
                  <a:pt x="260" y="88"/>
                </a:lnTo>
                <a:lnTo>
                  <a:pt x="284" y="74"/>
                </a:lnTo>
                <a:lnTo>
                  <a:pt x="315" y="58"/>
                </a:lnTo>
                <a:lnTo>
                  <a:pt x="352" y="39"/>
                </a:lnTo>
                <a:lnTo>
                  <a:pt x="398" y="19"/>
                </a:lnTo>
                <a:lnTo>
                  <a:pt x="396" y="17"/>
                </a:lnTo>
                <a:lnTo>
                  <a:pt x="389" y="16"/>
                </a:lnTo>
                <a:lnTo>
                  <a:pt x="379" y="14"/>
                </a:lnTo>
                <a:lnTo>
                  <a:pt x="364" y="12"/>
                </a:lnTo>
                <a:lnTo>
                  <a:pt x="347" y="8"/>
                </a:lnTo>
                <a:lnTo>
                  <a:pt x="326" y="6"/>
                </a:lnTo>
                <a:lnTo>
                  <a:pt x="302" y="4"/>
                </a:lnTo>
                <a:lnTo>
                  <a:pt x="277" y="1"/>
                </a:lnTo>
                <a:lnTo>
                  <a:pt x="250" y="0"/>
                </a:lnTo>
                <a:lnTo>
                  <a:pt x="221" y="1"/>
                </a:lnTo>
                <a:lnTo>
                  <a:pt x="191" y="3"/>
                </a:lnTo>
                <a:lnTo>
                  <a:pt x="160" y="6"/>
                </a:lnTo>
                <a:lnTo>
                  <a:pt x="129" y="12"/>
                </a:lnTo>
                <a:lnTo>
                  <a:pt x="97" y="20"/>
                </a:lnTo>
                <a:lnTo>
                  <a:pt x="67" y="30"/>
                </a:lnTo>
                <a:lnTo>
                  <a:pt x="37" y="44"/>
                </a:lnTo>
                <a:close/>
              </a:path>
            </a:pathLst>
          </a:custGeom>
          <a:solidFill>
            <a:srgbClr val="999999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49" name="Freeform 334"/>
          <p:cNvSpPr/>
          <p:nvPr>
            <p:custDataLst>
              <p:tags r:id="rId325"/>
            </p:custDataLst>
          </p:nvPr>
        </p:nvSpPr>
        <p:spPr>
          <a:xfrm>
            <a:off x="7364730" y="5173980"/>
            <a:ext cx="73025" cy="20320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7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1"/>
              </a:cxn>
              <a:cxn ang="0">
                <a:pos x="20" y="34"/>
              </a:cxn>
              <a:cxn ang="0">
                <a:pos x="29" y="27"/>
              </a:cxn>
              <a:cxn ang="0">
                <a:pos x="41" y="20"/>
              </a:cxn>
              <a:cxn ang="0">
                <a:pos x="57" y="13"/>
              </a:cxn>
              <a:cxn ang="0">
                <a:pos x="77" y="7"/>
              </a:cxn>
              <a:cxn ang="0">
                <a:pos x="98" y="3"/>
              </a:cxn>
              <a:cxn ang="0">
                <a:pos x="126" y="0"/>
              </a:cxn>
              <a:cxn ang="0">
                <a:pos x="156" y="0"/>
              </a:cxn>
              <a:cxn ang="0">
                <a:pos x="191" y="3"/>
              </a:cxn>
              <a:cxn ang="0">
                <a:pos x="230" y="8"/>
              </a:cxn>
              <a:cxn ang="0">
                <a:pos x="275" y="18"/>
              </a:cxn>
              <a:cxn ang="0">
                <a:pos x="325" y="31"/>
              </a:cxn>
              <a:cxn ang="0">
                <a:pos x="318" y="51"/>
              </a:cxn>
              <a:cxn ang="0">
                <a:pos x="316" y="50"/>
              </a:cxn>
              <a:cxn ang="0">
                <a:pos x="308" y="47"/>
              </a:cxn>
              <a:cxn ang="0">
                <a:pos x="295" y="44"/>
              </a:cxn>
              <a:cxn ang="0">
                <a:pos x="279" y="39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4"/>
              </a:cxn>
              <a:cxn ang="0">
                <a:pos x="161" y="23"/>
              </a:cxn>
              <a:cxn ang="0">
                <a:pos x="134" y="23"/>
              </a:cxn>
              <a:cxn ang="0">
                <a:pos x="108" y="26"/>
              </a:cxn>
              <a:cxn ang="0">
                <a:pos x="82" y="31"/>
              </a:cxn>
              <a:cxn ang="0">
                <a:pos x="58" y="41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7"/>
              </a:cxn>
            </a:cxnLst>
            <a:rect l="txL" t="txT" r="txR" b="txB"/>
            <a:pathLst>
              <a:path w="325" h="89">
                <a:moveTo>
                  <a:pt x="0" y="57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1"/>
                </a:lnTo>
                <a:lnTo>
                  <a:pt x="20" y="34"/>
                </a:lnTo>
                <a:lnTo>
                  <a:pt x="29" y="27"/>
                </a:lnTo>
                <a:lnTo>
                  <a:pt x="41" y="20"/>
                </a:lnTo>
                <a:lnTo>
                  <a:pt x="57" y="13"/>
                </a:lnTo>
                <a:lnTo>
                  <a:pt x="77" y="7"/>
                </a:lnTo>
                <a:lnTo>
                  <a:pt x="98" y="3"/>
                </a:lnTo>
                <a:lnTo>
                  <a:pt x="126" y="0"/>
                </a:lnTo>
                <a:lnTo>
                  <a:pt x="156" y="0"/>
                </a:lnTo>
                <a:lnTo>
                  <a:pt x="191" y="3"/>
                </a:lnTo>
                <a:lnTo>
                  <a:pt x="230" y="8"/>
                </a:lnTo>
                <a:lnTo>
                  <a:pt x="275" y="18"/>
                </a:lnTo>
                <a:lnTo>
                  <a:pt x="325" y="31"/>
                </a:lnTo>
                <a:lnTo>
                  <a:pt x="318" y="51"/>
                </a:lnTo>
                <a:lnTo>
                  <a:pt x="316" y="50"/>
                </a:lnTo>
                <a:lnTo>
                  <a:pt x="308" y="47"/>
                </a:lnTo>
                <a:lnTo>
                  <a:pt x="295" y="44"/>
                </a:lnTo>
                <a:lnTo>
                  <a:pt x="279" y="39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4"/>
                </a:lnTo>
                <a:lnTo>
                  <a:pt x="161" y="23"/>
                </a:lnTo>
                <a:lnTo>
                  <a:pt x="134" y="23"/>
                </a:lnTo>
                <a:lnTo>
                  <a:pt x="108" y="26"/>
                </a:lnTo>
                <a:lnTo>
                  <a:pt x="82" y="31"/>
                </a:lnTo>
                <a:lnTo>
                  <a:pt x="58" y="41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50" name="Freeform 335"/>
          <p:cNvSpPr/>
          <p:nvPr>
            <p:custDataLst>
              <p:tags r:id="rId326"/>
            </p:custDataLst>
          </p:nvPr>
        </p:nvSpPr>
        <p:spPr>
          <a:xfrm>
            <a:off x="7364730" y="5126355"/>
            <a:ext cx="73025" cy="20320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6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0"/>
              </a:cxn>
              <a:cxn ang="0">
                <a:pos x="20" y="33"/>
              </a:cxn>
              <a:cxn ang="0">
                <a:pos x="29" y="27"/>
              </a:cxn>
              <a:cxn ang="0">
                <a:pos x="41" y="18"/>
              </a:cxn>
              <a:cxn ang="0">
                <a:pos x="57" y="13"/>
              </a:cxn>
              <a:cxn ang="0">
                <a:pos x="77" y="7"/>
              </a:cxn>
              <a:cxn ang="0">
                <a:pos x="98" y="2"/>
              </a:cxn>
              <a:cxn ang="0">
                <a:pos x="126" y="0"/>
              </a:cxn>
              <a:cxn ang="0">
                <a:pos x="156" y="0"/>
              </a:cxn>
              <a:cxn ang="0">
                <a:pos x="191" y="2"/>
              </a:cxn>
              <a:cxn ang="0">
                <a:pos x="230" y="8"/>
              </a:cxn>
              <a:cxn ang="0">
                <a:pos x="275" y="17"/>
              </a:cxn>
              <a:cxn ang="0">
                <a:pos x="325" y="31"/>
              </a:cxn>
              <a:cxn ang="0">
                <a:pos x="318" y="49"/>
              </a:cxn>
              <a:cxn ang="0">
                <a:pos x="316" y="48"/>
              </a:cxn>
              <a:cxn ang="0">
                <a:pos x="308" y="46"/>
              </a:cxn>
              <a:cxn ang="0">
                <a:pos x="295" y="43"/>
              </a:cxn>
              <a:cxn ang="0">
                <a:pos x="279" y="38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3"/>
              </a:cxn>
              <a:cxn ang="0">
                <a:pos x="161" y="22"/>
              </a:cxn>
              <a:cxn ang="0">
                <a:pos x="134" y="23"/>
              </a:cxn>
              <a:cxn ang="0">
                <a:pos x="108" y="25"/>
              </a:cxn>
              <a:cxn ang="0">
                <a:pos x="82" y="31"/>
              </a:cxn>
              <a:cxn ang="0">
                <a:pos x="58" y="40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6"/>
              </a:cxn>
            </a:cxnLst>
            <a:rect l="txL" t="txT" r="txR" b="txB"/>
            <a:pathLst>
              <a:path w="325" h="89">
                <a:moveTo>
                  <a:pt x="0" y="56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0"/>
                </a:lnTo>
                <a:lnTo>
                  <a:pt x="20" y="33"/>
                </a:lnTo>
                <a:lnTo>
                  <a:pt x="29" y="27"/>
                </a:lnTo>
                <a:lnTo>
                  <a:pt x="41" y="18"/>
                </a:lnTo>
                <a:lnTo>
                  <a:pt x="57" y="13"/>
                </a:lnTo>
                <a:lnTo>
                  <a:pt x="77" y="7"/>
                </a:lnTo>
                <a:lnTo>
                  <a:pt x="98" y="2"/>
                </a:lnTo>
                <a:lnTo>
                  <a:pt x="126" y="0"/>
                </a:lnTo>
                <a:lnTo>
                  <a:pt x="156" y="0"/>
                </a:lnTo>
                <a:lnTo>
                  <a:pt x="191" y="2"/>
                </a:lnTo>
                <a:lnTo>
                  <a:pt x="230" y="8"/>
                </a:lnTo>
                <a:lnTo>
                  <a:pt x="275" y="17"/>
                </a:lnTo>
                <a:lnTo>
                  <a:pt x="325" y="31"/>
                </a:lnTo>
                <a:lnTo>
                  <a:pt x="318" y="49"/>
                </a:lnTo>
                <a:lnTo>
                  <a:pt x="316" y="48"/>
                </a:lnTo>
                <a:lnTo>
                  <a:pt x="308" y="46"/>
                </a:lnTo>
                <a:lnTo>
                  <a:pt x="295" y="43"/>
                </a:lnTo>
                <a:lnTo>
                  <a:pt x="279" y="38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3"/>
                </a:lnTo>
                <a:lnTo>
                  <a:pt x="161" y="22"/>
                </a:lnTo>
                <a:lnTo>
                  <a:pt x="134" y="23"/>
                </a:lnTo>
                <a:lnTo>
                  <a:pt x="108" y="25"/>
                </a:lnTo>
                <a:lnTo>
                  <a:pt x="82" y="31"/>
                </a:lnTo>
                <a:lnTo>
                  <a:pt x="58" y="40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6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51" name="Freeform 336"/>
          <p:cNvSpPr/>
          <p:nvPr>
            <p:custDataLst>
              <p:tags r:id="rId327"/>
            </p:custDataLst>
          </p:nvPr>
        </p:nvSpPr>
        <p:spPr>
          <a:xfrm>
            <a:off x="7434580" y="5102225"/>
            <a:ext cx="119380" cy="220345"/>
          </a:xfrm>
          <a:custGeom>
            <a:avLst/>
            <a:gdLst>
              <a:gd name="txL" fmla="*/ 0 w 528"/>
              <a:gd name="txT" fmla="*/ 0 h 975"/>
              <a:gd name="txR" fmla="*/ 528 w 528"/>
              <a:gd name="txB" fmla="*/ 975 h 975"/>
            </a:gdLst>
            <a:ahLst/>
            <a:cxnLst>
              <a:cxn ang="0">
                <a:pos x="0" y="0"/>
              </a:cxn>
              <a:cxn ang="0">
                <a:pos x="0" y="943"/>
              </a:cxn>
              <a:cxn ang="0">
                <a:pos x="159" y="975"/>
              </a:cxn>
              <a:cxn ang="0">
                <a:pos x="152" y="848"/>
              </a:cxn>
              <a:cxn ang="0">
                <a:pos x="528" y="905"/>
              </a:cxn>
              <a:cxn ang="0">
                <a:pos x="521" y="855"/>
              </a:cxn>
              <a:cxn ang="0">
                <a:pos x="261" y="822"/>
              </a:cxn>
              <a:cxn ang="0">
                <a:pos x="254" y="713"/>
              </a:cxn>
              <a:cxn ang="0">
                <a:pos x="77" y="713"/>
              </a:cxn>
              <a:cxn ang="0">
                <a:pos x="72" y="699"/>
              </a:cxn>
              <a:cxn ang="0">
                <a:pos x="60" y="659"/>
              </a:cxn>
              <a:cxn ang="0">
                <a:pos x="44" y="595"/>
              </a:cxn>
              <a:cxn ang="0">
                <a:pos x="28" y="511"/>
              </a:cxn>
              <a:cxn ang="0">
                <a:pos x="16" y="410"/>
              </a:cxn>
              <a:cxn ang="0">
                <a:pos x="12" y="294"/>
              </a:cxn>
              <a:cxn ang="0">
                <a:pos x="21" y="167"/>
              </a:cxn>
              <a:cxn ang="0">
                <a:pos x="45" y="32"/>
              </a:cxn>
              <a:cxn ang="0">
                <a:pos x="0" y="0"/>
              </a:cxn>
            </a:cxnLst>
            <a:rect l="txL" t="txT" r="txR" b="txB"/>
            <a:pathLst>
              <a:path w="528" h="975">
                <a:moveTo>
                  <a:pt x="0" y="0"/>
                </a:moveTo>
                <a:lnTo>
                  <a:pt x="0" y="943"/>
                </a:lnTo>
                <a:lnTo>
                  <a:pt x="159" y="975"/>
                </a:lnTo>
                <a:lnTo>
                  <a:pt x="152" y="848"/>
                </a:lnTo>
                <a:lnTo>
                  <a:pt x="528" y="905"/>
                </a:lnTo>
                <a:lnTo>
                  <a:pt x="521" y="855"/>
                </a:lnTo>
                <a:lnTo>
                  <a:pt x="261" y="822"/>
                </a:lnTo>
                <a:lnTo>
                  <a:pt x="254" y="713"/>
                </a:lnTo>
                <a:lnTo>
                  <a:pt x="77" y="713"/>
                </a:lnTo>
                <a:lnTo>
                  <a:pt x="72" y="699"/>
                </a:lnTo>
                <a:lnTo>
                  <a:pt x="60" y="659"/>
                </a:lnTo>
                <a:lnTo>
                  <a:pt x="44" y="595"/>
                </a:lnTo>
                <a:lnTo>
                  <a:pt x="28" y="511"/>
                </a:lnTo>
                <a:lnTo>
                  <a:pt x="16" y="410"/>
                </a:lnTo>
                <a:lnTo>
                  <a:pt x="12" y="294"/>
                </a:lnTo>
                <a:lnTo>
                  <a:pt x="21" y="167"/>
                </a:lnTo>
                <a:lnTo>
                  <a:pt x="45" y="32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52" name="Freeform 337"/>
          <p:cNvSpPr/>
          <p:nvPr>
            <p:custDataLst>
              <p:tags r:id="rId328"/>
            </p:custDataLst>
          </p:nvPr>
        </p:nvSpPr>
        <p:spPr>
          <a:xfrm>
            <a:off x="7493000" y="5051425"/>
            <a:ext cx="154305" cy="29845"/>
          </a:xfrm>
          <a:custGeom>
            <a:avLst/>
            <a:gdLst>
              <a:gd name="txL" fmla="*/ 0 w 678"/>
              <a:gd name="txT" fmla="*/ 0 h 133"/>
              <a:gd name="txR" fmla="*/ 678 w 678"/>
              <a:gd name="txB" fmla="*/ 133 h 133"/>
            </a:gdLst>
            <a:ahLst/>
            <a:cxnLst>
              <a:cxn ang="0">
                <a:pos x="0" y="133"/>
              </a:cxn>
              <a:cxn ang="0">
                <a:pos x="4" y="132"/>
              </a:cxn>
              <a:cxn ang="0">
                <a:pos x="15" y="127"/>
              </a:cxn>
              <a:cxn ang="0">
                <a:pos x="32" y="122"/>
              </a:cxn>
              <a:cxn ang="0">
                <a:pos x="56" y="114"/>
              </a:cxn>
              <a:cxn ang="0">
                <a:pos x="86" y="104"/>
              </a:cxn>
              <a:cxn ang="0">
                <a:pos x="120" y="95"/>
              </a:cxn>
              <a:cxn ang="0">
                <a:pos x="160" y="86"/>
              </a:cxn>
              <a:cxn ang="0">
                <a:pos x="204" y="78"/>
              </a:cxn>
              <a:cxn ang="0">
                <a:pos x="252" y="70"/>
              </a:cxn>
              <a:cxn ang="0">
                <a:pos x="303" y="64"/>
              </a:cxn>
              <a:cxn ang="0">
                <a:pos x="358" y="60"/>
              </a:cxn>
              <a:cxn ang="0">
                <a:pos x="414" y="58"/>
              </a:cxn>
              <a:cxn ang="0">
                <a:pos x="474" y="60"/>
              </a:cxn>
              <a:cxn ang="0">
                <a:pos x="534" y="65"/>
              </a:cxn>
              <a:cxn ang="0">
                <a:pos x="596" y="74"/>
              </a:cxn>
              <a:cxn ang="0">
                <a:pos x="659" y="88"/>
              </a:cxn>
              <a:cxn ang="0">
                <a:pos x="678" y="0"/>
              </a:cxn>
              <a:cxn ang="0">
                <a:pos x="674" y="0"/>
              </a:cxn>
              <a:cxn ang="0">
                <a:pos x="659" y="0"/>
              </a:cxn>
              <a:cxn ang="0">
                <a:pos x="636" y="0"/>
              </a:cxn>
              <a:cxn ang="0">
                <a:pos x="606" y="1"/>
              </a:cxn>
              <a:cxn ang="0">
                <a:pos x="570" y="2"/>
              </a:cxn>
              <a:cxn ang="0">
                <a:pos x="527" y="3"/>
              </a:cxn>
              <a:cxn ang="0">
                <a:pos x="480" y="7"/>
              </a:cxn>
              <a:cxn ang="0">
                <a:pos x="430" y="9"/>
              </a:cxn>
              <a:cxn ang="0">
                <a:pos x="376" y="14"/>
              </a:cxn>
              <a:cxn ang="0">
                <a:pos x="320" y="18"/>
              </a:cxn>
              <a:cxn ang="0">
                <a:pos x="264" y="24"/>
              </a:cxn>
              <a:cxn ang="0">
                <a:pos x="208" y="32"/>
              </a:cxn>
              <a:cxn ang="0">
                <a:pos x="152" y="40"/>
              </a:cxn>
              <a:cxn ang="0">
                <a:pos x="98" y="50"/>
              </a:cxn>
              <a:cxn ang="0">
                <a:pos x="47" y="62"/>
              </a:cxn>
              <a:cxn ang="0">
                <a:pos x="0" y="76"/>
              </a:cxn>
              <a:cxn ang="0">
                <a:pos x="0" y="133"/>
              </a:cxn>
            </a:cxnLst>
            <a:rect l="txL" t="txT" r="txR" b="txB"/>
            <a:pathLst>
              <a:path w="678" h="133">
                <a:moveTo>
                  <a:pt x="0" y="133"/>
                </a:moveTo>
                <a:lnTo>
                  <a:pt x="4" y="132"/>
                </a:lnTo>
                <a:lnTo>
                  <a:pt x="15" y="127"/>
                </a:lnTo>
                <a:lnTo>
                  <a:pt x="32" y="122"/>
                </a:lnTo>
                <a:lnTo>
                  <a:pt x="56" y="114"/>
                </a:lnTo>
                <a:lnTo>
                  <a:pt x="86" y="104"/>
                </a:lnTo>
                <a:lnTo>
                  <a:pt x="120" y="95"/>
                </a:lnTo>
                <a:lnTo>
                  <a:pt x="160" y="86"/>
                </a:lnTo>
                <a:lnTo>
                  <a:pt x="204" y="78"/>
                </a:lnTo>
                <a:lnTo>
                  <a:pt x="252" y="70"/>
                </a:lnTo>
                <a:lnTo>
                  <a:pt x="303" y="64"/>
                </a:lnTo>
                <a:lnTo>
                  <a:pt x="358" y="60"/>
                </a:lnTo>
                <a:lnTo>
                  <a:pt x="414" y="58"/>
                </a:lnTo>
                <a:lnTo>
                  <a:pt x="474" y="60"/>
                </a:lnTo>
                <a:lnTo>
                  <a:pt x="534" y="65"/>
                </a:lnTo>
                <a:lnTo>
                  <a:pt x="596" y="74"/>
                </a:lnTo>
                <a:lnTo>
                  <a:pt x="659" y="88"/>
                </a:lnTo>
                <a:lnTo>
                  <a:pt x="678" y="0"/>
                </a:lnTo>
                <a:lnTo>
                  <a:pt x="674" y="0"/>
                </a:lnTo>
                <a:lnTo>
                  <a:pt x="659" y="0"/>
                </a:lnTo>
                <a:lnTo>
                  <a:pt x="636" y="0"/>
                </a:lnTo>
                <a:lnTo>
                  <a:pt x="606" y="1"/>
                </a:lnTo>
                <a:lnTo>
                  <a:pt x="570" y="2"/>
                </a:lnTo>
                <a:lnTo>
                  <a:pt x="527" y="3"/>
                </a:lnTo>
                <a:lnTo>
                  <a:pt x="480" y="7"/>
                </a:lnTo>
                <a:lnTo>
                  <a:pt x="430" y="9"/>
                </a:lnTo>
                <a:lnTo>
                  <a:pt x="376" y="14"/>
                </a:lnTo>
                <a:lnTo>
                  <a:pt x="320" y="18"/>
                </a:lnTo>
                <a:lnTo>
                  <a:pt x="264" y="24"/>
                </a:lnTo>
                <a:lnTo>
                  <a:pt x="208" y="32"/>
                </a:lnTo>
                <a:lnTo>
                  <a:pt x="152" y="40"/>
                </a:lnTo>
                <a:lnTo>
                  <a:pt x="98" y="50"/>
                </a:lnTo>
                <a:lnTo>
                  <a:pt x="47" y="62"/>
                </a:lnTo>
                <a:lnTo>
                  <a:pt x="0" y="76"/>
                </a:lnTo>
                <a:lnTo>
                  <a:pt x="0" y="13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53" name="Freeform 338"/>
          <p:cNvSpPr/>
          <p:nvPr>
            <p:custDataLst>
              <p:tags r:id="rId329"/>
            </p:custDataLst>
          </p:nvPr>
        </p:nvSpPr>
        <p:spPr>
          <a:xfrm>
            <a:off x="7402830" y="5329555"/>
            <a:ext cx="259080" cy="85725"/>
          </a:xfrm>
          <a:custGeom>
            <a:avLst/>
            <a:gdLst>
              <a:gd name="txL" fmla="*/ 0 w 1142"/>
              <a:gd name="txT" fmla="*/ 0 h 379"/>
              <a:gd name="txR" fmla="*/ 1142 w 1142"/>
              <a:gd name="txB" fmla="*/ 379 h 379"/>
            </a:gdLst>
            <a:ahLst/>
            <a:cxnLst>
              <a:cxn ang="0">
                <a:pos x="482" y="367"/>
              </a:cxn>
              <a:cxn ang="0">
                <a:pos x="485" y="366"/>
              </a:cxn>
              <a:cxn ang="0">
                <a:pos x="492" y="363"/>
              </a:cxn>
              <a:cxn ang="0">
                <a:pos x="502" y="359"/>
              </a:cxn>
              <a:cxn ang="0">
                <a:pos x="516" y="353"/>
              </a:cxn>
              <a:cxn ang="0">
                <a:pos x="533" y="346"/>
              </a:cxn>
              <a:cxn ang="0">
                <a:pos x="551" y="338"/>
              </a:cxn>
              <a:cxn ang="0">
                <a:pos x="572" y="328"/>
              </a:cxn>
              <a:cxn ang="0">
                <a:pos x="593" y="317"/>
              </a:cxn>
              <a:cxn ang="0">
                <a:pos x="616" y="306"/>
              </a:cxn>
              <a:cxn ang="0">
                <a:pos x="638" y="292"/>
              </a:cxn>
              <a:cxn ang="0">
                <a:pos x="660" y="279"/>
              </a:cxn>
              <a:cxn ang="0">
                <a:pos x="680" y="264"/>
              </a:cxn>
              <a:cxn ang="0">
                <a:pos x="700" y="249"/>
              </a:cxn>
              <a:cxn ang="0">
                <a:pos x="717" y="233"/>
              </a:cxn>
              <a:cxn ang="0">
                <a:pos x="732" y="217"/>
              </a:cxn>
              <a:cxn ang="0">
                <a:pos x="743" y="201"/>
              </a:cxn>
              <a:cxn ang="0">
                <a:pos x="0" y="20"/>
              </a:cxn>
              <a:cxn ang="0">
                <a:pos x="57" y="0"/>
              </a:cxn>
              <a:cxn ang="0">
                <a:pos x="1142" y="267"/>
              </a:cxn>
              <a:cxn ang="0">
                <a:pos x="1098" y="292"/>
              </a:cxn>
              <a:cxn ang="0">
                <a:pos x="784" y="212"/>
              </a:cxn>
              <a:cxn ang="0">
                <a:pos x="783" y="213"/>
              </a:cxn>
              <a:cxn ang="0">
                <a:pos x="781" y="216"/>
              </a:cxn>
              <a:cxn ang="0">
                <a:pos x="776" y="221"/>
              </a:cxn>
              <a:cxn ang="0">
                <a:pos x="769" y="228"/>
              </a:cxn>
              <a:cxn ang="0">
                <a:pos x="761" y="237"/>
              </a:cxn>
              <a:cxn ang="0">
                <a:pos x="750" y="246"/>
              </a:cxn>
              <a:cxn ang="0">
                <a:pos x="737" y="258"/>
              </a:cxn>
              <a:cxn ang="0">
                <a:pos x="721" y="269"/>
              </a:cxn>
              <a:cxn ang="0">
                <a:pos x="703" y="282"/>
              </a:cxn>
              <a:cxn ang="0">
                <a:pos x="684" y="295"/>
              </a:cxn>
              <a:cxn ang="0">
                <a:pos x="660" y="309"/>
              </a:cxn>
              <a:cxn ang="0">
                <a:pos x="635" y="323"/>
              </a:cxn>
              <a:cxn ang="0">
                <a:pos x="606" y="338"/>
              </a:cxn>
              <a:cxn ang="0">
                <a:pos x="574" y="352"/>
              </a:cxn>
              <a:cxn ang="0">
                <a:pos x="540" y="366"/>
              </a:cxn>
              <a:cxn ang="0">
                <a:pos x="502" y="379"/>
              </a:cxn>
              <a:cxn ang="0">
                <a:pos x="482" y="367"/>
              </a:cxn>
            </a:cxnLst>
            <a:rect l="txL" t="txT" r="txR" b="txB"/>
            <a:pathLst>
              <a:path w="1142" h="379">
                <a:moveTo>
                  <a:pt x="482" y="367"/>
                </a:moveTo>
                <a:lnTo>
                  <a:pt x="485" y="366"/>
                </a:lnTo>
                <a:lnTo>
                  <a:pt x="492" y="363"/>
                </a:lnTo>
                <a:lnTo>
                  <a:pt x="502" y="359"/>
                </a:lnTo>
                <a:lnTo>
                  <a:pt x="516" y="353"/>
                </a:lnTo>
                <a:lnTo>
                  <a:pt x="533" y="346"/>
                </a:lnTo>
                <a:lnTo>
                  <a:pt x="551" y="338"/>
                </a:lnTo>
                <a:lnTo>
                  <a:pt x="572" y="328"/>
                </a:lnTo>
                <a:lnTo>
                  <a:pt x="593" y="317"/>
                </a:lnTo>
                <a:lnTo>
                  <a:pt x="616" y="306"/>
                </a:lnTo>
                <a:lnTo>
                  <a:pt x="638" y="292"/>
                </a:lnTo>
                <a:lnTo>
                  <a:pt x="660" y="279"/>
                </a:lnTo>
                <a:lnTo>
                  <a:pt x="680" y="264"/>
                </a:lnTo>
                <a:lnTo>
                  <a:pt x="700" y="249"/>
                </a:lnTo>
                <a:lnTo>
                  <a:pt x="717" y="233"/>
                </a:lnTo>
                <a:lnTo>
                  <a:pt x="732" y="217"/>
                </a:lnTo>
                <a:lnTo>
                  <a:pt x="743" y="201"/>
                </a:lnTo>
                <a:lnTo>
                  <a:pt x="0" y="20"/>
                </a:lnTo>
                <a:lnTo>
                  <a:pt x="57" y="0"/>
                </a:lnTo>
                <a:lnTo>
                  <a:pt x="1142" y="267"/>
                </a:lnTo>
                <a:lnTo>
                  <a:pt x="1098" y="292"/>
                </a:lnTo>
                <a:lnTo>
                  <a:pt x="784" y="212"/>
                </a:lnTo>
                <a:lnTo>
                  <a:pt x="783" y="213"/>
                </a:lnTo>
                <a:lnTo>
                  <a:pt x="781" y="216"/>
                </a:lnTo>
                <a:lnTo>
                  <a:pt x="776" y="221"/>
                </a:lnTo>
                <a:lnTo>
                  <a:pt x="769" y="228"/>
                </a:lnTo>
                <a:lnTo>
                  <a:pt x="761" y="237"/>
                </a:lnTo>
                <a:lnTo>
                  <a:pt x="750" y="246"/>
                </a:lnTo>
                <a:lnTo>
                  <a:pt x="737" y="258"/>
                </a:lnTo>
                <a:lnTo>
                  <a:pt x="721" y="269"/>
                </a:lnTo>
                <a:lnTo>
                  <a:pt x="703" y="282"/>
                </a:lnTo>
                <a:lnTo>
                  <a:pt x="684" y="295"/>
                </a:lnTo>
                <a:lnTo>
                  <a:pt x="660" y="309"/>
                </a:lnTo>
                <a:lnTo>
                  <a:pt x="635" y="323"/>
                </a:lnTo>
                <a:lnTo>
                  <a:pt x="606" y="338"/>
                </a:lnTo>
                <a:lnTo>
                  <a:pt x="574" y="352"/>
                </a:lnTo>
                <a:lnTo>
                  <a:pt x="540" y="366"/>
                </a:lnTo>
                <a:lnTo>
                  <a:pt x="502" y="379"/>
                </a:lnTo>
                <a:lnTo>
                  <a:pt x="482" y="36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54" name="Freeform 339"/>
          <p:cNvSpPr/>
          <p:nvPr>
            <p:custDataLst>
              <p:tags r:id="rId330"/>
            </p:custDataLst>
          </p:nvPr>
        </p:nvSpPr>
        <p:spPr>
          <a:xfrm>
            <a:off x="7348855" y="5351780"/>
            <a:ext cx="265430" cy="76200"/>
          </a:xfrm>
          <a:custGeom>
            <a:avLst/>
            <a:gdLst>
              <a:gd name="txL" fmla="*/ 0 w 1163"/>
              <a:gd name="txT" fmla="*/ 0 h 340"/>
              <a:gd name="txR" fmla="*/ 1163 w 1163"/>
              <a:gd name="txB" fmla="*/ 340 h 340"/>
            </a:gdLst>
            <a:ahLst/>
            <a:cxnLst>
              <a:cxn ang="0">
                <a:pos x="0" y="0"/>
              </a:cxn>
              <a:cxn ang="0">
                <a:pos x="1137" y="340"/>
              </a:cxn>
              <a:cxn ang="0">
                <a:pos x="1163" y="340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63" h="340">
                <a:moveTo>
                  <a:pt x="0" y="0"/>
                </a:moveTo>
                <a:lnTo>
                  <a:pt x="1137" y="340"/>
                </a:lnTo>
                <a:lnTo>
                  <a:pt x="1163" y="340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55" name="Freeform 340"/>
          <p:cNvSpPr/>
          <p:nvPr>
            <p:custDataLst>
              <p:tags r:id="rId331"/>
            </p:custDataLst>
          </p:nvPr>
        </p:nvSpPr>
        <p:spPr>
          <a:xfrm>
            <a:off x="7393305" y="5340350"/>
            <a:ext cx="260350" cy="69850"/>
          </a:xfrm>
          <a:custGeom>
            <a:avLst/>
            <a:gdLst>
              <a:gd name="txL" fmla="*/ 0 w 1149"/>
              <a:gd name="txT" fmla="*/ 0 h 303"/>
              <a:gd name="txR" fmla="*/ 1149 w 1149"/>
              <a:gd name="txB" fmla="*/ 303 h 303"/>
            </a:gdLst>
            <a:ahLst/>
            <a:cxnLst>
              <a:cxn ang="0">
                <a:pos x="0" y="1"/>
              </a:cxn>
              <a:cxn ang="0">
                <a:pos x="1124" y="303"/>
              </a:cxn>
              <a:cxn ang="0">
                <a:pos x="1149" y="302"/>
              </a:cxn>
              <a:cxn ang="0">
                <a:pos x="34" y="0"/>
              </a:cxn>
              <a:cxn ang="0">
                <a:pos x="0" y="1"/>
              </a:cxn>
            </a:cxnLst>
            <a:rect l="txL" t="txT" r="txR" b="txB"/>
            <a:pathLst>
              <a:path w="1149" h="303">
                <a:moveTo>
                  <a:pt x="0" y="1"/>
                </a:moveTo>
                <a:lnTo>
                  <a:pt x="1124" y="303"/>
                </a:lnTo>
                <a:lnTo>
                  <a:pt x="1149" y="302"/>
                </a:lnTo>
                <a:lnTo>
                  <a:pt x="34" y="0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56" name="Freeform 341"/>
          <p:cNvSpPr/>
          <p:nvPr>
            <p:custDataLst>
              <p:tags r:id="rId332"/>
            </p:custDataLst>
          </p:nvPr>
        </p:nvSpPr>
        <p:spPr>
          <a:xfrm>
            <a:off x="7372350" y="5345430"/>
            <a:ext cx="262255" cy="76200"/>
          </a:xfrm>
          <a:custGeom>
            <a:avLst/>
            <a:gdLst>
              <a:gd name="txL" fmla="*/ 0 w 1155"/>
              <a:gd name="txT" fmla="*/ 0 h 336"/>
              <a:gd name="txR" fmla="*/ 1155 w 1155"/>
              <a:gd name="txB" fmla="*/ 336 h 336"/>
            </a:gdLst>
            <a:ahLst/>
            <a:cxnLst>
              <a:cxn ang="0">
                <a:pos x="0" y="0"/>
              </a:cxn>
              <a:cxn ang="0">
                <a:pos x="1134" y="336"/>
              </a:cxn>
              <a:cxn ang="0">
                <a:pos x="1155" y="328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55" h="336">
                <a:moveTo>
                  <a:pt x="0" y="0"/>
                </a:moveTo>
                <a:lnTo>
                  <a:pt x="1134" y="336"/>
                </a:lnTo>
                <a:lnTo>
                  <a:pt x="1155" y="328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43" name="Freeform 342"/>
          <p:cNvSpPr/>
          <p:nvPr>
            <p:custDataLst>
              <p:tags r:id="rId333"/>
            </p:custDataLst>
          </p:nvPr>
        </p:nvSpPr>
        <p:spPr>
          <a:xfrm>
            <a:off x="8062913" y="3286125"/>
            <a:ext cx="1143000" cy="88900"/>
          </a:xfrm>
          <a:custGeom>
            <a:avLst/>
            <a:gdLst>
              <a:gd name="txL" fmla="*/ 0 w 720"/>
              <a:gd name="txT" fmla="*/ 0 h 56"/>
              <a:gd name="txR" fmla="*/ 720 w 720"/>
              <a:gd name="txB" fmla="*/ 56 h 56"/>
            </a:gdLst>
            <a:ahLst/>
            <a:cxnLst>
              <a:cxn ang="0">
                <a:pos x="0" y="0"/>
              </a:cxn>
              <a:cxn ang="0">
                <a:pos x="0" y="56"/>
              </a:cxn>
              <a:cxn ang="0">
                <a:pos x="720" y="56"/>
              </a:cxn>
              <a:cxn ang="0">
                <a:pos x="720" y="8"/>
              </a:cxn>
            </a:cxnLst>
            <a:rect l="txL" t="txT" r="txR" b="txB"/>
            <a:pathLst>
              <a:path w="720" h="56">
                <a:moveTo>
                  <a:pt x="0" y="0"/>
                </a:moveTo>
                <a:lnTo>
                  <a:pt x="0" y="56"/>
                </a:lnTo>
                <a:lnTo>
                  <a:pt x="720" y="56"/>
                </a:lnTo>
                <a:lnTo>
                  <a:pt x="720" y="8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44" name="Freeform 343"/>
          <p:cNvSpPr/>
          <p:nvPr>
            <p:custDataLst>
              <p:tags r:id="rId334"/>
            </p:custDataLst>
          </p:nvPr>
        </p:nvSpPr>
        <p:spPr>
          <a:xfrm flipV="1">
            <a:off x="7637463" y="4949825"/>
            <a:ext cx="1143000" cy="88900"/>
          </a:xfrm>
          <a:custGeom>
            <a:avLst/>
            <a:gdLst>
              <a:gd name="txL" fmla="*/ 0 w 720"/>
              <a:gd name="txT" fmla="*/ 0 h 56"/>
              <a:gd name="txR" fmla="*/ 720 w 720"/>
              <a:gd name="txB" fmla="*/ 56 h 56"/>
            </a:gdLst>
            <a:ahLst/>
            <a:cxnLst>
              <a:cxn ang="0">
                <a:pos x="0" y="0"/>
              </a:cxn>
              <a:cxn ang="0">
                <a:pos x="0" y="56"/>
              </a:cxn>
              <a:cxn ang="0">
                <a:pos x="720" y="56"/>
              </a:cxn>
              <a:cxn ang="0">
                <a:pos x="720" y="8"/>
              </a:cxn>
            </a:cxnLst>
            <a:rect l="txL" t="txT" r="txR" b="txB"/>
            <a:pathLst>
              <a:path w="720" h="56">
                <a:moveTo>
                  <a:pt x="0" y="0"/>
                </a:moveTo>
                <a:lnTo>
                  <a:pt x="0" y="56"/>
                </a:lnTo>
                <a:lnTo>
                  <a:pt x="720" y="56"/>
                </a:lnTo>
                <a:lnTo>
                  <a:pt x="720" y="8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45" name="Line 344"/>
          <p:cNvSpPr/>
          <p:nvPr>
            <p:custDataLst>
              <p:tags r:id="rId335"/>
            </p:custDataLst>
          </p:nvPr>
        </p:nvSpPr>
        <p:spPr>
          <a:xfrm>
            <a:off x="8240713" y="4848225"/>
            <a:ext cx="1587" cy="95250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4946" name="Line 345"/>
          <p:cNvSpPr/>
          <p:nvPr>
            <p:custDataLst>
              <p:tags r:id="rId336"/>
            </p:custDataLst>
          </p:nvPr>
        </p:nvSpPr>
        <p:spPr>
          <a:xfrm>
            <a:off x="8634413" y="3375025"/>
            <a:ext cx="1587" cy="95250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4947" name="Freeform 346"/>
          <p:cNvSpPr/>
          <p:nvPr>
            <p:custDataLst>
              <p:tags r:id="rId337"/>
            </p:custDataLst>
          </p:nvPr>
        </p:nvSpPr>
        <p:spPr>
          <a:xfrm rot="5400000">
            <a:off x="9142413" y="4410075"/>
            <a:ext cx="1143000" cy="88900"/>
          </a:xfrm>
          <a:custGeom>
            <a:avLst/>
            <a:gdLst>
              <a:gd name="txL" fmla="*/ 0 w 720"/>
              <a:gd name="txT" fmla="*/ 0 h 56"/>
              <a:gd name="txR" fmla="*/ 720 w 720"/>
              <a:gd name="txB" fmla="*/ 56 h 56"/>
            </a:gdLst>
            <a:ahLst/>
            <a:cxnLst>
              <a:cxn ang="0">
                <a:pos x="0" y="0"/>
              </a:cxn>
              <a:cxn ang="0">
                <a:pos x="0" y="56"/>
              </a:cxn>
              <a:cxn ang="0">
                <a:pos x="720" y="56"/>
              </a:cxn>
              <a:cxn ang="0">
                <a:pos x="720" y="0"/>
              </a:cxn>
            </a:cxnLst>
            <a:rect l="txL" t="txT" r="txR" b="txB"/>
            <a:pathLst>
              <a:path w="720" h="56">
                <a:moveTo>
                  <a:pt x="0" y="0"/>
                </a:moveTo>
                <a:lnTo>
                  <a:pt x="0" y="56"/>
                </a:lnTo>
                <a:lnTo>
                  <a:pt x="720" y="56"/>
                </a:lnTo>
                <a:lnTo>
                  <a:pt x="720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48" name="Line 347"/>
          <p:cNvSpPr/>
          <p:nvPr>
            <p:custDataLst>
              <p:tags r:id="rId338"/>
            </p:custDataLst>
          </p:nvPr>
        </p:nvSpPr>
        <p:spPr>
          <a:xfrm rot="5400000">
            <a:off x="9618663" y="4351338"/>
            <a:ext cx="1587" cy="95250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4949" name="Freeform 348"/>
          <p:cNvSpPr/>
          <p:nvPr>
            <p:custDataLst>
              <p:tags r:id="rId339"/>
            </p:custDataLst>
          </p:nvPr>
        </p:nvSpPr>
        <p:spPr>
          <a:xfrm rot="-5400000" flipH="1">
            <a:off x="6634163" y="3971925"/>
            <a:ext cx="1143000" cy="88900"/>
          </a:xfrm>
          <a:custGeom>
            <a:avLst/>
            <a:gdLst>
              <a:gd name="txL" fmla="*/ 0 w 720"/>
              <a:gd name="txT" fmla="*/ 0 h 56"/>
              <a:gd name="txR" fmla="*/ 720 w 720"/>
              <a:gd name="txB" fmla="*/ 56 h 56"/>
            </a:gdLst>
            <a:ahLst/>
            <a:cxnLst>
              <a:cxn ang="0">
                <a:pos x="0" y="0"/>
              </a:cxn>
              <a:cxn ang="0">
                <a:pos x="0" y="56"/>
              </a:cxn>
              <a:cxn ang="0">
                <a:pos x="720" y="56"/>
              </a:cxn>
              <a:cxn ang="0">
                <a:pos x="720" y="0"/>
              </a:cxn>
            </a:cxnLst>
            <a:rect l="txL" t="txT" r="txR" b="txB"/>
            <a:pathLst>
              <a:path w="720" h="56">
                <a:moveTo>
                  <a:pt x="0" y="0"/>
                </a:moveTo>
                <a:lnTo>
                  <a:pt x="0" y="56"/>
                </a:lnTo>
                <a:lnTo>
                  <a:pt x="720" y="56"/>
                </a:lnTo>
                <a:lnTo>
                  <a:pt x="720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50" name="Line 349"/>
          <p:cNvSpPr/>
          <p:nvPr>
            <p:custDataLst>
              <p:tags r:id="rId340"/>
            </p:custDataLst>
          </p:nvPr>
        </p:nvSpPr>
        <p:spPr>
          <a:xfrm rot="5400000">
            <a:off x="7294563" y="3944938"/>
            <a:ext cx="1587" cy="95250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4951" name="Freeform 350"/>
          <p:cNvSpPr/>
          <p:nvPr>
            <p:custDataLst>
              <p:tags r:id="rId341"/>
            </p:custDataLst>
          </p:nvPr>
        </p:nvSpPr>
        <p:spPr>
          <a:xfrm>
            <a:off x="8537575" y="3233738"/>
            <a:ext cx="876300" cy="776287"/>
          </a:xfrm>
          <a:custGeom>
            <a:avLst/>
            <a:gdLst>
              <a:gd name="txL" fmla="*/ 0 w 552"/>
              <a:gd name="txT" fmla="*/ 0 h 489"/>
              <a:gd name="txR" fmla="*/ 552 w 552"/>
              <a:gd name="txB" fmla="*/ 489 h 489"/>
            </a:gdLst>
            <a:ahLst/>
            <a:cxnLst>
              <a:cxn ang="0">
                <a:pos x="9" y="489"/>
              </a:cxn>
              <a:cxn ang="0">
                <a:pos x="79" y="166"/>
              </a:cxn>
              <a:cxn ang="0">
                <a:pos x="481" y="157"/>
              </a:cxn>
              <a:cxn ang="0">
                <a:pos x="507" y="0"/>
              </a:cxn>
            </a:cxnLst>
            <a:rect l="txL" t="txT" r="txR" b="txB"/>
            <a:pathLst>
              <a:path w="552" h="489">
                <a:moveTo>
                  <a:pt x="9" y="489"/>
                </a:moveTo>
                <a:cubicBezTo>
                  <a:pt x="21" y="435"/>
                  <a:pt x="0" y="221"/>
                  <a:pt x="79" y="166"/>
                </a:cubicBezTo>
                <a:cubicBezTo>
                  <a:pt x="158" y="111"/>
                  <a:pt x="410" y="185"/>
                  <a:pt x="481" y="157"/>
                </a:cubicBezTo>
                <a:cubicBezTo>
                  <a:pt x="552" y="129"/>
                  <a:pt x="502" y="33"/>
                  <a:pt x="50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52" name="Freeform 351"/>
          <p:cNvSpPr/>
          <p:nvPr>
            <p:custDataLst>
              <p:tags r:id="rId342"/>
            </p:custDataLst>
          </p:nvPr>
        </p:nvSpPr>
        <p:spPr>
          <a:xfrm>
            <a:off x="7165975" y="3429000"/>
            <a:ext cx="2633663" cy="936625"/>
          </a:xfrm>
          <a:custGeom>
            <a:avLst/>
            <a:gdLst>
              <a:gd name="txL" fmla="*/ 0 w 1659"/>
              <a:gd name="txT" fmla="*/ 0 h 590"/>
              <a:gd name="txR" fmla="*/ 1659 w 1659"/>
              <a:gd name="txB" fmla="*/ 590 h 590"/>
            </a:gdLst>
            <a:ahLst/>
            <a:cxnLst>
              <a:cxn ang="0">
                <a:pos x="0" y="34"/>
              </a:cxn>
              <a:cxn ang="0">
                <a:pos x="105" y="51"/>
              </a:cxn>
              <a:cxn ang="0">
                <a:pos x="227" y="339"/>
              </a:cxn>
              <a:cxn ang="0">
                <a:pos x="891" y="435"/>
              </a:cxn>
              <a:cxn ang="0">
                <a:pos x="1318" y="575"/>
              </a:cxn>
              <a:cxn ang="0">
                <a:pos x="1528" y="523"/>
              </a:cxn>
              <a:cxn ang="0">
                <a:pos x="1528" y="261"/>
              </a:cxn>
              <a:cxn ang="0">
                <a:pos x="1659" y="235"/>
              </a:cxn>
            </a:cxnLst>
            <a:rect l="txL" t="txT" r="txR" b="txB"/>
            <a:pathLst>
              <a:path w="1659" h="590">
                <a:moveTo>
                  <a:pt x="0" y="34"/>
                </a:moveTo>
                <a:cubicBezTo>
                  <a:pt x="17" y="37"/>
                  <a:pt x="67" y="0"/>
                  <a:pt x="105" y="51"/>
                </a:cubicBezTo>
                <a:cubicBezTo>
                  <a:pt x="143" y="102"/>
                  <a:pt x="96" y="275"/>
                  <a:pt x="227" y="339"/>
                </a:cubicBezTo>
                <a:cubicBezTo>
                  <a:pt x="358" y="403"/>
                  <a:pt x="709" y="396"/>
                  <a:pt x="891" y="435"/>
                </a:cubicBezTo>
                <a:cubicBezTo>
                  <a:pt x="1073" y="474"/>
                  <a:pt x="1212" y="560"/>
                  <a:pt x="1318" y="575"/>
                </a:cubicBezTo>
                <a:cubicBezTo>
                  <a:pt x="1424" y="590"/>
                  <a:pt x="1493" y="575"/>
                  <a:pt x="1528" y="523"/>
                </a:cubicBezTo>
                <a:cubicBezTo>
                  <a:pt x="1563" y="471"/>
                  <a:pt x="1506" y="309"/>
                  <a:pt x="1528" y="261"/>
                </a:cubicBezTo>
                <a:cubicBezTo>
                  <a:pt x="1550" y="213"/>
                  <a:pt x="1632" y="240"/>
                  <a:pt x="1659" y="235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53" name="Freeform 352"/>
          <p:cNvSpPr/>
          <p:nvPr>
            <p:custDataLst>
              <p:tags r:id="rId343"/>
            </p:custDataLst>
          </p:nvPr>
        </p:nvSpPr>
        <p:spPr>
          <a:xfrm>
            <a:off x="9190038" y="4391025"/>
            <a:ext cx="636587" cy="738188"/>
          </a:xfrm>
          <a:custGeom>
            <a:avLst/>
            <a:gdLst>
              <a:gd name="txL" fmla="*/ 0 w 401"/>
              <a:gd name="txT" fmla="*/ 0 h 465"/>
              <a:gd name="txR" fmla="*/ 401 w 401"/>
              <a:gd name="txB" fmla="*/ 465 h 465"/>
            </a:gdLst>
            <a:ahLst/>
            <a:cxnLst>
              <a:cxn ang="0">
                <a:pos x="0" y="13"/>
              </a:cxn>
              <a:cxn ang="0">
                <a:pos x="253" y="65"/>
              </a:cxn>
              <a:cxn ang="0">
                <a:pos x="244" y="405"/>
              </a:cxn>
              <a:cxn ang="0">
                <a:pos x="401" y="423"/>
              </a:cxn>
            </a:cxnLst>
            <a:rect l="txL" t="txT" r="txR" b="txB"/>
            <a:pathLst>
              <a:path w="401" h="465">
                <a:moveTo>
                  <a:pt x="0" y="13"/>
                </a:moveTo>
                <a:cubicBezTo>
                  <a:pt x="42" y="22"/>
                  <a:pt x="212" y="0"/>
                  <a:pt x="253" y="65"/>
                </a:cubicBezTo>
                <a:cubicBezTo>
                  <a:pt x="294" y="130"/>
                  <a:pt x="219" y="345"/>
                  <a:pt x="244" y="405"/>
                </a:cubicBezTo>
                <a:cubicBezTo>
                  <a:pt x="269" y="465"/>
                  <a:pt x="368" y="419"/>
                  <a:pt x="401" y="423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05" name="Oval 354"/>
          <p:cNvSpPr/>
          <p:nvPr>
            <p:custDataLst>
              <p:tags r:id="rId344"/>
            </p:custDataLst>
          </p:nvPr>
        </p:nvSpPr>
        <p:spPr>
          <a:xfrm>
            <a:off x="7351395" y="3990340"/>
            <a:ext cx="536575" cy="146685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06" name="Line 355"/>
          <p:cNvSpPr/>
          <p:nvPr>
            <p:custDataLst>
              <p:tags r:id="rId345"/>
            </p:custDataLst>
          </p:nvPr>
        </p:nvSpPr>
        <p:spPr>
          <a:xfrm>
            <a:off x="7351395" y="3978275"/>
            <a:ext cx="0" cy="908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407" name="Line 356"/>
          <p:cNvSpPr/>
          <p:nvPr>
            <p:custDataLst>
              <p:tags r:id="rId346"/>
            </p:custDataLst>
          </p:nvPr>
        </p:nvSpPr>
        <p:spPr>
          <a:xfrm>
            <a:off x="7888605" y="3978275"/>
            <a:ext cx="0" cy="908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408" name="Rectangle 357"/>
          <p:cNvSpPr/>
          <p:nvPr>
            <p:custDataLst>
              <p:tags r:id="rId347"/>
            </p:custDataLst>
          </p:nvPr>
        </p:nvSpPr>
        <p:spPr>
          <a:xfrm>
            <a:off x="7351395" y="3978275"/>
            <a:ext cx="532130" cy="89535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09" name="Oval 358"/>
          <p:cNvSpPr/>
          <p:nvPr>
            <p:custDataLst>
              <p:tags r:id="rId348"/>
            </p:custDataLst>
          </p:nvPr>
        </p:nvSpPr>
        <p:spPr>
          <a:xfrm>
            <a:off x="7346950" y="3872230"/>
            <a:ext cx="536575" cy="17145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15" name="Line 360"/>
          <p:cNvSpPr/>
          <p:nvPr>
            <p:custDataLst>
              <p:tags r:id="rId349"/>
            </p:custDataLst>
          </p:nvPr>
        </p:nvSpPr>
        <p:spPr>
          <a:xfrm flipV="1">
            <a:off x="7476490" y="3909695"/>
            <a:ext cx="95250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416" name="Line 361"/>
          <p:cNvSpPr/>
          <p:nvPr>
            <p:custDataLst>
              <p:tags r:id="rId350"/>
            </p:custDataLst>
          </p:nvPr>
        </p:nvSpPr>
        <p:spPr>
          <a:xfrm>
            <a:off x="7658735" y="4009390"/>
            <a:ext cx="8382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417" name="Line 362"/>
          <p:cNvSpPr/>
          <p:nvPr>
            <p:custDataLst>
              <p:tags r:id="rId351"/>
            </p:custDataLst>
          </p:nvPr>
        </p:nvSpPr>
        <p:spPr>
          <a:xfrm>
            <a:off x="7564120" y="3911600"/>
            <a:ext cx="99060" cy="9779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412" name="Line 364"/>
          <p:cNvSpPr/>
          <p:nvPr>
            <p:custDataLst>
              <p:tags r:id="rId352"/>
            </p:custDataLst>
          </p:nvPr>
        </p:nvSpPr>
        <p:spPr>
          <a:xfrm>
            <a:off x="7476490" y="4006215"/>
            <a:ext cx="95250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413" name="Line 365"/>
          <p:cNvSpPr/>
          <p:nvPr>
            <p:custDataLst>
              <p:tags r:id="rId353"/>
            </p:custDataLst>
          </p:nvPr>
        </p:nvSpPr>
        <p:spPr>
          <a:xfrm flipV="1">
            <a:off x="7658735" y="3908425"/>
            <a:ext cx="8382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414" name="Line 366"/>
          <p:cNvSpPr/>
          <p:nvPr>
            <p:custDataLst>
              <p:tags r:id="rId354"/>
            </p:custDataLst>
          </p:nvPr>
        </p:nvSpPr>
        <p:spPr>
          <a:xfrm flipV="1">
            <a:off x="7564120" y="3908425"/>
            <a:ext cx="99060" cy="9779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92" name="Oval 368"/>
          <p:cNvSpPr/>
          <p:nvPr>
            <p:custDataLst>
              <p:tags r:id="rId355"/>
            </p:custDataLst>
          </p:nvPr>
        </p:nvSpPr>
        <p:spPr>
          <a:xfrm>
            <a:off x="9027795" y="4363085"/>
            <a:ext cx="536575" cy="146685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93" name="Line 369"/>
          <p:cNvSpPr/>
          <p:nvPr>
            <p:custDataLst>
              <p:tags r:id="rId356"/>
            </p:custDataLst>
          </p:nvPr>
        </p:nvSpPr>
        <p:spPr>
          <a:xfrm>
            <a:off x="9027795" y="4351020"/>
            <a:ext cx="0" cy="908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94" name="Line 370"/>
          <p:cNvSpPr/>
          <p:nvPr>
            <p:custDataLst>
              <p:tags r:id="rId357"/>
            </p:custDataLst>
          </p:nvPr>
        </p:nvSpPr>
        <p:spPr>
          <a:xfrm>
            <a:off x="9565005" y="4351020"/>
            <a:ext cx="0" cy="908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95" name="Rectangle 371"/>
          <p:cNvSpPr/>
          <p:nvPr>
            <p:custDataLst>
              <p:tags r:id="rId358"/>
            </p:custDataLst>
          </p:nvPr>
        </p:nvSpPr>
        <p:spPr>
          <a:xfrm>
            <a:off x="9027795" y="4351020"/>
            <a:ext cx="532130" cy="89535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96" name="Oval 372"/>
          <p:cNvSpPr/>
          <p:nvPr>
            <p:custDataLst>
              <p:tags r:id="rId359"/>
            </p:custDataLst>
          </p:nvPr>
        </p:nvSpPr>
        <p:spPr>
          <a:xfrm>
            <a:off x="9023350" y="4244975"/>
            <a:ext cx="536575" cy="17145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402" name="Line 374"/>
          <p:cNvSpPr/>
          <p:nvPr>
            <p:custDataLst>
              <p:tags r:id="rId360"/>
            </p:custDataLst>
          </p:nvPr>
        </p:nvSpPr>
        <p:spPr>
          <a:xfrm flipV="1">
            <a:off x="9152890" y="4283075"/>
            <a:ext cx="95250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403" name="Line 375"/>
          <p:cNvSpPr/>
          <p:nvPr>
            <p:custDataLst>
              <p:tags r:id="rId361"/>
            </p:custDataLst>
          </p:nvPr>
        </p:nvSpPr>
        <p:spPr>
          <a:xfrm>
            <a:off x="9335135" y="4382770"/>
            <a:ext cx="8382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404" name="Line 376"/>
          <p:cNvSpPr/>
          <p:nvPr>
            <p:custDataLst>
              <p:tags r:id="rId362"/>
            </p:custDataLst>
          </p:nvPr>
        </p:nvSpPr>
        <p:spPr>
          <a:xfrm>
            <a:off x="9240520" y="4284980"/>
            <a:ext cx="99060" cy="9779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99" name="Line 378"/>
          <p:cNvSpPr/>
          <p:nvPr>
            <p:custDataLst>
              <p:tags r:id="rId363"/>
            </p:custDataLst>
          </p:nvPr>
        </p:nvSpPr>
        <p:spPr>
          <a:xfrm>
            <a:off x="9152890" y="4378960"/>
            <a:ext cx="95250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400" name="Line 379"/>
          <p:cNvSpPr/>
          <p:nvPr>
            <p:custDataLst>
              <p:tags r:id="rId364"/>
            </p:custDataLst>
          </p:nvPr>
        </p:nvSpPr>
        <p:spPr>
          <a:xfrm flipV="1">
            <a:off x="9335135" y="4281170"/>
            <a:ext cx="8382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401" name="Line 380"/>
          <p:cNvSpPr/>
          <p:nvPr>
            <p:custDataLst>
              <p:tags r:id="rId365"/>
            </p:custDataLst>
          </p:nvPr>
        </p:nvSpPr>
        <p:spPr>
          <a:xfrm flipV="1">
            <a:off x="9240520" y="4281170"/>
            <a:ext cx="99060" cy="9779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79" name="Oval 382"/>
          <p:cNvSpPr/>
          <p:nvPr>
            <p:custDataLst>
              <p:tags r:id="rId366"/>
            </p:custDataLst>
          </p:nvPr>
        </p:nvSpPr>
        <p:spPr>
          <a:xfrm>
            <a:off x="8226425" y="4101465"/>
            <a:ext cx="536575" cy="146685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80" name="Line 383"/>
          <p:cNvSpPr/>
          <p:nvPr>
            <p:custDataLst>
              <p:tags r:id="rId367"/>
            </p:custDataLst>
          </p:nvPr>
        </p:nvSpPr>
        <p:spPr>
          <a:xfrm>
            <a:off x="8226425" y="4089400"/>
            <a:ext cx="0" cy="908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81" name="Line 384"/>
          <p:cNvSpPr/>
          <p:nvPr>
            <p:custDataLst>
              <p:tags r:id="rId368"/>
            </p:custDataLst>
          </p:nvPr>
        </p:nvSpPr>
        <p:spPr>
          <a:xfrm>
            <a:off x="8763000" y="4089400"/>
            <a:ext cx="0" cy="908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82" name="Rectangle 385"/>
          <p:cNvSpPr/>
          <p:nvPr>
            <p:custDataLst>
              <p:tags r:id="rId369"/>
            </p:custDataLst>
          </p:nvPr>
        </p:nvSpPr>
        <p:spPr>
          <a:xfrm>
            <a:off x="8226425" y="4089400"/>
            <a:ext cx="532130" cy="89535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83" name="Oval 386"/>
          <p:cNvSpPr/>
          <p:nvPr>
            <p:custDataLst>
              <p:tags r:id="rId370"/>
            </p:custDataLst>
          </p:nvPr>
        </p:nvSpPr>
        <p:spPr>
          <a:xfrm>
            <a:off x="8221980" y="3983355"/>
            <a:ext cx="536575" cy="17145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89" name="Line 388"/>
          <p:cNvSpPr/>
          <p:nvPr>
            <p:custDataLst>
              <p:tags r:id="rId371"/>
            </p:custDataLst>
          </p:nvPr>
        </p:nvSpPr>
        <p:spPr>
          <a:xfrm flipV="1">
            <a:off x="8350885" y="4020820"/>
            <a:ext cx="95250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90" name="Line 389"/>
          <p:cNvSpPr/>
          <p:nvPr>
            <p:custDataLst>
              <p:tags r:id="rId372"/>
            </p:custDataLst>
          </p:nvPr>
        </p:nvSpPr>
        <p:spPr>
          <a:xfrm>
            <a:off x="8533130" y="4120515"/>
            <a:ext cx="8382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91" name="Line 390"/>
          <p:cNvSpPr/>
          <p:nvPr>
            <p:custDataLst>
              <p:tags r:id="rId373"/>
            </p:custDataLst>
          </p:nvPr>
        </p:nvSpPr>
        <p:spPr>
          <a:xfrm>
            <a:off x="8438515" y="4022725"/>
            <a:ext cx="99060" cy="9779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86" name="Line 392"/>
          <p:cNvSpPr/>
          <p:nvPr>
            <p:custDataLst>
              <p:tags r:id="rId374"/>
            </p:custDataLst>
          </p:nvPr>
        </p:nvSpPr>
        <p:spPr>
          <a:xfrm>
            <a:off x="8350885" y="4117340"/>
            <a:ext cx="95250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87" name="Line 393"/>
          <p:cNvSpPr/>
          <p:nvPr>
            <p:custDataLst>
              <p:tags r:id="rId375"/>
            </p:custDataLst>
          </p:nvPr>
        </p:nvSpPr>
        <p:spPr>
          <a:xfrm flipV="1">
            <a:off x="8533130" y="4019550"/>
            <a:ext cx="8382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88" name="Line 394"/>
          <p:cNvSpPr/>
          <p:nvPr>
            <p:custDataLst>
              <p:tags r:id="rId376"/>
            </p:custDataLst>
          </p:nvPr>
        </p:nvSpPr>
        <p:spPr>
          <a:xfrm flipV="1">
            <a:off x="8438515" y="4019550"/>
            <a:ext cx="99060" cy="9779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66" name="Oval 396"/>
          <p:cNvSpPr/>
          <p:nvPr>
            <p:custDataLst>
              <p:tags r:id="rId377"/>
            </p:custDataLst>
          </p:nvPr>
        </p:nvSpPr>
        <p:spPr>
          <a:xfrm>
            <a:off x="8362950" y="3588385"/>
            <a:ext cx="536575" cy="146685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67" name="Line 397"/>
          <p:cNvSpPr/>
          <p:nvPr>
            <p:custDataLst>
              <p:tags r:id="rId378"/>
            </p:custDataLst>
          </p:nvPr>
        </p:nvSpPr>
        <p:spPr>
          <a:xfrm>
            <a:off x="8362950" y="3576320"/>
            <a:ext cx="0" cy="908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68" name="Line 398"/>
          <p:cNvSpPr/>
          <p:nvPr>
            <p:custDataLst>
              <p:tags r:id="rId379"/>
            </p:custDataLst>
          </p:nvPr>
        </p:nvSpPr>
        <p:spPr>
          <a:xfrm>
            <a:off x="8899525" y="3576320"/>
            <a:ext cx="0" cy="908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69" name="Rectangle 399"/>
          <p:cNvSpPr/>
          <p:nvPr>
            <p:custDataLst>
              <p:tags r:id="rId380"/>
            </p:custDataLst>
          </p:nvPr>
        </p:nvSpPr>
        <p:spPr>
          <a:xfrm>
            <a:off x="8362950" y="3576320"/>
            <a:ext cx="532130" cy="89535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70" name="Oval 400"/>
          <p:cNvSpPr/>
          <p:nvPr>
            <p:custDataLst>
              <p:tags r:id="rId381"/>
            </p:custDataLst>
          </p:nvPr>
        </p:nvSpPr>
        <p:spPr>
          <a:xfrm>
            <a:off x="8358505" y="3470275"/>
            <a:ext cx="536575" cy="17145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76" name="Line 402"/>
          <p:cNvSpPr/>
          <p:nvPr>
            <p:custDataLst>
              <p:tags r:id="rId382"/>
            </p:custDataLst>
          </p:nvPr>
        </p:nvSpPr>
        <p:spPr>
          <a:xfrm flipV="1">
            <a:off x="8487410" y="3508375"/>
            <a:ext cx="95250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77" name="Line 403"/>
          <p:cNvSpPr/>
          <p:nvPr>
            <p:custDataLst>
              <p:tags r:id="rId383"/>
            </p:custDataLst>
          </p:nvPr>
        </p:nvSpPr>
        <p:spPr>
          <a:xfrm>
            <a:off x="8669655" y="3608070"/>
            <a:ext cx="8382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78" name="Line 404"/>
          <p:cNvSpPr/>
          <p:nvPr>
            <p:custDataLst>
              <p:tags r:id="rId384"/>
            </p:custDataLst>
          </p:nvPr>
        </p:nvSpPr>
        <p:spPr>
          <a:xfrm>
            <a:off x="8575040" y="3510280"/>
            <a:ext cx="99060" cy="9779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73" name="Line 406"/>
          <p:cNvSpPr/>
          <p:nvPr>
            <p:custDataLst>
              <p:tags r:id="rId385"/>
            </p:custDataLst>
          </p:nvPr>
        </p:nvSpPr>
        <p:spPr>
          <a:xfrm>
            <a:off x="8487410" y="3604260"/>
            <a:ext cx="95250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74" name="Line 407"/>
          <p:cNvSpPr/>
          <p:nvPr>
            <p:custDataLst>
              <p:tags r:id="rId386"/>
            </p:custDataLst>
          </p:nvPr>
        </p:nvSpPr>
        <p:spPr>
          <a:xfrm flipV="1">
            <a:off x="8669655" y="3506470"/>
            <a:ext cx="8382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75" name="Line 408"/>
          <p:cNvSpPr/>
          <p:nvPr>
            <p:custDataLst>
              <p:tags r:id="rId387"/>
            </p:custDataLst>
          </p:nvPr>
        </p:nvSpPr>
        <p:spPr>
          <a:xfrm flipV="1">
            <a:off x="8575040" y="3506470"/>
            <a:ext cx="99060" cy="9779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4958" name="Freeform 409"/>
          <p:cNvSpPr/>
          <p:nvPr>
            <p:custDataLst>
              <p:tags r:id="rId388"/>
            </p:custDataLst>
          </p:nvPr>
        </p:nvSpPr>
        <p:spPr>
          <a:xfrm>
            <a:off x="3100388" y="2286000"/>
            <a:ext cx="2020887" cy="1425575"/>
          </a:xfrm>
          <a:custGeom>
            <a:avLst/>
            <a:gdLst>
              <a:gd name="txL" fmla="*/ 0 w 1273"/>
              <a:gd name="txT" fmla="*/ 0 h 898"/>
              <a:gd name="txR" fmla="*/ 1273 w 1273"/>
              <a:gd name="txB" fmla="*/ 898 h 898"/>
            </a:gdLst>
            <a:ahLst/>
            <a:cxnLst>
              <a:cxn ang="0">
                <a:pos x="274" y="0"/>
              </a:cxn>
              <a:cxn ang="0">
                <a:pos x="95" y="126"/>
              </a:cxn>
              <a:cxn ang="0">
                <a:pos x="21" y="468"/>
              </a:cxn>
              <a:cxn ang="0">
                <a:pos x="99" y="747"/>
              </a:cxn>
              <a:cxn ang="0">
                <a:pos x="614" y="878"/>
              </a:cxn>
              <a:cxn ang="0">
                <a:pos x="1007" y="869"/>
              </a:cxn>
              <a:cxn ang="0">
                <a:pos x="1225" y="765"/>
              </a:cxn>
              <a:cxn ang="0">
                <a:pos x="1260" y="477"/>
              </a:cxn>
              <a:cxn ang="0">
                <a:pos x="1146" y="75"/>
              </a:cxn>
              <a:cxn ang="0">
                <a:pos x="728" y="49"/>
              </a:cxn>
              <a:cxn ang="0">
                <a:pos x="274" y="0"/>
              </a:cxn>
            </a:cxnLst>
            <a:rect l="txL" t="txT" r="txR" b="txB"/>
            <a:pathLst>
              <a:path w="1273" h="898">
                <a:moveTo>
                  <a:pt x="274" y="0"/>
                </a:moveTo>
                <a:cubicBezTo>
                  <a:pt x="169" y="6"/>
                  <a:pt x="137" y="48"/>
                  <a:pt x="95" y="126"/>
                </a:cubicBezTo>
                <a:cubicBezTo>
                  <a:pt x="53" y="204"/>
                  <a:pt x="20" y="365"/>
                  <a:pt x="21" y="468"/>
                </a:cubicBezTo>
                <a:cubicBezTo>
                  <a:pt x="22" y="571"/>
                  <a:pt x="0" y="679"/>
                  <a:pt x="99" y="747"/>
                </a:cubicBezTo>
                <a:cubicBezTo>
                  <a:pt x="198" y="815"/>
                  <a:pt x="463" y="858"/>
                  <a:pt x="614" y="878"/>
                </a:cubicBezTo>
                <a:cubicBezTo>
                  <a:pt x="765" y="898"/>
                  <a:pt x="905" y="888"/>
                  <a:pt x="1007" y="869"/>
                </a:cubicBezTo>
                <a:cubicBezTo>
                  <a:pt x="1109" y="850"/>
                  <a:pt x="1183" y="830"/>
                  <a:pt x="1225" y="765"/>
                </a:cubicBezTo>
                <a:cubicBezTo>
                  <a:pt x="1267" y="700"/>
                  <a:pt x="1273" y="592"/>
                  <a:pt x="1260" y="477"/>
                </a:cubicBezTo>
                <a:cubicBezTo>
                  <a:pt x="1247" y="362"/>
                  <a:pt x="1235" y="146"/>
                  <a:pt x="1146" y="75"/>
                </a:cubicBezTo>
                <a:cubicBezTo>
                  <a:pt x="1057" y="4"/>
                  <a:pt x="873" y="61"/>
                  <a:pt x="728" y="49"/>
                </a:cubicBezTo>
                <a:cubicBezTo>
                  <a:pt x="583" y="37"/>
                  <a:pt x="369" y="10"/>
                  <a:pt x="274" y="0"/>
                </a:cubicBezTo>
                <a:close/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53" name="Oval 411"/>
          <p:cNvSpPr/>
          <p:nvPr>
            <p:custDataLst>
              <p:tags r:id="rId389"/>
            </p:custDataLst>
          </p:nvPr>
        </p:nvSpPr>
        <p:spPr>
          <a:xfrm>
            <a:off x="4016375" y="2400935"/>
            <a:ext cx="536575" cy="146685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54" name="Line 412"/>
          <p:cNvSpPr/>
          <p:nvPr>
            <p:custDataLst>
              <p:tags r:id="rId390"/>
            </p:custDataLst>
          </p:nvPr>
        </p:nvSpPr>
        <p:spPr>
          <a:xfrm>
            <a:off x="4016375" y="2388870"/>
            <a:ext cx="0" cy="908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55" name="Line 413"/>
          <p:cNvSpPr/>
          <p:nvPr>
            <p:custDataLst>
              <p:tags r:id="rId391"/>
            </p:custDataLst>
          </p:nvPr>
        </p:nvSpPr>
        <p:spPr>
          <a:xfrm>
            <a:off x="4552950" y="2388870"/>
            <a:ext cx="0" cy="908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56" name="Rectangle 414"/>
          <p:cNvSpPr/>
          <p:nvPr>
            <p:custDataLst>
              <p:tags r:id="rId392"/>
            </p:custDataLst>
          </p:nvPr>
        </p:nvSpPr>
        <p:spPr>
          <a:xfrm>
            <a:off x="4016375" y="2388870"/>
            <a:ext cx="532130" cy="89535"/>
          </a:xfrm>
          <a:prstGeom prst="rect">
            <a:avLst/>
          </a:prstGeom>
          <a:solidFill>
            <a:srgbClr val="DDDDDD"/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57" name="Oval 415"/>
          <p:cNvSpPr/>
          <p:nvPr>
            <p:custDataLst>
              <p:tags r:id="rId393"/>
            </p:custDataLst>
          </p:nvPr>
        </p:nvSpPr>
        <p:spPr>
          <a:xfrm>
            <a:off x="4011930" y="2282825"/>
            <a:ext cx="536575" cy="171450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63" name="Line 417"/>
          <p:cNvSpPr/>
          <p:nvPr>
            <p:custDataLst>
              <p:tags r:id="rId394"/>
            </p:custDataLst>
          </p:nvPr>
        </p:nvSpPr>
        <p:spPr>
          <a:xfrm flipV="1">
            <a:off x="4140835" y="2320925"/>
            <a:ext cx="95250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64" name="Line 418"/>
          <p:cNvSpPr/>
          <p:nvPr>
            <p:custDataLst>
              <p:tags r:id="rId395"/>
            </p:custDataLst>
          </p:nvPr>
        </p:nvSpPr>
        <p:spPr>
          <a:xfrm>
            <a:off x="4323080" y="2420620"/>
            <a:ext cx="8382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65" name="Line 419"/>
          <p:cNvSpPr/>
          <p:nvPr>
            <p:custDataLst>
              <p:tags r:id="rId396"/>
            </p:custDataLst>
          </p:nvPr>
        </p:nvSpPr>
        <p:spPr>
          <a:xfrm>
            <a:off x="4228465" y="2322830"/>
            <a:ext cx="99060" cy="9779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60" name="Line 421"/>
          <p:cNvSpPr/>
          <p:nvPr>
            <p:custDataLst>
              <p:tags r:id="rId397"/>
            </p:custDataLst>
          </p:nvPr>
        </p:nvSpPr>
        <p:spPr>
          <a:xfrm>
            <a:off x="4140835" y="2416810"/>
            <a:ext cx="95250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61" name="Line 422"/>
          <p:cNvSpPr/>
          <p:nvPr>
            <p:custDataLst>
              <p:tags r:id="rId398"/>
            </p:custDataLst>
          </p:nvPr>
        </p:nvSpPr>
        <p:spPr>
          <a:xfrm flipV="1">
            <a:off x="4323080" y="2319020"/>
            <a:ext cx="8382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62" name="Line 423"/>
          <p:cNvSpPr/>
          <p:nvPr>
            <p:custDataLst>
              <p:tags r:id="rId399"/>
            </p:custDataLst>
          </p:nvPr>
        </p:nvSpPr>
        <p:spPr>
          <a:xfrm flipV="1">
            <a:off x="4228465" y="2319020"/>
            <a:ext cx="99060" cy="9779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14" name="AutoShape 425"/>
          <p:cNvSpPr>
            <a:spLocks noChangeAspect="1" noTextEdit="1"/>
          </p:cNvSpPr>
          <p:nvPr>
            <p:custDataLst>
              <p:tags r:id="rId400"/>
            </p:custDataLst>
          </p:nvPr>
        </p:nvSpPr>
        <p:spPr>
          <a:xfrm>
            <a:off x="2341880" y="3094355"/>
            <a:ext cx="495300" cy="4127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15" name="Freeform 426"/>
          <p:cNvSpPr/>
          <p:nvPr>
            <p:custDataLst>
              <p:tags r:id="rId401"/>
            </p:custDataLst>
          </p:nvPr>
        </p:nvSpPr>
        <p:spPr>
          <a:xfrm>
            <a:off x="2341880" y="3098800"/>
            <a:ext cx="487680" cy="409575"/>
          </a:xfrm>
          <a:custGeom>
            <a:avLst/>
            <a:gdLst>
              <a:gd name="txL" fmla="*/ 0 w 2150"/>
              <a:gd name="txT" fmla="*/ 0 h 1804"/>
              <a:gd name="txR" fmla="*/ 2150 w 2150"/>
              <a:gd name="txB" fmla="*/ 1804 h 1804"/>
            </a:gdLst>
            <a:ahLst/>
            <a:cxnLst>
              <a:cxn ang="0">
                <a:pos x="606" y="129"/>
              </a:cxn>
              <a:cxn ang="0">
                <a:pos x="611" y="128"/>
              </a:cxn>
              <a:cxn ang="0">
                <a:pos x="623" y="123"/>
              </a:cxn>
              <a:cxn ang="0">
                <a:pos x="645" y="115"/>
              </a:cxn>
              <a:cxn ang="0">
                <a:pos x="676" y="107"/>
              </a:cxn>
              <a:cxn ang="0">
                <a:pos x="715" y="95"/>
              </a:cxn>
              <a:cxn ang="0">
                <a:pos x="763" y="84"/>
              </a:cxn>
              <a:cxn ang="0">
                <a:pos x="820" y="71"/>
              </a:cxn>
              <a:cxn ang="0">
                <a:pos x="886" y="59"/>
              </a:cxn>
              <a:cxn ang="0">
                <a:pos x="961" y="46"/>
              </a:cxn>
              <a:cxn ang="0">
                <a:pos x="1044" y="35"/>
              </a:cxn>
              <a:cxn ang="0">
                <a:pos x="1138" y="23"/>
              </a:cxn>
              <a:cxn ang="0">
                <a:pos x="1240" y="14"/>
              </a:cxn>
              <a:cxn ang="0">
                <a:pos x="1350" y="7"/>
              </a:cxn>
              <a:cxn ang="0">
                <a:pos x="1470" y="1"/>
              </a:cxn>
              <a:cxn ang="0">
                <a:pos x="1601" y="0"/>
              </a:cxn>
              <a:cxn ang="0">
                <a:pos x="1739" y="1"/>
              </a:cxn>
              <a:cxn ang="0">
                <a:pos x="1799" y="248"/>
              </a:cxn>
              <a:cxn ang="0">
                <a:pos x="1820" y="259"/>
              </a:cxn>
              <a:cxn ang="0">
                <a:pos x="1868" y="292"/>
              </a:cxn>
              <a:cxn ang="0">
                <a:pos x="1920" y="351"/>
              </a:cxn>
              <a:cxn ang="0">
                <a:pos x="1951" y="436"/>
              </a:cxn>
              <a:cxn ang="0">
                <a:pos x="2078" y="1009"/>
              </a:cxn>
              <a:cxn ang="0">
                <a:pos x="2129" y="1247"/>
              </a:cxn>
              <a:cxn ang="0">
                <a:pos x="2137" y="1264"/>
              </a:cxn>
              <a:cxn ang="0">
                <a:pos x="2149" y="1310"/>
              </a:cxn>
              <a:cxn ang="0">
                <a:pos x="2147" y="1380"/>
              </a:cxn>
              <a:cxn ang="0">
                <a:pos x="2117" y="1468"/>
              </a:cxn>
              <a:cxn ang="0">
                <a:pos x="0" y="1413"/>
              </a:cxn>
              <a:cxn ang="0">
                <a:pos x="212" y="1302"/>
              </a:cxn>
              <a:cxn ang="0">
                <a:pos x="213" y="247"/>
              </a:cxn>
              <a:cxn ang="0">
                <a:pos x="223" y="240"/>
              </a:cxn>
              <a:cxn ang="0">
                <a:pos x="245" y="228"/>
              </a:cxn>
              <a:cxn ang="0">
                <a:pos x="276" y="214"/>
              </a:cxn>
              <a:cxn ang="0">
                <a:pos x="316" y="201"/>
              </a:cxn>
              <a:cxn ang="0">
                <a:pos x="366" y="194"/>
              </a:cxn>
              <a:cxn ang="0">
                <a:pos x="424" y="193"/>
              </a:cxn>
              <a:cxn ang="0">
                <a:pos x="493" y="203"/>
              </a:cxn>
              <a:cxn ang="0">
                <a:pos x="582" y="239"/>
              </a:cxn>
            </a:cxnLst>
            <a:rect l="txL" t="txT" r="txR" b="txB"/>
            <a:pathLst>
              <a:path w="2150" h="1804">
                <a:moveTo>
                  <a:pt x="582" y="239"/>
                </a:moveTo>
                <a:lnTo>
                  <a:pt x="606" y="129"/>
                </a:lnTo>
                <a:lnTo>
                  <a:pt x="607" y="129"/>
                </a:lnTo>
                <a:lnTo>
                  <a:pt x="611" y="128"/>
                </a:lnTo>
                <a:lnTo>
                  <a:pt x="616" y="125"/>
                </a:lnTo>
                <a:lnTo>
                  <a:pt x="623" y="123"/>
                </a:lnTo>
                <a:lnTo>
                  <a:pt x="633" y="120"/>
                </a:lnTo>
                <a:lnTo>
                  <a:pt x="645" y="115"/>
                </a:lnTo>
                <a:lnTo>
                  <a:pt x="659" y="112"/>
                </a:lnTo>
                <a:lnTo>
                  <a:pt x="676" y="107"/>
                </a:lnTo>
                <a:lnTo>
                  <a:pt x="694" y="101"/>
                </a:lnTo>
                <a:lnTo>
                  <a:pt x="715" y="95"/>
                </a:lnTo>
                <a:lnTo>
                  <a:pt x="738" y="90"/>
                </a:lnTo>
                <a:lnTo>
                  <a:pt x="763" y="84"/>
                </a:lnTo>
                <a:lnTo>
                  <a:pt x="790" y="78"/>
                </a:lnTo>
                <a:lnTo>
                  <a:pt x="820" y="71"/>
                </a:lnTo>
                <a:lnTo>
                  <a:pt x="852" y="64"/>
                </a:lnTo>
                <a:lnTo>
                  <a:pt x="886" y="59"/>
                </a:lnTo>
                <a:lnTo>
                  <a:pt x="922" y="52"/>
                </a:lnTo>
                <a:lnTo>
                  <a:pt x="961" y="46"/>
                </a:lnTo>
                <a:lnTo>
                  <a:pt x="1002" y="40"/>
                </a:lnTo>
                <a:lnTo>
                  <a:pt x="1044" y="35"/>
                </a:lnTo>
                <a:lnTo>
                  <a:pt x="1090" y="29"/>
                </a:lnTo>
                <a:lnTo>
                  <a:pt x="1138" y="23"/>
                </a:lnTo>
                <a:lnTo>
                  <a:pt x="1187" y="18"/>
                </a:lnTo>
                <a:lnTo>
                  <a:pt x="1240" y="14"/>
                </a:lnTo>
                <a:lnTo>
                  <a:pt x="1294" y="10"/>
                </a:lnTo>
                <a:lnTo>
                  <a:pt x="1350" y="7"/>
                </a:lnTo>
                <a:lnTo>
                  <a:pt x="1410" y="4"/>
                </a:lnTo>
                <a:lnTo>
                  <a:pt x="1470" y="1"/>
                </a:lnTo>
                <a:lnTo>
                  <a:pt x="1535" y="0"/>
                </a:lnTo>
                <a:lnTo>
                  <a:pt x="1601" y="0"/>
                </a:lnTo>
                <a:lnTo>
                  <a:pt x="1668" y="0"/>
                </a:lnTo>
                <a:lnTo>
                  <a:pt x="1739" y="1"/>
                </a:lnTo>
                <a:lnTo>
                  <a:pt x="1816" y="44"/>
                </a:lnTo>
                <a:lnTo>
                  <a:pt x="1799" y="248"/>
                </a:lnTo>
                <a:lnTo>
                  <a:pt x="1804" y="251"/>
                </a:lnTo>
                <a:lnTo>
                  <a:pt x="1820" y="259"/>
                </a:lnTo>
                <a:lnTo>
                  <a:pt x="1842" y="272"/>
                </a:lnTo>
                <a:lnTo>
                  <a:pt x="1868" y="292"/>
                </a:lnTo>
                <a:lnTo>
                  <a:pt x="1896" y="318"/>
                </a:lnTo>
                <a:lnTo>
                  <a:pt x="1920" y="351"/>
                </a:lnTo>
                <a:lnTo>
                  <a:pt x="1939" y="390"/>
                </a:lnTo>
                <a:lnTo>
                  <a:pt x="1951" y="436"/>
                </a:lnTo>
                <a:lnTo>
                  <a:pt x="2125" y="593"/>
                </a:lnTo>
                <a:lnTo>
                  <a:pt x="2078" y="1009"/>
                </a:lnTo>
                <a:lnTo>
                  <a:pt x="1799" y="1149"/>
                </a:lnTo>
                <a:lnTo>
                  <a:pt x="2129" y="1247"/>
                </a:lnTo>
                <a:lnTo>
                  <a:pt x="2131" y="1251"/>
                </a:lnTo>
                <a:lnTo>
                  <a:pt x="2137" y="1264"/>
                </a:lnTo>
                <a:lnTo>
                  <a:pt x="2143" y="1284"/>
                </a:lnTo>
                <a:lnTo>
                  <a:pt x="2149" y="1310"/>
                </a:lnTo>
                <a:lnTo>
                  <a:pt x="2150" y="1342"/>
                </a:lnTo>
                <a:lnTo>
                  <a:pt x="2147" y="1380"/>
                </a:lnTo>
                <a:lnTo>
                  <a:pt x="2136" y="1423"/>
                </a:lnTo>
                <a:lnTo>
                  <a:pt x="2117" y="1468"/>
                </a:lnTo>
                <a:lnTo>
                  <a:pt x="1244" y="1804"/>
                </a:lnTo>
                <a:lnTo>
                  <a:pt x="0" y="1413"/>
                </a:lnTo>
                <a:lnTo>
                  <a:pt x="22" y="1367"/>
                </a:lnTo>
                <a:lnTo>
                  <a:pt x="212" y="1302"/>
                </a:lnTo>
                <a:lnTo>
                  <a:pt x="212" y="248"/>
                </a:lnTo>
                <a:lnTo>
                  <a:pt x="213" y="247"/>
                </a:lnTo>
                <a:lnTo>
                  <a:pt x="217" y="244"/>
                </a:lnTo>
                <a:lnTo>
                  <a:pt x="223" y="240"/>
                </a:lnTo>
                <a:lnTo>
                  <a:pt x="232" y="234"/>
                </a:lnTo>
                <a:lnTo>
                  <a:pt x="245" y="228"/>
                </a:lnTo>
                <a:lnTo>
                  <a:pt x="258" y="221"/>
                </a:lnTo>
                <a:lnTo>
                  <a:pt x="276" y="214"/>
                </a:lnTo>
                <a:lnTo>
                  <a:pt x="294" y="207"/>
                </a:lnTo>
                <a:lnTo>
                  <a:pt x="316" y="201"/>
                </a:lnTo>
                <a:lnTo>
                  <a:pt x="340" y="197"/>
                </a:lnTo>
                <a:lnTo>
                  <a:pt x="366" y="194"/>
                </a:lnTo>
                <a:lnTo>
                  <a:pt x="393" y="192"/>
                </a:lnTo>
                <a:lnTo>
                  <a:pt x="424" y="193"/>
                </a:lnTo>
                <a:lnTo>
                  <a:pt x="457" y="197"/>
                </a:lnTo>
                <a:lnTo>
                  <a:pt x="493" y="203"/>
                </a:lnTo>
                <a:lnTo>
                  <a:pt x="529" y="214"/>
                </a:lnTo>
                <a:lnTo>
                  <a:pt x="582" y="239"/>
                </a:lnTo>
                <a:close/>
              </a:path>
            </a:pathLst>
          </a:cu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16" name="Freeform 427"/>
          <p:cNvSpPr/>
          <p:nvPr>
            <p:custDataLst>
              <p:tags r:id="rId402"/>
            </p:custDataLst>
          </p:nvPr>
        </p:nvSpPr>
        <p:spPr>
          <a:xfrm>
            <a:off x="2527300" y="3178175"/>
            <a:ext cx="259080" cy="175895"/>
          </a:xfrm>
          <a:custGeom>
            <a:avLst/>
            <a:gdLst>
              <a:gd name="txL" fmla="*/ 0 w 1139"/>
              <a:gd name="txT" fmla="*/ 0 h 778"/>
              <a:gd name="txR" fmla="*/ 1139 w 1139"/>
              <a:gd name="txB" fmla="*/ 778 h 778"/>
            </a:gdLst>
            <a:ahLst/>
            <a:cxnLst>
              <a:cxn ang="0">
                <a:pos x="7" y="587"/>
              </a:cxn>
              <a:cxn ang="0">
                <a:pos x="0" y="682"/>
              </a:cxn>
              <a:cxn ang="0">
                <a:pos x="742" y="778"/>
              </a:cxn>
              <a:cxn ang="0">
                <a:pos x="748" y="775"/>
              </a:cxn>
              <a:cxn ang="0">
                <a:pos x="763" y="767"/>
              </a:cxn>
              <a:cxn ang="0">
                <a:pos x="787" y="755"/>
              </a:cxn>
              <a:cxn ang="0">
                <a:pos x="816" y="737"/>
              </a:cxn>
              <a:cxn ang="0">
                <a:pos x="852" y="714"/>
              </a:cxn>
              <a:cxn ang="0">
                <a:pos x="891" y="686"/>
              </a:cxn>
              <a:cxn ang="0">
                <a:pos x="932" y="652"/>
              </a:cxn>
              <a:cxn ang="0">
                <a:pos x="973" y="613"/>
              </a:cxn>
              <a:cxn ang="0">
                <a:pos x="1013" y="570"/>
              </a:cxn>
              <a:cxn ang="0">
                <a:pos x="1051" y="521"/>
              </a:cxn>
              <a:cxn ang="0">
                <a:pos x="1083" y="466"/>
              </a:cxn>
              <a:cxn ang="0">
                <a:pos x="1109" y="406"/>
              </a:cxn>
              <a:cxn ang="0">
                <a:pos x="1129" y="342"/>
              </a:cxn>
              <a:cxn ang="0">
                <a:pos x="1139" y="271"/>
              </a:cxn>
              <a:cxn ang="0">
                <a:pos x="1138" y="196"/>
              </a:cxn>
              <a:cxn ang="0">
                <a:pos x="1124" y="115"/>
              </a:cxn>
              <a:cxn ang="0">
                <a:pos x="1122" y="110"/>
              </a:cxn>
              <a:cxn ang="0">
                <a:pos x="1115" y="97"/>
              </a:cxn>
              <a:cxn ang="0">
                <a:pos x="1102" y="80"/>
              </a:cxn>
              <a:cxn ang="0">
                <a:pos x="1086" y="59"/>
              </a:cxn>
              <a:cxn ang="0">
                <a:pos x="1066" y="39"/>
              </a:cxn>
              <a:cxn ang="0">
                <a:pos x="1041" y="20"/>
              </a:cxn>
              <a:cxn ang="0">
                <a:pos x="1011" y="7"/>
              </a:cxn>
              <a:cxn ang="0">
                <a:pos x="978" y="0"/>
              </a:cxn>
              <a:cxn ang="0">
                <a:pos x="982" y="12"/>
              </a:cxn>
              <a:cxn ang="0">
                <a:pos x="994" y="46"/>
              </a:cxn>
              <a:cxn ang="0">
                <a:pos x="1007" y="100"/>
              </a:cxn>
              <a:cxn ang="0">
                <a:pos x="1019" y="169"/>
              </a:cxn>
              <a:cxn ang="0">
                <a:pos x="1022" y="252"/>
              </a:cxn>
              <a:cxn ang="0">
                <a:pos x="1013" y="344"/>
              </a:cxn>
              <a:cxn ang="0">
                <a:pos x="987" y="444"/>
              </a:cxn>
              <a:cxn ang="0">
                <a:pos x="940" y="549"/>
              </a:cxn>
              <a:cxn ang="0">
                <a:pos x="939" y="550"/>
              </a:cxn>
              <a:cxn ang="0">
                <a:pos x="934" y="553"/>
              </a:cxn>
              <a:cxn ang="0">
                <a:pos x="927" y="559"/>
              </a:cxn>
              <a:cxn ang="0">
                <a:pos x="917" y="567"/>
              </a:cxn>
              <a:cxn ang="0">
                <a:pos x="904" y="575"/>
              </a:cxn>
              <a:cxn ang="0">
                <a:pos x="890" y="585"/>
              </a:cxn>
              <a:cxn ang="0">
                <a:pos x="871" y="594"/>
              </a:cxn>
              <a:cxn ang="0">
                <a:pos x="851" y="603"/>
              </a:cxn>
              <a:cxn ang="0">
                <a:pos x="828" y="611"/>
              </a:cxn>
              <a:cxn ang="0">
                <a:pos x="802" y="619"/>
              </a:cxn>
              <a:cxn ang="0">
                <a:pos x="773" y="625"/>
              </a:cxn>
              <a:cxn ang="0">
                <a:pos x="741" y="629"/>
              </a:cxn>
              <a:cxn ang="0">
                <a:pos x="708" y="630"/>
              </a:cxn>
              <a:cxn ang="0">
                <a:pos x="671" y="629"/>
              </a:cxn>
              <a:cxn ang="0">
                <a:pos x="631" y="626"/>
              </a:cxn>
              <a:cxn ang="0">
                <a:pos x="590" y="618"/>
              </a:cxn>
              <a:cxn ang="0">
                <a:pos x="590" y="720"/>
              </a:cxn>
              <a:cxn ang="0">
                <a:pos x="26" y="663"/>
              </a:cxn>
              <a:cxn ang="0">
                <a:pos x="7" y="587"/>
              </a:cxn>
            </a:cxnLst>
            <a:rect l="txL" t="txT" r="txR" b="txB"/>
            <a:pathLst>
              <a:path w="1139" h="778">
                <a:moveTo>
                  <a:pt x="7" y="587"/>
                </a:moveTo>
                <a:lnTo>
                  <a:pt x="0" y="682"/>
                </a:lnTo>
                <a:lnTo>
                  <a:pt x="742" y="778"/>
                </a:lnTo>
                <a:lnTo>
                  <a:pt x="748" y="775"/>
                </a:lnTo>
                <a:lnTo>
                  <a:pt x="763" y="767"/>
                </a:lnTo>
                <a:lnTo>
                  <a:pt x="787" y="755"/>
                </a:lnTo>
                <a:lnTo>
                  <a:pt x="816" y="737"/>
                </a:lnTo>
                <a:lnTo>
                  <a:pt x="852" y="714"/>
                </a:lnTo>
                <a:lnTo>
                  <a:pt x="891" y="686"/>
                </a:lnTo>
                <a:lnTo>
                  <a:pt x="932" y="652"/>
                </a:lnTo>
                <a:lnTo>
                  <a:pt x="973" y="613"/>
                </a:lnTo>
                <a:lnTo>
                  <a:pt x="1013" y="570"/>
                </a:lnTo>
                <a:lnTo>
                  <a:pt x="1051" y="521"/>
                </a:lnTo>
                <a:lnTo>
                  <a:pt x="1083" y="466"/>
                </a:lnTo>
                <a:lnTo>
                  <a:pt x="1109" y="406"/>
                </a:lnTo>
                <a:lnTo>
                  <a:pt x="1129" y="342"/>
                </a:lnTo>
                <a:lnTo>
                  <a:pt x="1139" y="271"/>
                </a:lnTo>
                <a:lnTo>
                  <a:pt x="1138" y="196"/>
                </a:lnTo>
                <a:lnTo>
                  <a:pt x="1124" y="115"/>
                </a:lnTo>
                <a:lnTo>
                  <a:pt x="1122" y="110"/>
                </a:lnTo>
                <a:lnTo>
                  <a:pt x="1115" y="97"/>
                </a:lnTo>
                <a:lnTo>
                  <a:pt x="1102" y="80"/>
                </a:lnTo>
                <a:lnTo>
                  <a:pt x="1086" y="59"/>
                </a:lnTo>
                <a:lnTo>
                  <a:pt x="1066" y="39"/>
                </a:lnTo>
                <a:lnTo>
                  <a:pt x="1041" y="20"/>
                </a:lnTo>
                <a:lnTo>
                  <a:pt x="1011" y="7"/>
                </a:lnTo>
                <a:lnTo>
                  <a:pt x="978" y="0"/>
                </a:lnTo>
                <a:lnTo>
                  <a:pt x="982" y="12"/>
                </a:lnTo>
                <a:lnTo>
                  <a:pt x="994" y="46"/>
                </a:lnTo>
                <a:lnTo>
                  <a:pt x="1007" y="100"/>
                </a:lnTo>
                <a:lnTo>
                  <a:pt x="1019" y="169"/>
                </a:lnTo>
                <a:lnTo>
                  <a:pt x="1022" y="252"/>
                </a:lnTo>
                <a:lnTo>
                  <a:pt x="1013" y="344"/>
                </a:lnTo>
                <a:lnTo>
                  <a:pt x="987" y="444"/>
                </a:lnTo>
                <a:lnTo>
                  <a:pt x="940" y="549"/>
                </a:lnTo>
                <a:lnTo>
                  <a:pt x="939" y="550"/>
                </a:lnTo>
                <a:lnTo>
                  <a:pt x="934" y="553"/>
                </a:lnTo>
                <a:lnTo>
                  <a:pt x="927" y="559"/>
                </a:lnTo>
                <a:lnTo>
                  <a:pt x="917" y="567"/>
                </a:lnTo>
                <a:lnTo>
                  <a:pt x="904" y="575"/>
                </a:lnTo>
                <a:lnTo>
                  <a:pt x="890" y="585"/>
                </a:lnTo>
                <a:lnTo>
                  <a:pt x="871" y="594"/>
                </a:lnTo>
                <a:lnTo>
                  <a:pt x="851" y="603"/>
                </a:lnTo>
                <a:lnTo>
                  <a:pt x="828" y="611"/>
                </a:lnTo>
                <a:lnTo>
                  <a:pt x="802" y="619"/>
                </a:lnTo>
                <a:lnTo>
                  <a:pt x="773" y="625"/>
                </a:lnTo>
                <a:lnTo>
                  <a:pt x="741" y="629"/>
                </a:lnTo>
                <a:lnTo>
                  <a:pt x="708" y="630"/>
                </a:lnTo>
                <a:lnTo>
                  <a:pt x="671" y="629"/>
                </a:lnTo>
                <a:lnTo>
                  <a:pt x="631" y="626"/>
                </a:lnTo>
                <a:lnTo>
                  <a:pt x="590" y="618"/>
                </a:lnTo>
                <a:lnTo>
                  <a:pt x="590" y="720"/>
                </a:lnTo>
                <a:lnTo>
                  <a:pt x="26" y="663"/>
                </a:lnTo>
                <a:lnTo>
                  <a:pt x="7" y="587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17" name="Freeform 428"/>
          <p:cNvSpPr/>
          <p:nvPr>
            <p:custDataLst>
              <p:tags r:id="rId403"/>
            </p:custDataLst>
          </p:nvPr>
        </p:nvSpPr>
        <p:spPr>
          <a:xfrm>
            <a:off x="2495550" y="3351530"/>
            <a:ext cx="189230" cy="60325"/>
          </a:xfrm>
          <a:custGeom>
            <a:avLst/>
            <a:gdLst>
              <a:gd name="txL" fmla="*/ 0 w 837"/>
              <a:gd name="txT" fmla="*/ 0 h 269"/>
              <a:gd name="txR" fmla="*/ 837 w 837"/>
              <a:gd name="txB" fmla="*/ 269 h 269"/>
            </a:gdLst>
            <a:ahLst/>
            <a:cxnLst>
              <a:cxn ang="0">
                <a:pos x="837" y="96"/>
              </a:cxn>
              <a:cxn ang="0">
                <a:pos x="12" y="0"/>
              </a:cxn>
              <a:cxn ang="0">
                <a:pos x="0" y="96"/>
              </a:cxn>
              <a:cxn ang="0">
                <a:pos x="812" y="269"/>
              </a:cxn>
              <a:cxn ang="0">
                <a:pos x="837" y="96"/>
              </a:cxn>
            </a:cxnLst>
            <a:rect l="txL" t="txT" r="txR" b="txB"/>
            <a:pathLst>
              <a:path w="837" h="269">
                <a:moveTo>
                  <a:pt x="837" y="96"/>
                </a:moveTo>
                <a:lnTo>
                  <a:pt x="12" y="0"/>
                </a:lnTo>
                <a:lnTo>
                  <a:pt x="0" y="96"/>
                </a:lnTo>
                <a:lnTo>
                  <a:pt x="812" y="269"/>
                </a:lnTo>
                <a:lnTo>
                  <a:pt x="837" y="9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18" name="Freeform 429"/>
          <p:cNvSpPr/>
          <p:nvPr>
            <p:custDataLst>
              <p:tags r:id="rId404"/>
            </p:custDataLst>
          </p:nvPr>
        </p:nvSpPr>
        <p:spPr>
          <a:xfrm>
            <a:off x="2589530" y="3370580"/>
            <a:ext cx="81280" cy="28575"/>
          </a:xfrm>
          <a:custGeom>
            <a:avLst/>
            <a:gdLst>
              <a:gd name="txL" fmla="*/ 0 w 358"/>
              <a:gd name="txT" fmla="*/ 0 h 122"/>
              <a:gd name="txR" fmla="*/ 358 w 358"/>
              <a:gd name="txB" fmla="*/ 122 h 122"/>
            </a:gdLst>
            <a:ahLst/>
            <a:cxnLst>
              <a:cxn ang="0">
                <a:pos x="358" y="53"/>
              </a:cxn>
              <a:cxn ang="0">
                <a:pos x="5" y="0"/>
              </a:cxn>
              <a:cxn ang="0">
                <a:pos x="0" y="51"/>
              </a:cxn>
              <a:cxn ang="0">
                <a:pos x="348" y="122"/>
              </a:cxn>
              <a:cxn ang="0">
                <a:pos x="358" y="53"/>
              </a:cxn>
            </a:cxnLst>
            <a:rect l="txL" t="txT" r="txR" b="txB"/>
            <a:pathLst>
              <a:path w="358" h="122">
                <a:moveTo>
                  <a:pt x="358" y="53"/>
                </a:moveTo>
                <a:lnTo>
                  <a:pt x="5" y="0"/>
                </a:lnTo>
                <a:lnTo>
                  <a:pt x="0" y="51"/>
                </a:lnTo>
                <a:lnTo>
                  <a:pt x="348" y="122"/>
                </a:lnTo>
                <a:lnTo>
                  <a:pt x="358" y="53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19" name="Freeform 430"/>
          <p:cNvSpPr/>
          <p:nvPr>
            <p:custDataLst>
              <p:tags r:id="rId405"/>
            </p:custDataLst>
          </p:nvPr>
        </p:nvSpPr>
        <p:spPr>
          <a:xfrm>
            <a:off x="2506980" y="3355975"/>
            <a:ext cx="53975" cy="20320"/>
          </a:xfrm>
          <a:custGeom>
            <a:avLst/>
            <a:gdLst>
              <a:gd name="txL" fmla="*/ 0 w 239"/>
              <a:gd name="txT" fmla="*/ 0 h 91"/>
              <a:gd name="txR" fmla="*/ 239 w 239"/>
              <a:gd name="txB" fmla="*/ 91 h 91"/>
            </a:gdLst>
            <a:ahLst/>
            <a:cxnLst>
              <a:cxn ang="0">
                <a:pos x="239" y="42"/>
              </a:cxn>
              <a:cxn ang="0">
                <a:pos x="0" y="0"/>
              </a:cxn>
              <a:cxn ang="0">
                <a:pos x="2" y="44"/>
              </a:cxn>
              <a:cxn ang="0">
                <a:pos x="231" y="91"/>
              </a:cxn>
              <a:cxn ang="0">
                <a:pos x="239" y="42"/>
              </a:cxn>
            </a:cxnLst>
            <a:rect l="txL" t="txT" r="txR" b="txB"/>
            <a:pathLst>
              <a:path w="239" h="91">
                <a:moveTo>
                  <a:pt x="239" y="42"/>
                </a:moveTo>
                <a:lnTo>
                  <a:pt x="0" y="0"/>
                </a:lnTo>
                <a:lnTo>
                  <a:pt x="2" y="44"/>
                </a:lnTo>
                <a:lnTo>
                  <a:pt x="231" y="91"/>
                </a:lnTo>
                <a:lnTo>
                  <a:pt x="239" y="42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20" name="Freeform 431"/>
          <p:cNvSpPr/>
          <p:nvPr>
            <p:custDataLst>
              <p:tags r:id="rId406"/>
            </p:custDataLst>
          </p:nvPr>
        </p:nvSpPr>
        <p:spPr>
          <a:xfrm>
            <a:off x="2370455" y="3376930"/>
            <a:ext cx="320675" cy="106045"/>
          </a:xfrm>
          <a:custGeom>
            <a:avLst/>
            <a:gdLst>
              <a:gd name="txL" fmla="*/ 0 w 1409"/>
              <a:gd name="txT" fmla="*/ 0 h 466"/>
              <a:gd name="txR" fmla="*/ 1409 w 1409"/>
              <a:gd name="txB" fmla="*/ 466 h 466"/>
            </a:gdLst>
            <a:ahLst/>
            <a:cxnLst>
              <a:cxn ang="0">
                <a:pos x="0" y="140"/>
              </a:cxn>
              <a:cxn ang="0">
                <a:pos x="4" y="140"/>
              </a:cxn>
              <a:cxn ang="0">
                <a:pos x="12" y="138"/>
              </a:cxn>
              <a:cxn ang="0">
                <a:pos x="27" y="135"/>
              </a:cxn>
              <a:cxn ang="0">
                <a:pos x="45" y="132"/>
              </a:cxn>
              <a:cxn ang="0">
                <a:pos x="67" y="128"/>
              </a:cxn>
              <a:cxn ang="0">
                <a:pos x="92" y="123"/>
              </a:cxn>
              <a:cxn ang="0">
                <a:pos x="120" y="116"/>
              </a:cxn>
              <a:cxn ang="0">
                <a:pos x="150" y="108"/>
              </a:cxn>
              <a:cxn ang="0">
                <a:pos x="181" y="100"/>
              </a:cxn>
              <a:cxn ang="0">
                <a:pos x="212" y="89"/>
              </a:cxn>
              <a:cxn ang="0">
                <a:pos x="243" y="78"/>
              </a:cxn>
              <a:cxn ang="0">
                <a:pos x="273" y="65"/>
              </a:cxn>
              <a:cxn ang="0">
                <a:pos x="303" y="50"/>
              </a:cxn>
              <a:cxn ang="0">
                <a:pos x="330" y="35"/>
              </a:cxn>
              <a:cxn ang="0">
                <a:pos x="355" y="18"/>
              </a:cxn>
              <a:cxn ang="0">
                <a:pos x="375" y="0"/>
              </a:cxn>
              <a:cxn ang="0">
                <a:pos x="1409" y="236"/>
              </a:cxn>
              <a:cxn ang="0">
                <a:pos x="1407" y="239"/>
              </a:cxn>
              <a:cxn ang="0">
                <a:pos x="1401" y="245"/>
              </a:cxn>
              <a:cxn ang="0">
                <a:pos x="1392" y="254"/>
              </a:cxn>
              <a:cxn ang="0">
                <a:pos x="1379" y="265"/>
              </a:cxn>
              <a:cxn ang="0">
                <a:pos x="1363" y="279"/>
              </a:cxn>
              <a:cxn ang="0">
                <a:pos x="1345" y="295"/>
              </a:cxn>
              <a:cxn ang="0">
                <a:pos x="1325" y="313"/>
              </a:cxn>
              <a:cxn ang="0">
                <a:pos x="1303" y="332"/>
              </a:cxn>
              <a:cxn ang="0">
                <a:pos x="1279" y="351"/>
              </a:cxn>
              <a:cxn ang="0">
                <a:pos x="1253" y="371"/>
              </a:cxn>
              <a:cxn ang="0">
                <a:pos x="1227" y="390"/>
              </a:cxn>
              <a:cxn ang="0">
                <a:pos x="1200" y="409"/>
              </a:cxn>
              <a:cxn ang="0">
                <a:pos x="1172" y="426"/>
              </a:cxn>
              <a:cxn ang="0">
                <a:pos x="1145" y="441"/>
              </a:cxn>
              <a:cxn ang="0">
                <a:pos x="1117" y="455"/>
              </a:cxn>
              <a:cxn ang="0">
                <a:pos x="1091" y="466"/>
              </a:cxn>
              <a:cxn ang="0">
                <a:pos x="0" y="140"/>
              </a:cxn>
            </a:cxnLst>
            <a:rect l="txL" t="txT" r="txR" b="txB"/>
            <a:pathLst>
              <a:path w="1409" h="466">
                <a:moveTo>
                  <a:pt x="0" y="140"/>
                </a:moveTo>
                <a:lnTo>
                  <a:pt x="4" y="140"/>
                </a:lnTo>
                <a:lnTo>
                  <a:pt x="12" y="138"/>
                </a:lnTo>
                <a:lnTo>
                  <a:pt x="27" y="135"/>
                </a:lnTo>
                <a:lnTo>
                  <a:pt x="45" y="132"/>
                </a:lnTo>
                <a:lnTo>
                  <a:pt x="67" y="128"/>
                </a:lnTo>
                <a:lnTo>
                  <a:pt x="92" y="123"/>
                </a:lnTo>
                <a:lnTo>
                  <a:pt x="120" y="116"/>
                </a:lnTo>
                <a:lnTo>
                  <a:pt x="150" y="108"/>
                </a:lnTo>
                <a:lnTo>
                  <a:pt x="181" y="100"/>
                </a:lnTo>
                <a:lnTo>
                  <a:pt x="212" y="89"/>
                </a:lnTo>
                <a:lnTo>
                  <a:pt x="243" y="78"/>
                </a:lnTo>
                <a:lnTo>
                  <a:pt x="273" y="65"/>
                </a:lnTo>
                <a:lnTo>
                  <a:pt x="303" y="50"/>
                </a:lnTo>
                <a:lnTo>
                  <a:pt x="330" y="35"/>
                </a:lnTo>
                <a:lnTo>
                  <a:pt x="355" y="18"/>
                </a:lnTo>
                <a:lnTo>
                  <a:pt x="375" y="0"/>
                </a:lnTo>
                <a:lnTo>
                  <a:pt x="1409" y="236"/>
                </a:lnTo>
                <a:lnTo>
                  <a:pt x="1407" y="239"/>
                </a:lnTo>
                <a:lnTo>
                  <a:pt x="1401" y="245"/>
                </a:lnTo>
                <a:lnTo>
                  <a:pt x="1392" y="254"/>
                </a:lnTo>
                <a:lnTo>
                  <a:pt x="1379" y="265"/>
                </a:lnTo>
                <a:lnTo>
                  <a:pt x="1363" y="279"/>
                </a:lnTo>
                <a:lnTo>
                  <a:pt x="1345" y="295"/>
                </a:lnTo>
                <a:lnTo>
                  <a:pt x="1325" y="313"/>
                </a:lnTo>
                <a:lnTo>
                  <a:pt x="1303" y="332"/>
                </a:lnTo>
                <a:lnTo>
                  <a:pt x="1279" y="351"/>
                </a:lnTo>
                <a:lnTo>
                  <a:pt x="1253" y="371"/>
                </a:lnTo>
                <a:lnTo>
                  <a:pt x="1227" y="390"/>
                </a:lnTo>
                <a:lnTo>
                  <a:pt x="1200" y="409"/>
                </a:lnTo>
                <a:lnTo>
                  <a:pt x="1172" y="426"/>
                </a:lnTo>
                <a:lnTo>
                  <a:pt x="1145" y="441"/>
                </a:lnTo>
                <a:lnTo>
                  <a:pt x="1117" y="455"/>
                </a:lnTo>
                <a:lnTo>
                  <a:pt x="1091" y="466"/>
                </a:lnTo>
                <a:lnTo>
                  <a:pt x="0" y="140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21" name="Freeform 432"/>
          <p:cNvSpPr/>
          <p:nvPr>
            <p:custDataLst>
              <p:tags r:id="rId407"/>
            </p:custDataLst>
          </p:nvPr>
        </p:nvSpPr>
        <p:spPr>
          <a:xfrm>
            <a:off x="2689225" y="3365500"/>
            <a:ext cx="114300" cy="50800"/>
          </a:xfrm>
          <a:custGeom>
            <a:avLst/>
            <a:gdLst>
              <a:gd name="txL" fmla="*/ 0 w 502"/>
              <a:gd name="txT" fmla="*/ 0 h 223"/>
              <a:gd name="txR" fmla="*/ 502 w 502"/>
              <a:gd name="txB" fmla="*/ 223 h 223"/>
            </a:gdLst>
            <a:ahLst/>
            <a:cxnLst>
              <a:cxn ang="0">
                <a:pos x="51" y="223"/>
              </a:cxn>
              <a:cxn ang="0">
                <a:pos x="502" y="90"/>
              </a:cxn>
              <a:cxn ang="0">
                <a:pos x="229" y="0"/>
              </a:cxn>
              <a:cxn ang="0">
                <a:pos x="6" y="26"/>
              </a:cxn>
              <a:cxn ang="0">
                <a:pos x="0" y="211"/>
              </a:cxn>
              <a:cxn ang="0">
                <a:pos x="51" y="223"/>
              </a:cxn>
            </a:cxnLst>
            <a:rect l="txL" t="txT" r="txR" b="txB"/>
            <a:pathLst>
              <a:path w="502" h="223">
                <a:moveTo>
                  <a:pt x="51" y="223"/>
                </a:moveTo>
                <a:lnTo>
                  <a:pt x="502" y="90"/>
                </a:lnTo>
                <a:lnTo>
                  <a:pt x="229" y="0"/>
                </a:lnTo>
                <a:lnTo>
                  <a:pt x="6" y="26"/>
                </a:lnTo>
                <a:lnTo>
                  <a:pt x="0" y="211"/>
                </a:lnTo>
                <a:lnTo>
                  <a:pt x="51" y="22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22" name="Freeform 433"/>
          <p:cNvSpPr/>
          <p:nvPr>
            <p:custDataLst>
              <p:tags r:id="rId408"/>
            </p:custDataLst>
          </p:nvPr>
        </p:nvSpPr>
        <p:spPr>
          <a:xfrm>
            <a:off x="2395855" y="3148330"/>
            <a:ext cx="60325" cy="241300"/>
          </a:xfrm>
          <a:custGeom>
            <a:avLst/>
            <a:gdLst>
              <a:gd name="txL" fmla="*/ 0 w 267"/>
              <a:gd name="txT" fmla="*/ 0 h 1064"/>
              <a:gd name="txR" fmla="*/ 267 w 267"/>
              <a:gd name="txB" fmla="*/ 1064 h 1064"/>
            </a:gdLst>
            <a:ahLst/>
            <a:cxnLst>
              <a:cxn ang="0">
                <a:pos x="267" y="26"/>
              </a:cxn>
              <a:cxn ang="0">
                <a:pos x="266" y="24"/>
              </a:cxn>
              <a:cxn ang="0">
                <a:pos x="262" y="22"/>
              </a:cxn>
              <a:cxn ang="0">
                <a:pos x="254" y="20"/>
              </a:cxn>
              <a:cxn ang="0">
                <a:pos x="244" y="16"/>
              </a:cxn>
              <a:cxn ang="0">
                <a:pos x="232" y="12"/>
              </a:cxn>
              <a:cxn ang="0">
                <a:pos x="218" y="8"/>
              </a:cxn>
              <a:cxn ang="0">
                <a:pos x="202" y="5"/>
              </a:cxn>
              <a:cxn ang="0">
                <a:pos x="184" y="1"/>
              </a:cxn>
              <a:cxn ang="0">
                <a:pos x="164" y="0"/>
              </a:cxn>
              <a:cxn ang="0">
                <a:pos x="143" y="0"/>
              </a:cxn>
              <a:cxn ang="0">
                <a:pos x="121" y="3"/>
              </a:cxn>
              <a:cxn ang="0">
                <a:pos x="98" y="6"/>
              </a:cxn>
              <a:cxn ang="0">
                <a:pos x="74" y="13"/>
              </a:cxn>
              <a:cxn ang="0">
                <a:pos x="50" y="22"/>
              </a:cxn>
              <a:cxn ang="0">
                <a:pos x="25" y="35"/>
              </a:cxn>
              <a:cxn ang="0">
                <a:pos x="0" y="51"/>
              </a:cxn>
              <a:cxn ang="0">
                <a:pos x="0" y="1064"/>
              </a:cxn>
              <a:cxn ang="0">
                <a:pos x="1" y="1064"/>
              </a:cxn>
              <a:cxn ang="0">
                <a:pos x="7" y="1064"/>
              </a:cxn>
              <a:cxn ang="0">
                <a:pos x="15" y="1063"/>
              </a:cxn>
              <a:cxn ang="0">
                <a:pos x="25" y="1062"/>
              </a:cxn>
              <a:cxn ang="0">
                <a:pos x="37" y="1060"/>
              </a:cxn>
              <a:cxn ang="0">
                <a:pos x="52" y="1057"/>
              </a:cxn>
              <a:cxn ang="0">
                <a:pos x="69" y="1054"/>
              </a:cxn>
              <a:cxn ang="0">
                <a:pos x="88" y="1049"/>
              </a:cxn>
              <a:cxn ang="0">
                <a:pos x="108" y="1044"/>
              </a:cxn>
              <a:cxn ang="0">
                <a:pos x="129" y="1037"/>
              </a:cxn>
              <a:cxn ang="0">
                <a:pos x="152" y="1029"/>
              </a:cxn>
              <a:cxn ang="0">
                <a:pos x="175" y="1018"/>
              </a:cxn>
              <a:cxn ang="0">
                <a:pos x="198" y="1007"/>
              </a:cxn>
              <a:cxn ang="0">
                <a:pos x="222" y="994"/>
              </a:cxn>
              <a:cxn ang="0">
                <a:pos x="244" y="979"/>
              </a:cxn>
              <a:cxn ang="0">
                <a:pos x="267" y="962"/>
              </a:cxn>
              <a:cxn ang="0">
                <a:pos x="267" y="26"/>
              </a:cxn>
            </a:cxnLst>
            <a:rect l="txL" t="txT" r="txR" b="txB"/>
            <a:pathLst>
              <a:path w="267" h="1064">
                <a:moveTo>
                  <a:pt x="267" y="26"/>
                </a:moveTo>
                <a:lnTo>
                  <a:pt x="266" y="24"/>
                </a:lnTo>
                <a:lnTo>
                  <a:pt x="262" y="22"/>
                </a:lnTo>
                <a:lnTo>
                  <a:pt x="254" y="20"/>
                </a:lnTo>
                <a:lnTo>
                  <a:pt x="244" y="16"/>
                </a:lnTo>
                <a:lnTo>
                  <a:pt x="232" y="12"/>
                </a:lnTo>
                <a:lnTo>
                  <a:pt x="218" y="8"/>
                </a:lnTo>
                <a:lnTo>
                  <a:pt x="202" y="5"/>
                </a:lnTo>
                <a:lnTo>
                  <a:pt x="184" y="1"/>
                </a:lnTo>
                <a:lnTo>
                  <a:pt x="164" y="0"/>
                </a:lnTo>
                <a:lnTo>
                  <a:pt x="143" y="0"/>
                </a:lnTo>
                <a:lnTo>
                  <a:pt x="121" y="3"/>
                </a:lnTo>
                <a:lnTo>
                  <a:pt x="98" y="6"/>
                </a:lnTo>
                <a:lnTo>
                  <a:pt x="74" y="13"/>
                </a:lnTo>
                <a:lnTo>
                  <a:pt x="50" y="22"/>
                </a:lnTo>
                <a:lnTo>
                  <a:pt x="25" y="35"/>
                </a:lnTo>
                <a:lnTo>
                  <a:pt x="0" y="51"/>
                </a:lnTo>
                <a:lnTo>
                  <a:pt x="0" y="1064"/>
                </a:lnTo>
                <a:lnTo>
                  <a:pt x="1" y="1064"/>
                </a:lnTo>
                <a:lnTo>
                  <a:pt x="7" y="1064"/>
                </a:lnTo>
                <a:lnTo>
                  <a:pt x="15" y="1063"/>
                </a:lnTo>
                <a:lnTo>
                  <a:pt x="25" y="1062"/>
                </a:lnTo>
                <a:lnTo>
                  <a:pt x="37" y="1060"/>
                </a:lnTo>
                <a:lnTo>
                  <a:pt x="52" y="1057"/>
                </a:lnTo>
                <a:lnTo>
                  <a:pt x="69" y="1054"/>
                </a:lnTo>
                <a:lnTo>
                  <a:pt x="88" y="1049"/>
                </a:lnTo>
                <a:lnTo>
                  <a:pt x="108" y="1044"/>
                </a:lnTo>
                <a:lnTo>
                  <a:pt x="129" y="1037"/>
                </a:lnTo>
                <a:lnTo>
                  <a:pt x="152" y="1029"/>
                </a:lnTo>
                <a:lnTo>
                  <a:pt x="175" y="1018"/>
                </a:lnTo>
                <a:lnTo>
                  <a:pt x="198" y="1007"/>
                </a:lnTo>
                <a:lnTo>
                  <a:pt x="222" y="994"/>
                </a:lnTo>
                <a:lnTo>
                  <a:pt x="244" y="979"/>
                </a:lnTo>
                <a:lnTo>
                  <a:pt x="267" y="962"/>
                </a:lnTo>
                <a:lnTo>
                  <a:pt x="267" y="2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23" name="Freeform 434"/>
          <p:cNvSpPr/>
          <p:nvPr>
            <p:custDataLst>
              <p:tags r:id="rId409"/>
            </p:custDataLst>
          </p:nvPr>
        </p:nvSpPr>
        <p:spPr>
          <a:xfrm>
            <a:off x="2397125" y="3151505"/>
            <a:ext cx="52705" cy="203200"/>
          </a:xfrm>
          <a:custGeom>
            <a:avLst/>
            <a:gdLst>
              <a:gd name="txL" fmla="*/ 0 w 228"/>
              <a:gd name="txT" fmla="*/ 0 h 898"/>
              <a:gd name="txR" fmla="*/ 228 w 228"/>
              <a:gd name="txB" fmla="*/ 898 h 898"/>
            </a:gdLst>
            <a:ahLst/>
            <a:cxnLst>
              <a:cxn ang="0">
                <a:pos x="228" y="21"/>
              </a:cxn>
              <a:cxn ang="0">
                <a:pos x="227" y="20"/>
              </a:cxn>
              <a:cxn ang="0">
                <a:pos x="224" y="19"/>
              </a:cxn>
              <a:cxn ang="0">
                <a:pos x="217" y="17"/>
              </a:cxn>
              <a:cxn ang="0">
                <a:pos x="209" y="13"/>
              </a:cxn>
              <a:cxn ang="0">
                <a:pos x="199" y="10"/>
              </a:cxn>
              <a:cxn ang="0">
                <a:pos x="186" y="6"/>
              </a:cxn>
              <a:cxn ang="0">
                <a:pos x="172" y="4"/>
              </a:cxn>
              <a:cxn ang="0">
                <a:pos x="157" y="2"/>
              </a:cxn>
              <a:cxn ang="0">
                <a:pos x="140" y="0"/>
              </a:cxn>
              <a:cxn ang="0">
                <a:pos x="122" y="0"/>
              </a:cxn>
              <a:cxn ang="0">
                <a:pos x="104" y="2"/>
              </a:cxn>
              <a:cxn ang="0">
                <a:pos x="83" y="5"/>
              </a:cxn>
              <a:cxn ang="0">
                <a:pos x="64" y="11"/>
              </a:cxn>
              <a:cxn ang="0">
                <a:pos x="42" y="19"/>
              </a:cxn>
              <a:cxn ang="0">
                <a:pos x="21" y="29"/>
              </a:cxn>
              <a:cxn ang="0">
                <a:pos x="0" y="43"/>
              </a:cxn>
              <a:cxn ang="0">
                <a:pos x="0" y="898"/>
              </a:cxn>
              <a:cxn ang="0">
                <a:pos x="1" y="898"/>
              </a:cxn>
              <a:cxn ang="0">
                <a:pos x="5" y="898"/>
              </a:cxn>
              <a:cxn ang="0">
                <a:pos x="12" y="897"/>
              </a:cxn>
              <a:cxn ang="0">
                <a:pos x="21" y="896"/>
              </a:cxn>
              <a:cxn ang="0">
                <a:pos x="32" y="894"/>
              </a:cxn>
              <a:cxn ang="0">
                <a:pos x="45" y="892"/>
              </a:cxn>
              <a:cxn ang="0">
                <a:pos x="59" y="889"/>
              </a:cxn>
              <a:cxn ang="0">
                <a:pos x="75" y="884"/>
              </a:cxn>
              <a:cxn ang="0">
                <a:pos x="92" y="879"/>
              </a:cxn>
              <a:cxn ang="0">
                <a:pos x="111" y="874"/>
              </a:cxn>
              <a:cxn ang="0">
                <a:pos x="130" y="867"/>
              </a:cxn>
              <a:cxn ang="0">
                <a:pos x="149" y="858"/>
              </a:cxn>
              <a:cxn ang="0">
                <a:pos x="169" y="848"/>
              </a:cxn>
              <a:cxn ang="0">
                <a:pos x="190" y="837"/>
              </a:cxn>
              <a:cxn ang="0">
                <a:pos x="209" y="824"/>
              </a:cxn>
              <a:cxn ang="0">
                <a:pos x="228" y="809"/>
              </a:cxn>
              <a:cxn ang="0">
                <a:pos x="228" y="21"/>
              </a:cxn>
            </a:cxnLst>
            <a:rect l="txL" t="txT" r="txR" b="txB"/>
            <a:pathLst>
              <a:path w="228" h="898">
                <a:moveTo>
                  <a:pt x="228" y="21"/>
                </a:moveTo>
                <a:lnTo>
                  <a:pt x="227" y="20"/>
                </a:lnTo>
                <a:lnTo>
                  <a:pt x="224" y="19"/>
                </a:lnTo>
                <a:lnTo>
                  <a:pt x="217" y="17"/>
                </a:lnTo>
                <a:lnTo>
                  <a:pt x="209" y="13"/>
                </a:lnTo>
                <a:lnTo>
                  <a:pt x="199" y="10"/>
                </a:lnTo>
                <a:lnTo>
                  <a:pt x="186" y="6"/>
                </a:lnTo>
                <a:lnTo>
                  <a:pt x="172" y="4"/>
                </a:lnTo>
                <a:lnTo>
                  <a:pt x="157" y="2"/>
                </a:lnTo>
                <a:lnTo>
                  <a:pt x="140" y="0"/>
                </a:lnTo>
                <a:lnTo>
                  <a:pt x="122" y="0"/>
                </a:lnTo>
                <a:lnTo>
                  <a:pt x="104" y="2"/>
                </a:lnTo>
                <a:lnTo>
                  <a:pt x="83" y="5"/>
                </a:lnTo>
                <a:lnTo>
                  <a:pt x="64" y="11"/>
                </a:lnTo>
                <a:lnTo>
                  <a:pt x="42" y="19"/>
                </a:lnTo>
                <a:lnTo>
                  <a:pt x="21" y="29"/>
                </a:lnTo>
                <a:lnTo>
                  <a:pt x="0" y="43"/>
                </a:lnTo>
                <a:lnTo>
                  <a:pt x="0" y="898"/>
                </a:lnTo>
                <a:lnTo>
                  <a:pt x="1" y="898"/>
                </a:lnTo>
                <a:lnTo>
                  <a:pt x="5" y="898"/>
                </a:lnTo>
                <a:lnTo>
                  <a:pt x="12" y="897"/>
                </a:lnTo>
                <a:lnTo>
                  <a:pt x="21" y="896"/>
                </a:lnTo>
                <a:lnTo>
                  <a:pt x="32" y="894"/>
                </a:lnTo>
                <a:lnTo>
                  <a:pt x="45" y="892"/>
                </a:lnTo>
                <a:lnTo>
                  <a:pt x="59" y="889"/>
                </a:lnTo>
                <a:lnTo>
                  <a:pt x="75" y="884"/>
                </a:lnTo>
                <a:lnTo>
                  <a:pt x="92" y="879"/>
                </a:lnTo>
                <a:lnTo>
                  <a:pt x="111" y="874"/>
                </a:lnTo>
                <a:lnTo>
                  <a:pt x="130" y="867"/>
                </a:lnTo>
                <a:lnTo>
                  <a:pt x="149" y="858"/>
                </a:lnTo>
                <a:lnTo>
                  <a:pt x="169" y="848"/>
                </a:lnTo>
                <a:lnTo>
                  <a:pt x="190" y="837"/>
                </a:lnTo>
                <a:lnTo>
                  <a:pt x="209" y="824"/>
                </a:lnTo>
                <a:lnTo>
                  <a:pt x="228" y="809"/>
                </a:lnTo>
                <a:lnTo>
                  <a:pt x="228" y="21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24" name="Freeform 435"/>
          <p:cNvSpPr/>
          <p:nvPr>
            <p:custDataLst>
              <p:tags r:id="rId410"/>
            </p:custDataLst>
          </p:nvPr>
        </p:nvSpPr>
        <p:spPr>
          <a:xfrm>
            <a:off x="2399030" y="3152775"/>
            <a:ext cx="43180" cy="165100"/>
          </a:xfrm>
          <a:custGeom>
            <a:avLst/>
            <a:gdLst>
              <a:gd name="txL" fmla="*/ 0 w 192"/>
              <a:gd name="txT" fmla="*/ 0 h 729"/>
              <a:gd name="txR" fmla="*/ 192 w 192"/>
              <a:gd name="txB" fmla="*/ 729 h 729"/>
            </a:gdLst>
            <a:ahLst/>
            <a:cxnLst>
              <a:cxn ang="0">
                <a:pos x="192" y="17"/>
              </a:cxn>
              <a:cxn ang="0">
                <a:pos x="191" y="17"/>
              </a:cxn>
              <a:cxn ang="0">
                <a:pos x="187" y="15"/>
              </a:cxn>
              <a:cxn ang="0">
                <a:pos x="183" y="12"/>
              </a:cxn>
              <a:cxn ang="0">
                <a:pos x="176" y="10"/>
              </a:cxn>
              <a:cxn ang="0">
                <a:pos x="167" y="8"/>
              </a:cxn>
              <a:cxn ang="0">
                <a:pos x="156" y="4"/>
              </a:cxn>
              <a:cxn ang="0">
                <a:pos x="145" y="2"/>
              </a:cxn>
              <a:cxn ang="0">
                <a:pos x="132" y="0"/>
              </a:cxn>
              <a:cxn ang="0">
                <a:pos x="117" y="0"/>
              </a:cxn>
              <a:cxn ang="0">
                <a:pos x="102" y="0"/>
              </a:cxn>
              <a:cxn ang="0">
                <a:pos x="86" y="1"/>
              </a:cxn>
              <a:cxn ang="0">
                <a:pos x="70" y="3"/>
              </a:cxn>
              <a:cxn ang="0">
                <a:pos x="53" y="8"/>
              </a:cxn>
              <a:cxn ang="0">
                <a:pos x="35" y="15"/>
              </a:cxn>
              <a:cxn ang="0">
                <a:pos x="18" y="24"/>
              </a:cxn>
              <a:cxn ang="0">
                <a:pos x="0" y="35"/>
              </a:cxn>
              <a:cxn ang="0">
                <a:pos x="0" y="729"/>
              </a:cxn>
              <a:cxn ang="0">
                <a:pos x="1" y="729"/>
              </a:cxn>
              <a:cxn ang="0">
                <a:pos x="4" y="729"/>
              </a:cxn>
              <a:cxn ang="0">
                <a:pos x="10" y="728"/>
              </a:cxn>
              <a:cxn ang="0">
                <a:pos x="18" y="727"/>
              </a:cxn>
              <a:cxn ang="0">
                <a:pos x="27" y="726"/>
              </a:cxn>
              <a:cxn ang="0">
                <a:pos x="37" y="725"/>
              </a:cxn>
              <a:cxn ang="0">
                <a:pos x="50" y="721"/>
              </a:cxn>
              <a:cxn ang="0">
                <a:pos x="64" y="719"/>
              </a:cxn>
              <a:cxn ang="0">
                <a:pos x="77" y="714"/>
              </a:cxn>
              <a:cxn ang="0">
                <a:pos x="92" y="710"/>
              </a:cxn>
              <a:cxn ang="0">
                <a:pos x="108" y="704"/>
              </a:cxn>
              <a:cxn ang="0">
                <a:pos x="125" y="697"/>
              </a:cxn>
              <a:cxn ang="0">
                <a:pos x="141" y="689"/>
              </a:cxn>
              <a:cxn ang="0">
                <a:pos x="159" y="680"/>
              </a:cxn>
              <a:cxn ang="0">
                <a:pos x="176" y="668"/>
              </a:cxn>
              <a:cxn ang="0">
                <a:pos x="192" y="657"/>
              </a:cxn>
              <a:cxn ang="0">
                <a:pos x="192" y="17"/>
              </a:cxn>
            </a:cxnLst>
            <a:rect l="txL" t="txT" r="txR" b="txB"/>
            <a:pathLst>
              <a:path w="192" h="729">
                <a:moveTo>
                  <a:pt x="192" y="17"/>
                </a:moveTo>
                <a:lnTo>
                  <a:pt x="191" y="17"/>
                </a:lnTo>
                <a:lnTo>
                  <a:pt x="187" y="15"/>
                </a:lnTo>
                <a:lnTo>
                  <a:pt x="183" y="12"/>
                </a:lnTo>
                <a:lnTo>
                  <a:pt x="176" y="10"/>
                </a:lnTo>
                <a:lnTo>
                  <a:pt x="167" y="8"/>
                </a:lnTo>
                <a:lnTo>
                  <a:pt x="156" y="4"/>
                </a:lnTo>
                <a:lnTo>
                  <a:pt x="145" y="2"/>
                </a:lnTo>
                <a:lnTo>
                  <a:pt x="132" y="0"/>
                </a:lnTo>
                <a:lnTo>
                  <a:pt x="117" y="0"/>
                </a:lnTo>
                <a:lnTo>
                  <a:pt x="102" y="0"/>
                </a:lnTo>
                <a:lnTo>
                  <a:pt x="86" y="1"/>
                </a:lnTo>
                <a:lnTo>
                  <a:pt x="70" y="3"/>
                </a:lnTo>
                <a:lnTo>
                  <a:pt x="53" y="8"/>
                </a:lnTo>
                <a:lnTo>
                  <a:pt x="35" y="15"/>
                </a:lnTo>
                <a:lnTo>
                  <a:pt x="18" y="24"/>
                </a:lnTo>
                <a:lnTo>
                  <a:pt x="0" y="35"/>
                </a:lnTo>
                <a:lnTo>
                  <a:pt x="0" y="729"/>
                </a:lnTo>
                <a:lnTo>
                  <a:pt x="1" y="729"/>
                </a:lnTo>
                <a:lnTo>
                  <a:pt x="4" y="729"/>
                </a:lnTo>
                <a:lnTo>
                  <a:pt x="10" y="728"/>
                </a:lnTo>
                <a:lnTo>
                  <a:pt x="18" y="727"/>
                </a:lnTo>
                <a:lnTo>
                  <a:pt x="27" y="726"/>
                </a:lnTo>
                <a:lnTo>
                  <a:pt x="37" y="725"/>
                </a:lnTo>
                <a:lnTo>
                  <a:pt x="50" y="721"/>
                </a:lnTo>
                <a:lnTo>
                  <a:pt x="64" y="719"/>
                </a:lnTo>
                <a:lnTo>
                  <a:pt x="77" y="714"/>
                </a:lnTo>
                <a:lnTo>
                  <a:pt x="92" y="710"/>
                </a:lnTo>
                <a:lnTo>
                  <a:pt x="108" y="704"/>
                </a:lnTo>
                <a:lnTo>
                  <a:pt x="125" y="697"/>
                </a:lnTo>
                <a:lnTo>
                  <a:pt x="141" y="689"/>
                </a:lnTo>
                <a:lnTo>
                  <a:pt x="159" y="680"/>
                </a:lnTo>
                <a:lnTo>
                  <a:pt x="176" y="668"/>
                </a:lnTo>
                <a:lnTo>
                  <a:pt x="192" y="657"/>
                </a:lnTo>
                <a:lnTo>
                  <a:pt x="192" y="17"/>
                </a:lnTo>
                <a:close/>
              </a:path>
            </a:pathLst>
          </a:cu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25" name="Freeform 436"/>
          <p:cNvSpPr/>
          <p:nvPr>
            <p:custDataLst>
              <p:tags r:id="rId411"/>
            </p:custDataLst>
          </p:nvPr>
        </p:nvSpPr>
        <p:spPr>
          <a:xfrm>
            <a:off x="2400300" y="3154680"/>
            <a:ext cx="34925" cy="128270"/>
          </a:xfrm>
          <a:custGeom>
            <a:avLst/>
            <a:gdLst>
              <a:gd name="txL" fmla="*/ 0 w 156"/>
              <a:gd name="txT" fmla="*/ 0 h 564"/>
              <a:gd name="txR" fmla="*/ 156 w 156"/>
              <a:gd name="txB" fmla="*/ 564 h 564"/>
            </a:gdLst>
            <a:ahLst/>
            <a:cxnLst>
              <a:cxn ang="0">
                <a:pos x="156" y="15"/>
              </a:cxn>
              <a:cxn ang="0">
                <a:pos x="153" y="14"/>
              </a:cxn>
              <a:cxn ang="0">
                <a:pos x="142" y="9"/>
              </a:cxn>
              <a:cxn ang="0">
                <a:pos x="127" y="4"/>
              </a:cxn>
              <a:cxn ang="0">
                <a:pos x="108" y="1"/>
              </a:cxn>
              <a:cxn ang="0">
                <a:pos x="84" y="0"/>
              </a:cxn>
              <a:cxn ang="0">
                <a:pos x="58" y="3"/>
              </a:cxn>
              <a:cxn ang="0">
                <a:pos x="29" y="12"/>
              </a:cxn>
              <a:cxn ang="0">
                <a:pos x="0" y="28"/>
              </a:cxn>
              <a:cxn ang="0">
                <a:pos x="0" y="564"/>
              </a:cxn>
              <a:cxn ang="0">
                <a:pos x="4" y="564"/>
              </a:cxn>
              <a:cxn ang="0">
                <a:pos x="15" y="563"/>
              </a:cxn>
              <a:cxn ang="0">
                <a:pos x="31" y="560"/>
              </a:cxn>
              <a:cxn ang="0">
                <a:pos x="52" y="555"/>
              </a:cxn>
              <a:cxn ang="0">
                <a:pos x="76" y="548"/>
              </a:cxn>
              <a:cxn ang="0">
                <a:pos x="102" y="537"/>
              </a:cxn>
              <a:cxn ang="0">
                <a:pos x="128" y="524"/>
              </a:cxn>
              <a:cxn ang="0">
                <a:pos x="156" y="505"/>
              </a:cxn>
              <a:cxn ang="0">
                <a:pos x="156" y="15"/>
              </a:cxn>
            </a:cxnLst>
            <a:rect l="txL" t="txT" r="txR" b="txB"/>
            <a:pathLst>
              <a:path w="156" h="564">
                <a:moveTo>
                  <a:pt x="156" y="15"/>
                </a:moveTo>
                <a:lnTo>
                  <a:pt x="153" y="14"/>
                </a:lnTo>
                <a:lnTo>
                  <a:pt x="142" y="9"/>
                </a:lnTo>
                <a:lnTo>
                  <a:pt x="127" y="4"/>
                </a:lnTo>
                <a:lnTo>
                  <a:pt x="108" y="1"/>
                </a:lnTo>
                <a:lnTo>
                  <a:pt x="84" y="0"/>
                </a:lnTo>
                <a:lnTo>
                  <a:pt x="58" y="3"/>
                </a:lnTo>
                <a:lnTo>
                  <a:pt x="29" y="12"/>
                </a:lnTo>
                <a:lnTo>
                  <a:pt x="0" y="28"/>
                </a:lnTo>
                <a:lnTo>
                  <a:pt x="0" y="564"/>
                </a:lnTo>
                <a:lnTo>
                  <a:pt x="4" y="564"/>
                </a:lnTo>
                <a:lnTo>
                  <a:pt x="15" y="563"/>
                </a:lnTo>
                <a:lnTo>
                  <a:pt x="31" y="560"/>
                </a:lnTo>
                <a:lnTo>
                  <a:pt x="52" y="555"/>
                </a:lnTo>
                <a:lnTo>
                  <a:pt x="76" y="548"/>
                </a:lnTo>
                <a:lnTo>
                  <a:pt x="102" y="537"/>
                </a:lnTo>
                <a:lnTo>
                  <a:pt x="128" y="524"/>
                </a:lnTo>
                <a:lnTo>
                  <a:pt x="156" y="505"/>
                </a:lnTo>
                <a:lnTo>
                  <a:pt x="156" y="15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26" name="Freeform 437"/>
          <p:cNvSpPr/>
          <p:nvPr>
            <p:custDataLst>
              <p:tags r:id="rId412"/>
            </p:custDataLst>
          </p:nvPr>
        </p:nvSpPr>
        <p:spPr>
          <a:xfrm>
            <a:off x="2402205" y="3157855"/>
            <a:ext cx="27305" cy="88900"/>
          </a:xfrm>
          <a:custGeom>
            <a:avLst/>
            <a:gdLst>
              <a:gd name="txL" fmla="*/ 0 w 117"/>
              <a:gd name="txT" fmla="*/ 0 h 396"/>
              <a:gd name="txR" fmla="*/ 117 w 117"/>
              <a:gd name="txB" fmla="*/ 396 h 396"/>
            </a:gdLst>
            <a:ahLst/>
            <a:cxnLst>
              <a:cxn ang="0">
                <a:pos x="117" y="10"/>
              </a:cxn>
              <a:cxn ang="0">
                <a:pos x="115" y="9"/>
              </a:cxn>
              <a:cxn ang="0">
                <a:pos x="107" y="6"/>
              </a:cxn>
              <a:cxn ang="0">
                <a:pos x="95" y="2"/>
              </a:cxn>
              <a:cxn ang="0">
                <a:pos x="80" y="0"/>
              </a:cxn>
              <a:cxn ang="0">
                <a:pos x="63" y="0"/>
              </a:cxn>
              <a:cxn ang="0">
                <a:pos x="43" y="2"/>
              </a:cxn>
              <a:cxn ang="0">
                <a:pos x="22" y="9"/>
              </a:cxn>
              <a:cxn ang="0">
                <a:pos x="0" y="22"/>
              </a:cxn>
              <a:cxn ang="0">
                <a:pos x="0" y="396"/>
              </a:cxn>
              <a:cxn ang="0">
                <a:pos x="3" y="396"/>
              </a:cxn>
              <a:cxn ang="0">
                <a:pos x="11" y="395"/>
              </a:cxn>
              <a:cxn ang="0">
                <a:pos x="23" y="393"/>
              </a:cxn>
              <a:cxn ang="0">
                <a:pos x="39" y="389"/>
              </a:cxn>
              <a:cxn ang="0">
                <a:pos x="58" y="385"/>
              </a:cxn>
              <a:cxn ang="0">
                <a:pos x="77" y="377"/>
              </a:cxn>
              <a:cxn ang="0">
                <a:pos x="96" y="365"/>
              </a:cxn>
              <a:cxn ang="0">
                <a:pos x="117" y="351"/>
              </a:cxn>
              <a:cxn ang="0">
                <a:pos x="117" y="10"/>
              </a:cxn>
            </a:cxnLst>
            <a:rect l="txL" t="txT" r="txR" b="txB"/>
            <a:pathLst>
              <a:path w="117" h="396">
                <a:moveTo>
                  <a:pt x="117" y="10"/>
                </a:moveTo>
                <a:lnTo>
                  <a:pt x="115" y="9"/>
                </a:lnTo>
                <a:lnTo>
                  <a:pt x="107" y="6"/>
                </a:lnTo>
                <a:lnTo>
                  <a:pt x="95" y="2"/>
                </a:lnTo>
                <a:lnTo>
                  <a:pt x="80" y="0"/>
                </a:lnTo>
                <a:lnTo>
                  <a:pt x="63" y="0"/>
                </a:lnTo>
                <a:lnTo>
                  <a:pt x="43" y="2"/>
                </a:lnTo>
                <a:lnTo>
                  <a:pt x="22" y="9"/>
                </a:lnTo>
                <a:lnTo>
                  <a:pt x="0" y="22"/>
                </a:lnTo>
                <a:lnTo>
                  <a:pt x="0" y="396"/>
                </a:lnTo>
                <a:lnTo>
                  <a:pt x="3" y="396"/>
                </a:lnTo>
                <a:lnTo>
                  <a:pt x="11" y="395"/>
                </a:lnTo>
                <a:lnTo>
                  <a:pt x="23" y="393"/>
                </a:lnTo>
                <a:lnTo>
                  <a:pt x="39" y="389"/>
                </a:lnTo>
                <a:lnTo>
                  <a:pt x="58" y="385"/>
                </a:lnTo>
                <a:lnTo>
                  <a:pt x="77" y="377"/>
                </a:lnTo>
                <a:lnTo>
                  <a:pt x="96" y="365"/>
                </a:lnTo>
                <a:lnTo>
                  <a:pt x="117" y="351"/>
                </a:lnTo>
                <a:lnTo>
                  <a:pt x="117" y="10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27" name="Freeform 438"/>
          <p:cNvSpPr/>
          <p:nvPr>
            <p:custDataLst>
              <p:tags r:id="rId413"/>
            </p:custDataLst>
          </p:nvPr>
        </p:nvSpPr>
        <p:spPr>
          <a:xfrm>
            <a:off x="2403475" y="3159125"/>
            <a:ext cx="17780" cy="52070"/>
          </a:xfrm>
          <a:custGeom>
            <a:avLst/>
            <a:gdLst>
              <a:gd name="txL" fmla="*/ 0 w 80"/>
              <a:gd name="txT" fmla="*/ 0 h 230"/>
              <a:gd name="txR" fmla="*/ 80 w 80"/>
              <a:gd name="txB" fmla="*/ 230 h 230"/>
            </a:gdLst>
            <a:ahLst/>
            <a:cxnLst>
              <a:cxn ang="0">
                <a:pos x="80" y="7"/>
              </a:cxn>
              <a:cxn ang="0">
                <a:pos x="78" y="6"/>
              </a:cxn>
              <a:cxn ang="0">
                <a:pos x="73" y="5"/>
              </a:cxn>
              <a:cxn ang="0">
                <a:pos x="65" y="2"/>
              </a:cxn>
              <a:cxn ang="0">
                <a:pos x="55" y="0"/>
              </a:cxn>
              <a:cxn ang="0">
                <a:pos x="44" y="0"/>
              </a:cxn>
              <a:cxn ang="0">
                <a:pos x="30" y="1"/>
              </a:cxn>
              <a:cxn ang="0">
                <a:pos x="15" y="7"/>
              </a:cxn>
              <a:cxn ang="0">
                <a:pos x="0" y="15"/>
              </a:cxn>
              <a:cxn ang="0">
                <a:pos x="0" y="230"/>
              </a:cxn>
              <a:cxn ang="0">
                <a:pos x="3" y="230"/>
              </a:cxn>
              <a:cxn ang="0">
                <a:pos x="7" y="229"/>
              </a:cxn>
              <a:cxn ang="0">
                <a:pos x="16" y="228"/>
              </a:cxn>
              <a:cxn ang="0">
                <a:pos x="27" y="225"/>
              </a:cxn>
              <a:cxn ang="0">
                <a:pos x="39" y="222"/>
              </a:cxn>
              <a:cxn ang="0">
                <a:pos x="53" y="216"/>
              </a:cxn>
              <a:cxn ang="0">
                <a:pos x="67" y="208"/>
              </a:cxn>
              <a:cxn ang="0">
                <a:pos x="80" y="199"/>
              </a:cxn>
              <a:cxn ang="0">
                <a:pos x="80" y="7"/>
              </a:cxn>
            </a:cxnLst>
            <a:rect l="txL" t="txT" r="txR" b="txB"/>
            <a:pathLst>
              <a:path w="80" h="230">
                <a:moveTo>
                  <a:pt x="80" y="7"/>
                </a:moveTo>
                <a:lnTo>
                  <a:pt x="78" y="6"/>
                </a:lnTo>
                <a:lnTo>
                  <a:pt x="73" y="5"/>
                </a:lnTo>
                <a:lnTo>
                  <a:pt x="65" y="2"/>
                </a:lnTo>
                <a:lnTo>
                  <a:pt x="55" y="0"/>
                </a:lnTo>
                <a:lnTo>
                  <a:pt x="44" y="0"/>
                </a:lnTo>
                <a:lnTo>
                  <a:pt x="30" y="1"/>
                </a:lnTo>
                <a:lnTo>
                  <a:pt x="15" y="7"/>
                </a:lnTo>
                <a:lnTo>
                  <a:pt x="0" y="15"/>
                </a:lnTo>
                <a:lnTo>
                  <a:pt x="0" y="230"/>
                </a:lnTo>
                <a:lnTo>
                  <a:pt x="3" y="230"/>
                </a:lnTo>
                <a:lnTo>
                  <a:pt x="7" y="229"/>
                </a:lnTo>
                <a:lnTo>
                  <a:pt x="16" y="228"/>
                </a:lnTo>
                <a:lnTo>
                  <a:pt x="27" y="225"/>
                </a:lnTo>
                <a:lnTo>
                  <a:pt x="39" y="222"/>
                </a:lnTo>
                <a:lnTo>
                  <a:pt x="53" y="216"/>
                </a:lnTo>
                <a:lnTo>
                  <a:pt x="67" y="208"/>
                </a:lnTo>
                <a:lnTo>
                  <a:pt x="80" y="199"/>
                </a:lnTo>
                <a:lnTo>
                  <a:pt x="80" y="7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28" name="Freeform 439"/>
          <p:cNvSpPr/>
          <p:nvPr>
            <p:custDataLst>
              <p:tags r:id="rId414"/>
            </p:custDataLst>
          </p:nvPr>
        </p:nvSpPr>
        <p:spPr>
          <a:xfrm>
            <a:off x="2622550" y="3308350"/>
            <a:ext cx="25400" cy="26670"/>
          </a:xfrm>
          <a:custGeom>
            <a:avLst/>
            <a:gdLst>
              <a:gd name="txL" fmla="*/ 0 w 117"/>
              <a:gd name="txT" fmla="*/ 0 h 117"/>
              <a:gd name="txR" fmla="*/ 117 w 117"/>
              <a:gd name="txB" fmla="*/ 117 h 117"/>
            </a:gdLst>
            <a:ahLst/>
            <a:cxnLst>
              <a:cxn ang="0">
                <a:pos x="58" y="117"/>
              </a:cxn>
              <a:cxn ang="0">
                <a:pos x="70" y="116"/>
              </a:cxn>
              <a:cxn ang="0">
                <a:pos x="81" y="112"/>
              </a:cxn>
              <a:cxn ang="0">
                <a:pos x="90" y="106"/>
              </a:cxn>
              <a:cxn ang="0">
                <a:pos x="100" y="100"/>
              </a:cxn>
              <a:cxn ang="0">
                <a:pos x="106" y="90"/>
              </a:cxn>
              <a:cxn ang="0">
                <a:pos x="112" y="81"/>
              </a:cxn>
              <a:cxn ang="0">
                <a:pos x="116" y="70"/>
              </a:cxn>
              <a:cxn ang="0">
                <a:pos x="117" y="58"/>
              </a:cxn>
              <a:cxn ang="0">
                <a:pos x="116" y="46"/>
              </a:cxn>
              <a:cxn ang="0">
                <a:pos x="112" y="35"/>
              </a:cxn>
              <a:cxn ang="0">
                <a:pos x="106" y="25"/>
              </a:cxn>
              <a:cxn ang="0">
                <a:pos x="100" y="17"/>
              </a:cxn>
              <a:cxn ang="0">
                <a:pos x="90" y="9"/>
              </a:cxn>
              <a:cxn ang="0">
                <a:pos x="81" y="4"/>
              </a:cxn>
              <a:cxn ang="0">
                <a:pos x="70" y="1"/>
              </a:cxn>
              <a:cxn ang="0">
                <a:pos x="58" y="0"/>
              </a:cxn>
              <a:cxn ang="0">
                <a:pos x="47" y="1"/>
              </a:cxn>
              <a:cxn ang="0">
                <a:pos x="36" y="4"/>
              </a:cxn>
              <a:cxn ang="0">
                <a:pos x="26" y="9"/>
              </a:cxn>
              <a:cxn ang="0">
                <a:pos x="17" y="17"/>
              </a:cxn>
              <a:cxn ang="0">
                <a:pos x="10" y="25"/>
              </a:cxn>
              <a:cxn ang="0">
                <a:pos x="5" y="35"/>
              </a:cxn>
              <a:cxn ang="0">
                <a:pos x="1" y="46"/>
              </a:cxn>
              <a:cxn ang="0">
                <a:pos x="0" y="58"/>
              </a:cxn>
              <a:cxn ang="0">
                <a:pos x="1" y="70"/>
              </a:cxn>
              <a:cxn ang="0">
                <a:pos x="5" y="81"/>
              </a:cxn>
              <a:cxn ang="0">
                <a:pos x="10" y="90"/>
              </a:cxn>
              <a:cxn ang="0">
                <a:pos x="17" y="100"/>
              </a:cxn>
              <a:cxn ang="0">
                <a:pos x="26" y="106"/>
              </a:cxn>
              <a:cxn ang="0">
                <a:pos x="36" y="112"/>
              </a:cxn>
              <a:cxn ang="0">
                <a:pos x="47" y="116"/>
              </a:cxn>
              <a:cxn ang="0">
                <a:pos x="58" y="117"/>
              </a:cxn>
            </a:cxnLst>
            <a:rect l="txL" t="txT" r="txR" b="txB"/>
            <a:pathLst>
              <a:path w="117" h="117">
                <a:moveTo>
                  <a:pt x="58" y="117"/>
                </a:moveTo>
                <a:lnTo>
                  <a:pt x="70" y="116"/>
                </a:lnTo>
                <a:lnTo>
                  <a:pt x="81" y="112"/>
                </a:lnTo>
                <a:lnTo>
                  <a:pt x="90" y="106"/>
                </a:lnTo>
                <a:lnTo>
                  <a:pt x="100" y="100"/>
                </a:lnTo>
                <a:lnTo>
                  <a:pt x="106" y="90"/>
                </a:lnTo>
                <a:lnTo>
                  <a:pt x="112" y="81"/>
                </a:lnTo>
                <a:lnTo>
                  <a:pt x="116" y="70"/>
                </a:lnTo>
                <a:lnTo>
                  <a:pt x="117" y="58"/>
                </a:lnTo>
                <a:lnTo>
                  <a:pt x="116" y="46"/>
                </a:lnTo>
                <a:lnTo>
                  <a:pt x="112" y="35"/>
                </a:lnTo>
                <a:lnTo>
                  <a:pt x="106" y="25"/>
                </a:lnTo>
                <a:lnTo>
                  <a:pt x="100" y="17"/>
                </a:lnTo>
                <a:lnTo>
                  <a:pt x="90" y="9"/>
                </a:lnTo>
                <a:lnTo>
                  <a:pt x="81" y="4"/>
                </a:lnTo>
                <a:lnTo>
                  <a:pt x="70" y="1"/>
                </a:lnTo>
                <a:lnTo>
                  <a:pt x="58" y="0"/>
                </a:lnTo>
                <a:lnTo>
                  <a:pt x="47" y="1"/>
                </a:lnTo>
                <a:lnTo>
                  <a:pt x="36" y="4"/>
                </a:lnTo>
                <a:lnTo>
                  <a:pt x="26" y="9"/>
                </a:lnTo>
                <a:lnTo>
                  <a:pt x="17" y="17"/>
                </a:lnTo>
                <a:lnTo>
                  <a:pt x="10" y="25"/>
                </a:lnTo>
                <a:lnTo>
                  <a:pt x="5" y="35"/>
                </a:lnTo>
                <a:lnTo>
                  <a:pt x="1" y="46"/>
                </a:lnTo>
                <a:lnTo>
                  <a:pt x="0" y="58"/>
                </a:lnTo>
                <a:lnTo>
                  <a:pt x="1" y="70"/>
                </a:lnTo>
                <a:lnTo>
                  <a:pt x="5" y="81"/>
                </a:lnTo>
                <a:lnTo>
                  <a:pt x="10" y="90"/>
                </a:lnTo>
                <a:lnTo>
                  <a:pt x="17" y="100"/>
                </a:lnTo>
                <a:lnTo>
                  <a:pt x="26" y="106"/>
                </a:lnTo>
                <a:lnTo>
                  <a:pt x="36" y="112"/>
                </a:lnTo>
                <a:lnTo>
                  <a:pt x="47" y="116"/>
                </a:lnTo>
                <a:lnTo>
                  <a:pt x="58" y="117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29" name="Freeform 440"/>
          <p:cNvSpPr/>
          <p:nvPr>
            <p:custDataLst>
              <p:tags r:id="rId415"/>
            </p:custDataLst>
          </p:nvPr>
        </p:nvSpPr>
        <p:spPr>
          <a:xfrm>
            <a:off x="2540000" y="3308350"/>
            <a:ext cx="14605" cy="13970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0" y="56"/>
              </a:cxn>
              <a:cxn ang="0">
                <a:pos x="50" y="49"/>
              </a:cxn>
              <a:cxn ang="0">
                <a:pos x="56" y="40"/>
              </a:cxn>
              <a:cxn ang="0">
                <a:pos x="58" y="29"/>
              </a:cxn>
              <a:cxn ang="0">
                <a:pos x="56" y="17"/>
              </a:cxn>
              <a:cxn ang="0">
                <a:pos x="50" y="8"/>
              </a:cxn>
              <a:cxn ang="0">
                <a:pos x="40" y="2"/>
              </a:cxn>
              <a:cxn ang="0">
                <a:pos x="29" y="0"/>
              </a:cxn>
              <a:cxn ang="0">
                <a:pos x="17" y="2"/>
              </a:cxn>
              <a:cxn ang="0">
                <a:pos x="8" y="8"/>
              </a:cxn>
              <a:cxn ang="0">
                <a:pos x="2" y="17"/>
              </a:cxn>
              <a:cxn ang="0">
                <a:pos x="0" y="29"/>
              </a:cxn>
              <a:cxn ang="0">
                <a:pos x="2" y="40"/>
              </a:cxn>
              <a:cxn ang="0">
                <a:pos x="8" y="49"/>
              </a:cxn>
              <a:cxn ang="0">
                <a:pos x="17" y="56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0" y="56"/>
                </a:lnTo>
                <a:lnTo>
                  <a:pt x="50" y="49"/>
                </a:lnTo>
                <a:lnTo>
                  <a:pt x="56" y="40"/>
                </a:lnTo>
                <a:lnTo>
                  <a:pt x="58" y="29"/>
                </a:lnTo>
                <a:lnTo>
                  <a:pt x="56" y="17"/>
                </a:lnTo>
                <a:lnTo>
                  <a:pt x="50" y="8"/>
                </a:lnTo>
                <a:lnTo>
                  <a:pt x="40" y="2"/>
                </a:lnTo>
                <a:lnTo>
                  <a:pt x="29" y="0"/>
                </a:lnTo>
                <a:lnTo>
                  <a:pt x="17" y="2"/>
                </a:lnTo>
                <a:lnTo>
                  <a:pt x="8" y="8"/>
                </a:lnTo>
                <a:lnTo>
                  <a:pt x="2" y="17"/>
                </a:lnTo>
                <a:lnTo>
                  <a:pt x="0" y="29"/>
                </a:lnTo>
                <a:lnTo>
                  <a:pt x="2" y="40"/>
                </a:lnTo>
                <a:lnTo>
                  <a:pt x="8" y="49"/>
                </a:lnTo>
                <a:lnTo>
                  <a:pt x="17" y="56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30" name="Freeform 441"/>
          <p:cNvSpPr/>
          <p:nvPr>
            <p:custDataLst>
              <p:tags r:id="rId416"/>
            </p:custDataLst>
          </p:nvPr>
        </p:nvSpPr>
        <p:spPr>
          <a:xfrm>
            <a:off x="2564130" y="3310255"/>
            <a:ext cx="12700" cy="12700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1" y="57"/>
              </a:cxn>
              <a:cxn ang="0">
                <a:pos x="50" y="51"/>
              </a:cxn>
              <a:cxn ang="0">
                <a:pos x="56" y="42"/>
              </a:cxn>
              <a:cxn ang="0">
                <a:pos x="58" y="30"/>
              </a:cxn>
              <a:cxn ang="0">
                <a:pos x="56" y="19"/>
              </a:cxn>
              <a:cxn ang="0">
                <a:pos x="50" y="9"/>
              </a:cxn>
              <a:cxn ang="0">
                <a:pos x="41" y="3"/>
              </a:cxn>
              <a:cxn ang="0">
                <a:pos x="29" y="0"/>
              </a:cxn>
              <a:cxn ang="0">
                <a:pos x="18" y="3"/>
              </a:cxn>
              <a:cxn ang="0">
                <a:pos x="9" y="9"/>
              </a:cxn>
              <a:cxn ang="0">
                <a:pos x="2" y="19"/>
              </a:cxn>
              <a:cxn ang="0">
                <a:pos x="0" y="30"/>
              </a:cxn>
              <a:cxn ang="0">
                <a:pos x="2" y="42"/>
              </a:cxn>
              <a:cxn ang="0">
                <a:pos x="9" y="51"/>
              </a:cxn>
              <a:cxn ang="0">
                <a:pos x="18" y="57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1" y="57"/>
                </a:lnTo>
                <a:lnTo>
                  <a:pt x="50" y="51"/>
                </a:lnTo>
                <a:lnTo>
                  <a:pt x="56" y="42"/>
                </a:lnTo>
                <a:lnTo>
                  <a:pt x="58" y="30"/>
                </a:lnTo>
                <a:lnTo>
                  <a:pt x="56" y="19"/>
                </a:lnTo>
                <a:lnTo>
                  <a:pt x="50" y="9"/>
                </a:lnTo>
                <a:lnTo>
                  <a:pt x="41" y="3"/>
                </a:lnTo>
                <a:lnTo>
                  <a:pt x="29" y="0"/>
                </a:lnTo>
                <a:lnTo>
                  <a:pt x="18" y="3"/>
                </a:lnTo>
                <a:lnTo>
                  <a:pt x="9" y="9"/>
                </a:lnTo>
                <a:lnTo>
                  <a:pt x="2" y="19"/>
                </a:lnTo>
                <a:lnTo>
                  <a:pt x="0" y="30"/>
                </a:lnTo>
                <a:lnTo>
                  <a:pt x="2" y="42"/>
                </a:lnTo>
                <a:lnTo>
                  <a:pt x="9" y="51"/>
                </a:lnTo>
                <a:lnTo>
                  <a:pt x="18" y="57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31" name="Freeform 442"/>
          <p:cNvSpPr/>
          <p:nvPr>
            <p:custDataLst>
              <p:tags r:id="rId417"/>
            </p:custDataLst>
          </p:nvPr>
        </p:nvSpPr>
        <p:spPr>
          <a:xfrm>
            <a:off x="2475230" y="3127375"/>
            <a:ext cx="36830" cy="180975"/>
          </a:xfrm>
          <a:custGeom>
            <a:avLst/>
            <a:gdLst>
              <a:gd name="txL" fmla="*/ 0 w 166"/>
              <a:gd name="txT" fmla="*/ 0 h 800"/>
              <a:gd name="txR" fmla="*/ 166 w 166"/>
              <a:gd name="txB" fmla="*/ 800 h 800"/>
            </a:gdLst>
            <a:ahLst/>
            <a:cxnLst>
              <a:cxn ang="0">
                <a:pos x="52" y="16"/>
              </a:cxn>
              <a:cxn ang="0">
                <a:pos x="47" y="32"/>
              </a:cxn>
              <a:cxn ang="0">
                <a:pos x="36" y="77"/>
              </a:cxn>
              <a:cxn ang="0">
                <a:pos x="21" y="148"/>
              </a:cxn>
              <a:cxn ang="0">
                <a:pos x="8" y="244"/>
              </a:cxn>
              <a:cxn ang="0">
                <a:pos x="0" y="359"/>
              </a:cxn>
              <a:cxn ang="0">
                <a:pos x="2" y="492"/>
              </a:cxn>
              <a:cxn ang="0">
                <a:pos x="15" y="640"/>
              </a:cxn>
              <a:cxn ang="0">
                <a:pos x="46" y="800"/>
              </a:cxn>
              <a:cxn ang="0">
                <a:pos x="161" y="794"/>
              </a:cxn>
              <a:cxn ang="0">
                <a:pos x="156" y="770"/>
              </a:cxn>
              <a:cxn ang="0">
                <a:pos x="145" y="706"/>
              </a:cxn>
              <a:cxn ang="0">
                <a:pos x="131" y="610"/>
              </a:cxn>
              <a:cxn ang="0">
                <a:pos x="118" y="493"/>
              </a:cxn>
              <a:cxn ang="0">
                <a:pos x="111" y="364"/>
              </a:cxn>
              <a:cxn ang="0">
                <a:pos x="115" y="235"/>
              </a:cxn>
              <a:cxn ang="0">
                <a:pos x="132" y="113"/>
              </a:cxn>
              <a:cxn ang="0">
                <a:pos x="166" y="9"/>
              </a:cxn>
              <a:cxn ang="0">
                <a:pos x="166" y="8"/>
              </a:cxn>
              <a:cxn ang="0">
                <a:pos x="166" y="6"/>
              </a:cxn>
              <a:cxn ang="0">
                <a:pos x="164" y="4"/>
              </a:cxn>
              <a:cxn ang="0">
                <a:pos x="157" y="0"/>
              </a:cxn>
              <a:cxn ang="0">
                <a:pos x="143" y="0"/>
              </a:cxn>
              <a:cxn ang="0">
                <a:pos x="123" y="1"/>
              </a:cxn>
              <a:cxn ang="0">
                <a:pos x="93" y="7"/>
              </a:cxn>
              <a:cxn ang="0">
                <a:pos x="52" y="16"/>
              </a:cxn>
            </a:cxnLst>
            <a:rect l="txL" t="txT" r="txR" b="txB"/>
            <a:pathLst>
              <a:path w="166" h="800">
                <a:moveTo>
                  <a:pt x="52" y="16"/>
                </a:moveTo>
                <a:lnTo>
                  <a:pt x="47" y="32"/>
                </a:lnTo>
                <a:lnTo>
                  <a:pt x="36" y="77"/>
                </a:lnTo>
                <a:lnTo>
                  <a:pt x="21" y="148"/>
                </a:lnTo>
                <a:lnTo>
                  <a:pt x="8" y="244"/>
                </a:lnTo>
                <a:lnTo>
                  <a:pt x="0" y="359"/>
                </a:lnTo>
                <a:lnTo>
                  <a:pt x="2" y="492"/>
                </a:lnTo>
                <a:lnTo>
                  <a:pt x="15" y="640"/>
                </a:lnTo>
                <a:lnTo>
                  <a:pt x="46" y="800"/>
                </a:lnTo>
                <a:lnTo>
                  <a:pt x="161" y="794"/>
                </a:lnTo>
                <a:lnTo>
                  <a:pt x="156" y="770"/>
                </a:lnTo>
                <a:lnTo>
                  <a:pt x="145" y="706"/>
                </a:lnTo>
                <a:lnTo>
                  <a:pt x="131" y="610"/>
                </a:lnTo>
                <a:lnTo>
                  <a:pt x="118" y="493"/>
                </a:lnTo>
                <a:lnTo>
                  <a:pt x="111" y="364"/>
                </a:lnTo>
                <a:lnTo>
                  <a:pt x="115" y="235"/>
                </a:lnTo>
                <a:lnTo>
                  <a:pt x="132" y="113"/>
                </a:lnTo>
                <a:lnTo>
                  <a:pt x="166" y="9"/>
                </a:lnTo>
                <a:lnTo>
                  <a:pt x="166" y="8"/>
                </a:lnTo>
                <a:lnTo>
                  <a:pt x="166" y="6"/>
                </a:lnTo>
                <a:lnTo>
                  <a:pt x="164" y="4"/>
                </a:lnTo>
                <a:lnTo>
                  <a:pt x="157" y="0"/>
                </a:lnTo>
                <a:lnTo>
                  <a:pt x="143" y="0"/>
                </a:lnTo>
                <a:lnTo>
                  <a:pt x="123" y="1"/>
                </a:lnTo>
                <a:lnTo>
                  <a:pt x="93" y="7"/>
                </a:lnTo>
                <a:lnTo>
                  <a:pt x="52" y="1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32" name="Freeform 443"/>
          <p:cNvSpPr/>
          <p:nvPr>
            <p:custDataLst>
              <p:tags r:id="rId418"/>
            </p:custDataLst>
          </p:nvPr>
        </p:nvSpPr>
        <p:spPr>
          <a:xfrm>
            <a:off x="2668905" y="3105150"/>
            <a:ext cx="50800" cy="203200"/>
          </a:xfrm>
          <a:custGeom>
            <a:avLst/>
            <a:gdLst>
              <a:gd name="txL" fmla="*/ 0 w 225"/>
              <a:gd name="txT" fmla="*/ 0 h 893"/>
              <a:gd name="txR" fmla="*/ 225 w 225"/>
              <a:gd name="txB" fmla="*/ 893 h 893"/>
            </a:gdLst>
            <a:ahLst/>
            <a:cxnLst>
              <a:cxn ang="0">
                <a:pos x="225" y="6"/>
              </a:cxn>
              <a:cxn ang="0">
                <a:pos x="219" y="12"/>
              </a:cxn>
              <a:cxn ang="0">
                <a:pos x="204" y="35"/>
              </a:cxn>
              <a:cxn ang="0">
                <a:pos x="185" y="82"/>
              </a:cxn>
              <a:cxn ang="0">
                <a:pos x="165" y="158"/>
              </a:cxn>
              <a:cxn ang="0">
                <a:pos x="149" y="270"/>
              </a:cxn>
              <a:cxn ang="0">
                <a:pos x="141" y="427"/>
              </a:cxn>
              <a:cxn ang="0">
                <a:pos x="146" y="631"/>
              </a:cxn>
              <a:cxn ang="0">
                <a:pos x="168" y="893"/>
              </a:cxn>
              <a:cxn ang="0">
                <a:pos x="41" y="893"/>
              </a:cxn>
              <a:cxn ang="0">
                <a:pos x="36" y="867"/>
              </a:cxn>
              <a:cxn ang="0">
                <a:pos x="26" y="794"/>
              </a:cxn>
              <a:cxn ang="0">
                <a:pos x="13" y="686"/>
              </a:cxn>
              <a:cxn ang="0">
                <a:pos x="3" y="554"/>
              </a:cxn>
              <a:cxn ang="0">
                <a:pos x="0" y="408"/>
              </a:cxn>
              <a:cxn ang="0">
                <a:pos x="6" y="260"/>
              </a:cxn>
              <a:cxn ang="0">
                <a:pos x="30" y="121"/>
              </a:cxn>
              <a:cxn ang="0">
                <a:pos x="73" y="0"/>
              </a:cxn>
              <a:cxn ang="0">
                <a:pos x="225" y="6"/>
              </a:cxn>
            </a:cxnLst>
            <a:rect l="txL" t="txT" r="txR" b="txB"/>
            <a:pathLst>
              <a:path w="225" h="893">
                <a:moveTo>
                  <a:pt x="225" y="6"/>
                </a:moveTo>
                <a:lnTo>
                  <a:pt x="219" y="12"/>
                </a:lnTo>
                <a:lnTo>
                  <a:pt x="204" y="35"/>
                </a:lnTo>
                <a:lnTo>
                  <a:pt x="185" y="82"/>
                </a:lnTo>
                <a:lnTo>
                  <a:pt x="165" y="158"/>
                </a:lnTo>
                <a:lnTo>
                  <a:pt x="149" y="270"/>
                </a:lnTo>
                <a:lnTo>
                  <a:pt x="141" y="427"/>
                </a:lnTo>
                <a:lnTo>
                  <a:pt x="146" y="631"/>
                </a:lnTo>
                <a:lnTo>
                  <a:pt x="168" y="893"/>
                </a:lnTo>
                <a:lnTo>
                  <a:pt x="41" y="893"/>
                </a:lnTo>
                <a:lnTo>
                  <a:pt x="36" y="867"/>
                </a:lnTo>
                <a:lnTo>
                  <a:pt x="26" y="794"/>
                </a:lnTo>
                <a:lnTo>
                  <a:pt x="13" y="686"/>
                </a:lnTo>
                <a:lnTo>
                  <a:pt x="3" y="554"/>
                </a:lnTo>
                <a:lnTo>
                  <a:pt x="0" y="408"/>
                </a:lnTo>
                <a:lnTo>
                  <a:pt x="6" y="260"/>
                </a:lnTo>
                <a:lnTo>
                  <a:pt x="30" y="121"/>
                </a:lnTo>
                <a:lnTo>
                  <a:pt x="73" y="0"/>
                </a:lnTo>
                <a:lnTo>
                  <a:pt x="225" y="6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33" name="Freeform 444"/>
          <p:cNvSpPr/>
          <p:nvPr>
            <p:custDataLst>
              <p:tags r:id="rId419"/>
            </p:custDataLst>
          </p:nvPr>
        </p:nvSpPr>
        <p:spPr>
          <a:xfrm>
            <a:off x="2475230" y="3138805"/>
            <a:ext cx="33655" cy="158750"/>
          </a:xfrm>
          <a:custGeom>
            <a:avLst/>
            <a:gdLst>
              <a:gd name="txL" fmla="*/ 0 w 145"/>
              <a:gd name="txT" fmla="*/ 0 h 699"/>
              <a:gd name="txR" fmla="*/ 145 w 145"/>
              <a:gd name="txB" fmla="*/ 699 h 699"/>
            </a:gdLst>
            <a:ahLst/>
            <a:cxnLst>
              <a:cxn ang="0">
                <a:pos x="46" y="14"/>
              </a:cxn>
              <a:cxn ang="0">
                <a:pos x="41" y="28"/>
              </a:cxn>
              <a:cxn ang="0">
                <a:pos x="32" y="67"/>
              </a:cxn>
              <a:cxn ang="0">
                <a:pos x="20" y="130"/>
              </a:cxn>
              <a:cxn ang="0">
                <a:pos x="7" y="213"/>
              </a:cxn>
              <a:cxn ang="0">
                <a:pos x="0" y="314"/>
              </a:cxn>
              <a:cxn ang="0">
                <a:pos x="1" y="430"/>
              </a:cxn>
              <a:cxn ang="0">
                <a:pos x="13" y="559"/>
              </a:cxn>
              <a:cxn ang="0">
                <a:pos x="40" y="699"/>
              </a:cxn>
              <a:cxn ang="0">
                <a:pos x="140" y="693"/>
              </a:cxn>
              <a:cxn ang="0">
                <a:pos x="135" y="672"/>
              </a:cxn>
              <a:cxn ang="0">
                <a:pos x="126" y="616"/>
              </a:cxn>
              <a:cxn ang="0">
                <a:pos x="113" y="532"/>
              </a:cxn>
              <a:cxn ang="0">
                <a:pos x="103" y="430"/>
              </a:cxn>
              <a:cxn ang="0">
                <a:pos x="97" y="317"/>
              </a:cxn>
              <a:cxn ang="0">
                <a:pos x="100" y="205"/>
              </a:cxn>
              <a:cxn ang="0">
                <a:pos x="115" y="98"/>
              </a:cxn>
              <a:cxn ang="0">
                <a:pos x="145" y="8"/>
              </a:cxn>
              <a:cxn ang="0">
                <a:pos x="145" y="7"/>
              </a:cxn>
              <a:cxn ang="0">
                <a:pos x="145" y="5"/>
              </a:cxn>
              <a:cxn ang="0">
                <a:pos x="143" y="3"/>
              </a:cxn>
              <a:cxn ang="0">
                <a:pos x="137" y="0"/>
              </a:cxn>
              <a:cxn ang="0">
                <a:pos x="126" y="0"/>
              </a:cxn>
              <a:cxn ang="0">
                <a:pos x="108" y="1"/>
              </a:cxn>
              <a:cxn ang="0">
                <a:pos x="81" y="6"/>
              </a:cxn>
              <a:cxn ang="0">
                <a:pos x="46" y="14"/>
              </a:cxn>
            </a:cxnLst>
            <a:rect l="txL" t="txT" r="txR" b="txB"/>
            <a:pathLst>
              <a:path w="145" h="699">
                <a:moveTo>
                  <a:pt x="46" y="14"/>
                </a:moveTo>
                <a:lnTo>
                  <a:pt x="41" y="28"/>
                </a:lnTo>
                <a:lnTo>
                  <a:pt x="32" y="67"/>
                </a:lnTo>
                <a:lnTo>
                  <a:pt x="20" y="130"/>
                </a:lnTo>
                <a:lnTo>
                  <a:pt x="7" y="213"/>
                </a:lnTo>
                <a:lnTo>
                  <a:pt x="0" y="314"/>
                </a:lnTo>
                <a:lnTo>
                  <a:pt x="1" y="430"/>
                </a:lnTo>
                <a:lnTo>
                  <a:pt x="13" y="559"/>
                </a:lnTo>
                <a:lnTo>
                  <a:pt x="40" y="699"/>
                </a:lnTo>
                <a:lnTo>
                  <a:pt x="140" y="693"/>
                </a:lnTo>
                <a:lnTo>
                  <a:pt x="135" y="672"/>
                </a:lnTo>
                <a:lnTo>
                  <a:pt x="126" y="616"/>
                </a:lnTo>
                <a:lnTo>
                  <a:pt x="113" y="532"/>
                </a:lnTo>
                <a:lnTo>
                  <a:pt x="103" y="430"/>
                </a:lnTo>
                <a:lnTo>
                  <a:pt x="97" y="317"/>
                </a:lnTo>
                <a:lnTo>
                  <a:pt x="100" y="205"/>
                </a:lnTo>
                <a:lnTo>
                  <a:pt x="115" y="98"/>
                </a:lnTo>
                <a:lnTo>
                  <a:pt x="145" y="8"/>
                </a:lnTo>
                <a:lnTo>
                  <a:pt x="145" y="7"/>
                </a:lnTo>
                <a:lnTo>
                  <a:pt x="145" y="5"/>
                </a:lnTo>
                <a:lnTo>
                  <a:pt x="143" y="3"/>
                </a:lnTo>
                <a:lnTo>
                  <a:pt x="137" y="0"/>
                </a:lnTo>
                <a:lnTo>
                  <a:pt x="126" y="0"/>
                </a:lnTo>
                <a:lnTo>
                  <a:pt x="108" y="1"/>
                </a:lnTo>
                <a:lnTo>
                  <a:pt x="81" y="6"/>
                </a:lnTo>
                <a:lnTo>
                  <a:pt x="46" y="14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34" name="Freeform 445"/>
          <p:cNvSpPr/>
          <p:nvPr>
            <p:custDataLst>
              <p:tags r:id="rId420"/>
            </p:custDataLst>
          </p:nvPr>
        </p:nvSpPr>
        <p:spPr>
          <a:xfrm>
            <a:off x="2476500" y="3149600"/>
            <a:ext cx="28575" cy="134620"/>
          </a:xfrm>
          <a:custGeom>
            <a:avLst/>
            <a:gdLst>
              <a:gd name="txL" fmla="*/ 0 w 123"/>
              <a:gd name="txT" fmla="*/ 0 h 597"/>
              <a:gd name="txR" fmla="*/ 123 w 123"/>
              <a:gd name="txB" fmla="*/ 597 h 597"/>
            </a:gdLst>
            <a:ahLst/>
            <a:cxnLst>
              <a:cxn ang="0">
                <a:pos x="39" y="12"/>
              </a:cxn>
              <a:cxn ang="0">
                <a:pos x="35" y="23"/>
              </a:cxn>
              <a:cxn ang="0">
                <a:pos x="26" y="57"/>
              </a:cxn>
              <a:cxn ang="0">
                <a:pos x="16" y="111"/>
              </a:cxn>
              <a:cxn ang="0">
                <a:pos x="6" y="181"/>
              </a:cxn>
              <a:cxn ang="0">
                <a:pos x="0" y="267"/>
              </a:cxn>
              <a:cxn ang="0">
                <a:pos x="1" y="367"/>
              </a:cxn>
              <a:cxn ang="0">
                <a:pos x="11" y="477"/>
              </a:cxn>
              <a:cxn ang="0">
                <a:pos x="34" y="597"/>
              </a:cxn>
              <a:cxn ang="0">
                <a:pos x="119" y="591"/>
              </a:cxn>
              <a:cxn ang="0">
                <a:pos x="115" y="574"/>
              </a:cxn>
              <a:cxn ang="0">
                <a:pos x="107" y="526"/>
              </a:cxn>
              <a:cxn ang="0">
                <a:pos x="97" y="454"/>
              </a:cxn>
              <a:cxn ang="0">
                <a:pos x="88" y="367"/>
              </a:cxn>
              <a:cxn ang="0">
                <a:pos x="82" y="272"/>
              </a:cxn>
              <a:cxn ang="0">
                <a:pos x="84" y="175"/>
              </a:cxn>
              <a:cxn ang="0">
                <a:pos x="97" y="84"/>
              </a:cxn>
              <a:cxn ang="0">
                <a:pos x="123" y="7"/>
              </a:cxn>
              <a:cxn ang="0">
                <a:pos x="123" y="6"/>
              </a:cxn>
              <a:cxn ang="0">
                <a:pos x="123" y="5"/>
              </a:cxn>
              <a:cxn ang="0">
                <a:pos x="121" y="3"/>
              </a:cxn>
              <a:cxn ang="0">
                <a:pos x="117" y="0"/>
              </a:cxn>
              <a:cxn ang="0">
                <a:pos x="106" y="0"/>
              </a:cxn>
              <a:cxn ang="0">
                <a:pos x="91" y="2"/>
              </a:cxn>
              <a:cxn ang="0">
                <a:pos x="70" y="5"/>
              </a:cxn>
              <a:cxn ang="0">
                <a:pos x="39" y="12"/>
              </a:cxn>
            </a:cxnLst>
            <a:rect l="txL" t="txT" r="txR" b="txB"/>
            <a:pathLst>
              <a:path w="123" h="597">
                <a:moveTo>
                  <a:pt x="39" y="12"/>
                </a:moveTo>
                <a:lnTo>
                  <a:pt x="35" y="23"/>
                </a:lnTo>
                <a:lnTo>
                  <a:pt x="26" y="57"/>
                </a:lnTo>
                <a:lnTo>
                  <a:pt x="16" y="111"/>
                </a:lnTo>
                <a:lnTo>
                  <a:pt x="6" y="181"/>
                </a:lnTo>
                <a:lnTo>
                  <a:pt x="0" y="267"/>
                </a:lnTo>
                <a:lnTo>
                  <a:pt x="1" y="367"/>
                </a:lnTo>
                <a:lnTo>
                  <a:pt x="11" y="477"/>
                </a:lnTo>
                <a:lnTo>
                  <a:pt x="34" y="597"/>
                </a:lnTo>
                <a:lnTo>
                  <a:pt x="119" y="591"/>
                </a:lnTo>
                <a:lnTo>
                  <a:pt x="115" y="574"/>
                </a:lnTo>
                <a:lnTo>
                  <a:pt x="107" y="526"/>
                </a:lnTo>
                <a:lnTo>
                  <a:pt x="97" y="454"/>
                </a:lnTo>
                <a:lnTo>
                  <a:pt x="88" y="367"/>
                </a:lnTo>
                <a:lnTo>
                  <a:pt x="82" y="272"/>
                </a:lnTo>
                <a:lnTo>
                  <a:pt x="84" y="175"/>
                </a:lnTo>
                <a:lnTo>
                  <a:pt x="97" y="84"/>
                </a:lnTo>
                <a:lnTo>
                  <a:pt x="123" y="7"/>
                </a:lnTo>
                <a:lnTo>
                  <a:pt x="123" y="6"/>
                </a:lnTo>
                <a:lnTo>
                  <a:pt x="123" y="5"/>
                </a:lnTo>
                <a:lnTo>
                  <a:pt x="121" y="3"/>
                </a:lnTo>
                <a:lnTo>
                  <a:pt x="117" y="0"/>
                </a:lnTo>
                <a:lnTo>
                  <a:pt x="106" y="0"/>
                </a:lnTo>
                <a:lnTo>
                  <a:pt x="91" y="2"/>
                </a:lnTo>
                <a:lnTo>
                  <a:pt x="70" y="5"/>
                </a:lnTo>
                <a:lnTo>
                  <a:pt x="39" y="12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35" name="Freeform 446"/>
          <p:cNvSpPr/>
          <p:nvPr>
            <p:custDataLst>
              <p:tags r:id="rId421"/>
            </p:custDataLst>
          </p:nvPr>
        </p:nvSpPr>
        <p:spPr>
          <a:xfrm>
            <a:off x="2478405" y="3159125"/>
            <a:ext cx="24130" cy="112395"/>
          </a:xfrm>
          <a:custGeom>
            <a:avLst/>
            <a:gdLst>
              <a:gd name="txL" fmla="*/ 0 w 103"/>
              <a:gd name="txT" fmla="*/ 0 h 492"/>
              <a:gd name="txR" fmla="*/ 103 w 103"/>
              <a:gd name="txB" fmla="*/ 492 h 492"/>
            </a:gdLst>
            <a:ahLst/>
            <a:cxnLst>
              <a:cxn ang="0">
                <a:pos x="32" y="9"/>
              </a:cxn>
              <a:cxn ang="0">
                <a:pos x="28" y="18"/>
              </a:cxn>
              <a:cxn ang="0">
                <a:pos x="21" y="47"/>
              </a:cxn>
              <a:cxn ang="0">
                <a:pos x="12" y="90"/>
              </a:cxn>
              <a:cxn ang="0">
                <a:pos x="4" y="149"/>
              </a:cxn>
              <a:cxn ang="0">
                <a:pos x="0" y="220"/>
              </a:cxn>
              <a:cxn ang="0">
                <a:pos x="0" y="303"/>
              </a:cxn>
              <a:cxn ang="0">
                <a:pos x="9" y="394"/>
              </a:cxn>
              <a:cxn ang="0">
                <a:pos x="27" y="492"/>
              </a:cxn>
              <a:cxn ang="0">
                <a:pos x="98" y="489"/>
              </a:cxn>
              <a:cxn ang="0">
                <a:pos x="95" y="474"/>
              </a:cxn>
              <a:cxn ang="0">
                <a:pos x="88" y="434"/>
              </a:cxn>
              <a:cxn ang="0">
                <a:pos x="80" y="375"/>
              </a:cxn>
              <a:cxn ang="0">
                <a:pos x="72" y="303"/>
              </a:cxn>
              <a:cxn ang="0">
                <a:pos x="68" y="224"/>
              </a:cxn>
              <a:cxn ang="0">
                <a:pos x="70" y="144"/>
              </a:cxn>
              <a:cxn ang="0">
                <a:pos x="81" y="68"/>
              </a:cxn>
              <a:cxn ang="0">
                <a:pos x="103" y="5"/>
              </a:cxn>
              <a:cxn ang="0">
                <a:pos x="103" y="4"/>
              </a:cxn>
              <a:cxn ang="0">
                <a:pos x="103" y="3"/>
              </a:cxn>
              <a:cxn ang="0">
                <a:pos x="100" y="1"/>
              </a:cxn>
              <a:cxn ang="0">
                <a:pos x="97" y="0"/>
              </a:cxn>
              <a:cxn ang="0">
                <a:pos x="89" y="0"/>
              </a:cxn>
              <a:cxn ang="0">
                <a:pos x="75" y="0"/>
              </a:cxn>
              <a:cxn ang="0">
                <a:pos x="57" y="3"/>
              </a:cxn>
              <a:cxn ang="0">
                <a:pos x="32" y="9"/>
              </a:cxn>
            </a:cxnLst>
            <a:rect l="txL" t="txT" r="txR" b="txB"/>
            <a:pathLst>
              <a:path w="103" h="492">
                <a:moveTo>
                  <a:pt x="32" y="9"/>
                </a:moveTo>
                <a:lnTo>
                  <a:pt x="28" y="18"/>
                </a:lnTo>
                <a:lnTo>
                  <a:pt x="21" y="47"/>
                </a:lnTo>
                <a:lnTo>
                  <a:pt x="12" y="90"/>
                </a:lnTo>
                <a:lnTo>
                  <a:pt x="4" y="149"/>
                </a:lnTo>
                <a:lnTo>
                  <a:pt x="0" y="220"/>
                </a:lnTo>
                <a:lnTo>
                  <a:pt x="0" y="303"/>
                </a:lnTo>
                <a:lnTo>
                  <a:pt x="9" y="394"/>
                </a:lnTo>
                <a:lnTo>
                  <a:pt x="27" y="492"/>
                </a:lnTo>
                <a:lnTo>
                  <a:pt x="98" y="489"/>
                </a:lnTo>
                <a:lnTo>
                  <a:pt x="95" y="474"/>
                </a:lnTo>
                <a:lnTo>
                  <a:pt x="88" y="434"/>
                </a:lnTo>
                <a:lnTo>
                  <a:pt x="80" y="375"/>
                </a:lnTo>
                <a:lnTo>
                  <a:pt x="72" y="303"/>
                </a:lnTo>
                <a:lnTo>
                  <a:pt x="68" y="224"/>
                </a:lnTo>
                <a:lnTo>
                  <a:pt x="70" y="144"/>
                </a:lnTo>
                <a:lnTo>
                  <a:pt x="81" y="68"/>
                </a:lnTo>
                <a:lnTo>
                  <a:pt x="103" y="5"/>
                </a:lnTo>
                <a:lnTo>
                  <a:pt x="103" y="4"/>
                </a:lnTo>
                <a:lnTo>
                  <a:pt x="103" y="3"/>
                </a:lnTo>
                <a:lnTo>
                  <a:pt x="100" y="1"/>
                </a:lnTo>
                <a:lnTo>
                  <a:pt x="97" y="0"/>
                </a:lnTo>
                <a:lnTo>
                  <a:pt x="89" y="0"/>
                </a:lnTo>
                <a:lnTo>
                  <a:pt x="75" y="0"/>
                </a:lnTo>
                <a:lnTo>
                  <a:pt x="57" y="3"/>
                </a:lnTo>
                <a:lnTo>
                  <a:pt x="32" y="9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36" name="Freeform 447"/>
          <p:cNvSpPr/>
          <p:nvPr>
            <p:custDataLst>
              <p:tags r:id="rId422"/>
            </p:custDataLst>
          </p:nvPr>
        </p:nvSpPr>
        <p:spPr>
          <a:xfrm>
            <a:off x="2479675" y="3170555"/>
            <a:ext cx="19050" cy="88900"/>
          </a:xfrm>
          <a:custGeom>
            <a:avLst/>
            <a:gdLst>
              <a:gd name="txL" fmla="*/ 0 w 82"/>
              <a:gd name="txT" fmla="*/ 0 h 390"/>
              <a:gd name="txR" fmla="*/ 82 w 82"/>
              <a:gd name="txB" fmla="*/ 390 h 390"/>
            </a:gdLst>
            <a:ahLst/>
            <a:cxnLst>
              <a:cxn ang="0">
                <a:pos x="25" y="8"/>
              </a:cxn>
              <a:cxn ang="0">
                <a:pos x="23" y="16"/>
              </a:cxn>
              <a:cxn ang="0">
                <a:pos x="17" y="38"/>
              </a:cxn>
              <a:cxn ang="0">
                <a:pos x="11" y="72"/>
              </a:cxn>
              <a:cxn ang="0">
                <a:pos x="4" y="118"/>
              </a:cxn>
              <a:cxn ang="0">
                <a:pos x="0" y="174"/>
              </a:cxn>
              <a:cxn ang="0">
                <a:pos x="0" y="240"/>
              </a:cxn>
              <a:cxn ang="0">
                <a:pos x="7" y="312"/>
              </a:cxn>
              <a:cxn ang="0">
                <a:pos x="22" y="390"/>
              </a:cxn>
              <a:cxn ang="0">
                <a:pos x="78" y="387"/>
              </a:cxn>
              <a:cxn ang="0">
                <a:pos x="76" y="375"/>
              </a:cxn>
              <a:cxn ang="0">
                <a:pos x="70" y="343"/>
              </a:cxn>
              <a:cxn ang="0">
                <a:pos x="63" y="297"/>
              </a:cxn>
              <a:cxn ang="0">
                <a:pos x="57" y="240"/>
              </a:cxn>
              <a:cxn ang="0">
                <a:pos x="54" y="178"/>
              </a:cxn>
              <a:cxn ang="0">
                <a:pos x="56" y="113"/>
              </a:cxn>
              <a:cxn ang="0">
                <a:pos x="64" y="55"/>
              </a:cxn>
              <a:cxn ang="0">
                <a:pos x="82" y="4"/>
              </a:cxn>
              <a:cxn ang="0">
                <a:pos x="82" y="4"/>
              </a:cxn>
              <a:cxn ang="0">
                <a:pos x="82" y="2"/>
              </a:cxn>
              <a:cxn ang="0">
                <a:pos x="80" y="1"/>
              </a:cxn>
              <a:cxn ang="0">
                <a:pos x="77" y="0"/>
              </a:cxn>
              <a:cxn ang="0">
                <a:pos x="70" y="0"/>
              </a:cxn>
              <a:cxn ang="0">
                <a:pos x="60" y="1"/>
              </a:cxn>
              <a:cxn ang="0">
                <a:pos x="46" y="3"/>
              </a:cxn>
              <a:cxn ang="0">
                <a:pos x="25" y="8"/>
              </a:cxn>
            </a:cxnLst>
            <a:rect l="txL" t="txT" r="txR" b="txB"/>
            <a:pathLst>
              <a:path w="82" h="390">
                <a:moveTo>
                  <a:pt x="25" y="8"/>
                </a:moveTo>
                <a:lnTo>
                  <a:pt x="23" y="16"/>
                </a:lnTo>
                <a:lnTo>
                  <a:pt x="17" y="38"/>
                </a:lnTo>
                <a:lnTo>
                  <a:pt x="11" y="72"/>
                </a:lnTo>
                <a:lnTo>
                  <a:pt x="4" y="118"/>
                </a:lnTo>
                <a:lnTo>
                  <a:pt x="0" y="174"/>
                </a:lnTo>
                <a:lnTo>
                  <a:pt x="0" y="240"/>
                </a:lnTo>
                <a:lnTo>
                  <a:pt x="7" y="312"/>
                </a:lnTo>
                <a:lnTo>
                  <a:pt x="22" y="390"/>
                </a:lnTo>
                <a:lnTo>
                  <a:pt x="78" y="387"/>
                </a:lnTo>
                <a:lnTo>
                  <a:pt x="76" y="375"/>
                </a:lnTo>
                <a:lnTo>
                  <a:pt x="70" y="343"/>
                </a:lnTo>
                <a:lnTo>
                  <a:pt x="63" y="297"/>
                </a:lnTo>
                <a:lnTo>
                  <a:pt x="57" y="240"/>
                </a:lnTo>
                <a:lnTo>
                  <a:pt x="54" y="178"/>
                </a:lnTo>
                <a:lnTo>
                  <a:pt x="56" y="113"/>
                </a:lnTo>
                <a:lnTo>
                  <a:pt x="64" y="55"/>
                </a:lnTo>
                <a:lnTo>
                  <a:pt x="82" y="4"/>
                </a:lnTo>
                <a:lnTo>
                  <a:pt x="82" y="4"/>
                </a:lnTo>
                <a:lnTo>
                  <a:pt x="82" y="2"/>
                </a:lnTo>
                <a:lnTo>
                  <a:pt x="80" y="1"/>
                </a:lnTo>
                <a:lnTo>
                  <a:pt x="77" y="0"/>
                </a:lnTo>
                <a:lnTo>
                  <a:pt x="70" y="0"/>
                </a:lnTo>
                <a:lnTo>
                  <a:pt x="60" y="1"/>
                </a:lnTo>
                <a:lnTo>
                  <a:pt x="46" y="3"/>
                </a:lnTo>
                <a:lnTo>
                  <a:pt x="25" y="8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37" name="Freeform 448"/>
          <p:cNvSpPr/>
          <p:nvPr>
            <p:custDataLst>
              <p:tags r:id="rId423"/>
            </p:custDataLst>
          </p:nvPr>
        </p:nvSpPr>
        <p:spPr>
          <a:xfrm>
            <a:off x="2481580" y="3181350"/>
            <a:ext cx="12700" cy="64770"/>
          </a:xfrm>
          <a:custGeom>
            <a:avLst/>
            <a:gdLst>
              <a:gd name="txL" fmla="*/ 0 w 59"/>
              <a:gd name="txT" fmla="*/ 0 h 288"/>
              <a:gd name="txR" fmla="*/ 59 w 59"/>
              <a:gd name="txB" fmla="*/ 288 h 288"/>
            </a:gdLst>
            <a:ahLst/>
            <a:cxnLst>
              <a:cxn ang="0">
                <a:pos x="18" y="6"/>
              </a:cxn>
              <a:cxn ang="0">
                <a:pos x="17" y="11"/>
              </a:cxn>
              <a:cxn ang="0">
                <a:pos x="13" y="27"/>
              </a:cxn>
              <a:cxn ang="0">
                <a:pos x="7" y="53"/>
              </a:cxn>
              <a:cxn ang="0">
                <a:pos x="2" y="87"/>
              </a:cxn>
              <a:cxn ang="0">
                <a:pos x="0" y="130"/>
              </a:cxn>
              <a:cxn ang="0">
                <a:pos x="0" y="177"/>
              </a:cxn>
              <a:cxn ang="0">
                <a:pos x="5" y="231"/>
              </a:cxn>
              <a:cxn ang="0">
                <a:pos x="16" y="288"/>
              </a:cxn>
              <a:cxn ang="0">
                <a:pos x="57" y="286"/>
              </a:cxn>
              <a:cxn ang="0">
                <a:pos x="56" y="278"/>
              </a:cxn>
              <a:cxn ang="0">
                <a:pos x="51" y="254"/>
              </a:cxn>
              <a:cxn ang="0">
                <a:pos x="47" y="219"/>
              </a:cxn>
              <a:cxn ang="0">
                <a:pos x="42" y="177"/>
              </a:cxn>
              <a:cxn ang="0">
                <a:pos x="40" y="131"/>
              </a:cxn>
              <a:cxn ang="0">
                <a:pos x="41" y="84"/>
              </a:cxn>
              <a:cxn ang="0">
                <a:pos x="47" y="40"/>
              </a:cxn>
              <a:cxn ang="0">
                <a:pos x="59" y="3"/>
              </a:cxn>
              <a:cxn ang="0">
                <a:pos x="59" y="3"/>
              </a:cxn>
              <a:cxn ang="0">
                <a:pos x="59" y="2"/>
              </a:cxn>
              <a:cxn ang="0">
                <a:pos x="58" y="1"/>
              </a:cxn>
              <a:cxn ang="0">
                <a:pos x="56" y="0"/>
              </a:cxn>
              <a:cxn ang="0">
                <a:pos x="51" y="0"/>
              </a:cxn>
              <a:cxn ang="0">
                <a:pos x="45" y="0"/>
              </a:cxn>
              <a:cxn ang="0">
                <a:pos x="33" y="2"/>
              </a:cxn>
              <a:cxn ang="0">
                <a:pos x="18" y="6"/>
              </a:cxn>
            </a:cxnLst>
            <a:rect l="txL" t="txT" r="txR" b="txB"/>
            <a:pathLst>
              <a:path w="59" h="288">
                <a:moveTo>
                  <a:pt x="18" y="6"/>
                </a:moveTo>
                <a:lnTo>
                  <a:pt x="17" y="11"/>
                </a:lnTo>
                <a:lnTo>
                  <a:pt x="13" y="27"/>
                </a:lnTo>
                <a:lnTo>
                  <a:pt x="7" y="53"/>
                </a:lnTo>
                <a:lnTo>
                  <a:pt x="2" y="87"/>
                </a:lnTo>
                <a:lnTo>
                  <a:pt x="0" y="130"/>
                </a:lnTo>
                <a:lnTo>
                  <a:pt x="0" y="177"/>
                </a:lnTo>
                <a:lnTo>
                  <a:pt x="5" y="231"/>
                </a:lnTo>
                <a:lnTo>
                  <a:pt x="16" y="288"/>
                </a:lnTo>
                <a:lnTo>
                  <a:pt x="57" y="286"/>
                </a:lnTo>
                <a:lnTo>
                  <a:pt x="56" y="278"/>
                </a:lnTo>
                <a:lnTo>
                  <a:pt x="51" y="254"/>
                </a:lnTo>
                <a:lnTo>
                  <a:pt x="47" y="219"/>
                </a:lnTo>
                <a:lnTo>
                  <a:pt x="42" y="177"/>
                </a:lnTo>
                <a:lnTo>
                  <a:pt x="40" y="131"/>
                </a:lnTo>
                <a:lnTo>
                  <a:pt x="41" y="84"/>
                </a:lnTo>
                <a:lnTo>
                  <a:pt x="47" y="40"/>
                </a:lnTo>
                <a:lnTo>
                  <a:pt x="59" y="3"/>
                </a:lnTo>
                <a:lnTo>
                  <a:pt x="59" y="3"/>
                </a:lnTo>
                <a:lnTo>
                  <a:pt x="59" y="2"/>
                </a:lnTo>
                <a:lnTo>
                  <a:pt x="58" y="1"/>
                </a:lnTo>
                <a:lnTo>
                  <a:pt x="56" y="0"/>
                </a:lnTo>
                <a:lnTo>
                  <a:pt x="51" y="0"/>
                </a:lnTo>
                <a:lnTo>
                  <a:pt x="45" y="0"/>
                </a:lnTo>
                <a:lnTo>
                  <a:pt x="33" y="2"/>
                </a:lnTo>
                <a:lnTo>
                  <a:pt x="18" y="6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38" name="Freeform 449"/>
          <p:cNvSpPr/>
          <p:nvPr>
            <p:custDataLst>
              <p:tags r:id="rId424"/>
            </p:custDataLst>
          </p:nvPr>
        </p:nvSpPr>
        <p:spPr>
          <a:xfrm>
            <a:off x="2670175" y="3117850"/>
            <a:ext cx="44450" cy="175895"/>
          </a:xfrm>
          <a:custGeom>
            <a:avLst/>
            <a:gdLst>
              <a:gd name="txL" fmla="*/ 0 w 198"/>
              <a:gd name="txT" fmla="*/ 0 h 779"/>
              <a:gd name="txR" fmla="*/ 198 w 198"/>
              <a:gd name="txB" fmla="*/ 779 h 779"/>
            </a:gdLst>
            <a:ahLst/>
            <a:cxnLst>
              <a:cxn ang="0">
                <a:pos x="198" y="6"/>
              </a:cxn>
              <a:cxn ang="0">
                <a:pos x="194" y="12"/>
              </a:cxn>
              <a:cxn ang="0">
                <a:pos x="180" y="31"/>
              </a:cxn>
              <a:cxn ang="0">
                <a:pos x="163" y="72"/>
              </a:cxn>
              <a:cxn ang="0">
                <a:pos x="146" y="138"/>
              </a:cxn>
              <a:cxn ang="0">
                <a:pos x="132" y="236"/>
              </a:cxn>
              <a:cxn ang="0">
                <a:pos x="125" y="373"/>
              </a:cxn>
              <a:cxn ang="0">
                <a:pos x="130" y="551"/>
              </a:cxn>
              <a:cxn ang="0">
                <a:pos x="148" y="779"/>
              </a:cxn>
              <a:cxn ang="0">
                <a:pos x="37" y="779"/>
              </a:cxn>
              <a:cxn ang="0">
                <a:pos x="34" y="756"/>
              </a:cxn>
              <a:cxn ang="0">
                <a:pos x="23" y="693"/>
              </a:cxn>
              <a:cxn ang="0">
                <a:pos x="13" y="599"/>
              </a:cxn>
              <a:cxn ang="0">
                <a:pos x="4" y="483"/>
              </a:cxn>
              <a:cxn ang="0">
                <a:pos x="0" y="357"/>
              </a:cxn>
              <a:cxn ang="0">
                <a:pos x="7" y="227"/>
              </a:cxn>
              <a:cxn ang="0">
                <a:pos x="27" y="105"/>
              </a:cxn>
              <a:cxn ang="0">
                <a:pos x="65" y="0"/>
              </a:cxn>
              <a:cxn ang="0">
                <a:pos x="198" y="6"/>
              </a:cxn>
            </a:cxnLst>
            <a:rect l="txL" t="txT" r="txR" b="txB"/>
            <a:pathLst>
              <a:path w="198" h="779">
                <a:moveTo>
                  <a:pt x="198" y="6"/>
                </a:moveTo>
                <a:lnTo>
                  <a:pt x="194" y="12"/>
                </a:lnTo>
                <a:lnTo>
                  <a:pt x="180" y="31"/>
                </a:lnTo>
                <a:lnTo>
                  <a:pt x="163" y="72"/>
                </a:lnTo>
                <a:lnTo>
                  <a:pt x="146" y="138"/>
                </a:lnTo>
                <a:lnTo>
                  <a:pt x="132" y="236"/>
                </a:lnTo>
                <a:lnTo>
                  <a:pt x="125" y="373"/>
                </a:lnTo>
                <a:lnTo>
                  <a:pt x="130" y="551"/>
                </a:lnTo>
                <a:lnTo>
                  <a:pt x="148" y="779"/>
                </a:lnTo>
                <a:lnTo>
                  <a:pt x="37" y="779"/>
                </a:lnTo>
                <a:lnTo>
                  <a:pt x="34" y="756"/>
                </a:lnTo>
                <a:lnTo>
                  <a:pt x="23" y="693"/>
                </a:lnTo>
                <a:lnTo>
                  <a:pt x="13" y="599"/>
                </a:lnTo>
                <a:lnTo>
                  <a:pt x="4" y="483"/>
                </a:lnTo>
                <a:lnTo>
                  <a:pt x="0" y="357"/>
                </a:lnTo>
                <a:lnTo>
                  <a:pt x="7" y="227"/>
                </a:lnTo>
                <a:lnTo>
                  <a:pt x="27" y="105"/>
                </a:lnTo>
                <a:lnTo>
                  <a:pt x="65" y="0"/>
                </a:lnTo>
                <a:lnTo>
                  <a:pt x="198" y="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39" name="Freeform 450"/>
          <p:cNvSpPr/>
          <p:nvPr>
            <p:custDataLst>
              <p:tags r:id="rId425"/>
            </p:custDataLst>
          </p:nvPr>
        </p:nvSpPr>
        <p:spPr>
          <a:xfrm>
            <a:off x="2672080" y="3129280"/>
            <a:ext cx="38100" cy="152400"/>
          </a:xfrm>
          <a:custGeom>
            <a:avLst/>
            <a:gdLst>
              <a:gd name="txL" fmla="*/ 0 w 169"/>
              <a:gd name="txT" fmla="*/ 0 h 666"/>
              <a:gd name="txR" fmla="*/ 169 w 169"/>
              <a:gd name="txB" fmla="*/ 666 h 666"/>
            </a:gdLst>
            <a:ahLst/>
            <a:cxnLst>
              <a:cxn ang="0">
                <a:pos x="169" y="5"/>
              </a:cxn>
              <a:cxn ang="0">
                <a:pos x="164" y="10"/>
              </a:cxn>
              <a:cxn ang="0">
                <a:pos x="154" y="27"/>
              </a:cxn>
              <a:cxn ang="0">
                <a:pos x="139" y="61"/>
              </a:cxn>
              <a:cxn ang="0">
                <a:pos x="124" y="118"/>
              </a:cxn>
              <a:cxn ang="0">
                <a:pos x="113" y="201"/>
              </a:cxn>
              <a:cxn ang="0">
                <a:pos x="107" y="318"/>
              </a:cxn>
              <a:cxn ang="0">
                <a:pos x="110" y="470"/>
              </a:cxn>
              <a:cxn ang="0">
                <a:pos x="126" y="666"/>
              </a:cxn>
              <a:cxn ang="0">
                <a:pos x="31" y="666"/>
              </a:cxn>
              <a:cxn ang="0">
                <a:pos x="28" y="646"/>
              </a:cxn>
              <a:cxn ang="0">
                <a:pos x="20" y="592"/>
              </a:cxn>
              <a:cxn ang="0">
                <a:pos x="11" y="512"/>
              </a:cxn>
              <a:cxn ang="0">
                <a:pos x="3" y="413"/>
              </a:cxn>
              <a:cxn ang="0">
                <a:pos x="0" y="305"/>
              </a:cxn>
              <a:cxn ang="0">
                <a:pos x="6" y="195"/>
              </a:cxn>
              <a:cxn ang="0">
                <a:pos x="23" y="90"/>
              </a:cxn>
              <a:cxn ang="0">
                <a:pos x="55" y="0"/>
              </a:cxn>
              <a:cxn ang="0">
                <a:pos x="169" y="5"/>
              </a:cxn>
            </a:cxnLst>
            <a:rect l="txL" t="txT" r="txR" b="txB"/>
            <a:pathLst>
              <a:path w="169" h="666">
                <a:moveTo>
                  <a:pt x="169" y="5"/>
                </a:moveTo>
                <a:lnTo>
                  <a:pt x="164" y="10"/>
                </a:lnTo>
                <a:lnTo>
                  <a:pt x="154" y="27"/>
                </a:lnTo>
                <a:lnTo>
                  <a:pt x="139" y="61"/>
                </a:lnTo>
                <a:lnTo>
                  <a:pt x="124" y="118"/>
                </a:lnTo>
                <a:lnTo>
                  <a:pt x="113" y="201"/>
                </a:lnTo>
                <a:lnTo>
                  <a:pt x="107" y="318"/>
                </a:lnTo>
                <a:lnTo>
                  <a:pt x="110" y="470"/>
                </a:lnTo>
                <a:lnTo>
                  <a:pt x="126" y="666"/>
                </a:lnTo>
                <a:lnTo>
                  <a:pt x="31" y="666"/>
                </a:lnTo>
                <a:lnTo>
                  <a:pt x="28" y="646"/>
                </a:lnTo>
                <a:lnTo>
                  <a:pt x="20" y="592"/>
                </a:lnTo>
                <a:lnTo>
                  <a:pt x="11" y="512"/>
                </a:lnTo>
                <a:lnTo>
                  <a:pt x="3" y="413"/>
                </a:lnTo>
                <a:lnTo>
                  <a:pt x="0" y="305"/>
                </a:lnTo>
                <a:lnTo>
                  <a:pt x="6" y="195"/>
                </a:lnTo>
                <a:lnTo>
                  <a:pt x="23" y="90"/>
                </a:lnTo>
                <a:lnTo>
                  <a:pt x="55" y="0"/>
                </a:lnTo>
                <a:lnTo>
                  <a:pt x="169" y="5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40" name="Freeform 451"/>
          <p:cNvSpPr/>
          <p:nvPr>
            <p:custDataLst>
              <p:tags r:id="rId426"/>
            </p:custDataLst>
          </p:nvPr>
        </p:nvSpPr>
        <p:spPr>
          <a:xfrm>
            <a:off x="2673350" y="3141980"/>
            <a:ext cx="31750" cy="125095"/>
          </a:xfrm>
          <a:custGeom>
            <a:avLst/>
            <a:gdLst>
              <a:gd name="txL" fmla="*/ 0 w 140"/>
              <a:gd name="txT" fmla="*/ 0 h 551"/>
              <a:gd name="txR" fmla="*/ 140 w 140"/>
              <a:gd name="txB" fmla="*/ 551 h 551"/>
            </a:gdLst>
            <a:ahLst/>
            <a:cxnLst>
              <a:cxn ang="0">
                <a:pos x="140" y="5"/>
              </a:cxn>
              <a:cxn ang="0">
                <a:pos x="136" y="8"/>
              </a:cxn>
              <a:cxn ang="0">
                <a:pos x="127" y="23"/>
              </a:cxn>
              <a:cxn ang="0">
                <a:pos x="116" y="51"/>
              </a:cxn>
              <a:cxn ang="0">
                <a:pos x="103" y="98"/>
              </a:cxn>
              <a:cxn ang="0">
                <a:pos x="94" y="167"/>
              </a:cxn>
              <a:cxn ang="0">
                <a:pos x="90" y="264"/>
              </a:cxn>
              <a:cxn ang="0">
                <a:pos x="92" y="390"/>
              </a:cxn>
              <a:cxn ang="0">
                <a:pos x="106" y="551"/>
              </a:cxn>
              <a:cxn ang="0">
                <a:pos x="27" y="551"/>
              </a:cxn>
              <a:cxn ang="0">
                <a:pos x="24" y="535"/>
              </a:cxn>
              <a:cxn ang="0">
                <a:pos x="17" y="490"/>
              </a:cxn>
              <a:cxn ang="0">
                <a:pos x="9" y="423"/>
              </a:cxn>
              <a:cxn ang="0">
                <a:pos x="3" y="342"/>
              </a:cxn>
              <a:cxn ang="0">
                <a:pos x="0" y="252"/>
              </a:cxn>
              <a:cxn ang="0">
                <a:pos x="5" y="161"/>
              </a:cxn>
              <a:cxn ang="0">
                <a:pos x="20" y="75"/>
              </a:cxn>
              <a:cxn ang="0">
                <a:pos x="46" y="0"/>
              </a:cxn>
              <a:cxn ang="0">
                <a:pos x="140" y="5"/>
              </a:cxn>
            </a:cxnLst>
            <a:rect l="txL" t="txT" r="txR" b="txB"/>
            <a:pathLst>
              <a:path w="140" h="551">
                <a:moveTo>
                  <a:pt x="140" y="5"/>
                </a:moveTo>
                <a:lnTo>
                  <a:pt x="136" y="8"/>
                </a:lnTo>
                <a:lnTo>
                  <a:pt x="127" y="23"/>
                </a:lnTo>
                <a:lnTo>
                  <a:pt x="116" y="51"/>
                </a:lnTo>
                <a:lnTo>
                  <a:pt x="103" y="98"/>
                </a:lnTo>
                <a:lnTo>
                  <a:pt x="94" y="167"/>
                </a:lnTo>
                <a:lnTo>
                  <a:pt x="90" y="264"/>
                </a:lnTo>
                <a:lnTo>
                  <a:pt x="92" y="390"/>
                </a:lnTo>
                <a:lnTo>
                  <a:pt x="106" y="551"/>
                </a:lnTo>
                <a:lnTo>
                  <a:pt x="27" y="551"/>
                </a:lnTo>
                <a:lnTo>
                  <a:pt x="24" y="535"/>
                </a:lnTo>
                <a:lnTo>
                  <a:pt x="17" y="490"/>
                </a:lnTo>
                <a:lnTo>
                  <a:pt x="9" y="423"/>
                </a:lnTo>
                <a:lnTo>
                  <a:pt x="3" y="342"/>
                </a:lnTo>
                <a:lnTo>
                  <a:pt x="0" y="252"/>
                </a:lnTo>
                <a:lnTo>
                  <a:pt x="5" y="161"/>
                </a:lnTo>
                <a:lnTo>
                  <a:pt x="20" y="75"/>
                </a:lnTo>
                <a:lnTo>
                  <a:pt x="46" y="0"/>
                </a:lnTo>
                <a:lnTo>
                  <a:pt x="140" y="5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41" name="Freeform 452"/>
          <p:cNvSpPr/>
          <p:nvPr>
            <p:custDataLst>
              <p:tags r:id="rId427"/>
            </p:custDataLst>
          </p:nvPr>
        </p:nvSpPr>
        <p:spPr>
          <a:xfrm>
            <a:off x="2675255" y="3154680"/>
            <a:ext cx="25400" cy="98425"/>
          </a:xfrm>
          <a:custGeom>
            <a:avLst/>
            <a:gdLst>
              <a:gd name="txL" fmla="*/ 0 w 111"/>
              <a:gd name="txT" fmla="*/ 0 h 437"/>
              <a:gd name="txR" fmla="*/ 111 w 111"/>
              <a:gd name="txB" fmla="*/ 437 h 437"/>
            </a:gdLst>
            <a:ahLst/>
            <a:cxnLst>
              <a:cxn ang="0">
                <a:pos x="111" y="4"/>
              </a:cxn>
              <a:cxn ang="0">
                <a:pos x="108" y="7"/>
              </a:cxn>
              <a:cxn ang="0">
                <a:pos x="101" y="18"/>
              </a:cxn>
              <a:cxn ang="0">
                <a:pos x="92" y="41"/>
              </a:cxn>
              <a:cxn ang="0">
                <a:pos x="82" y="77"/>
              </a:cxn>
              <a:cxn ang="0">
                <a:pos x="75" y="133"/>
              </a:cxn>
              <a:cxn ang="0">
                <a:pos x="70" y="208"/>
              </a:cxn>
              <a:cxn ang="0">
                <a:pos x="72" y="309"/>
              </a:cxn>
              <a:cxn ang="0">
                <a:pos x="83" y="437"/>
              </a:cxn>
              <a:cxn ang="0">
                <a:pos x="21" y="437"/>
              </a:cxn>
              <a:cxn ang="0">
                <a:pos x="19" y="424"/>
              </a:cxn>
              <a:cxn ang="0">
                <a:pos x="13" y="389"/>
              </a:cxn>
              <a:cxn ang="0">
                <a:pos x="7" y="336"/>
              </a:cxn>
              <a:cxn ang="0">
                <a:pos x="3" y="272"/>
              </a:cxn>
              <a:cxn ang="0">
                <a:pos x="0" y="200"/>
              </a:cxn>
              <a:cxn ang="0">
                <a:pos x="5" y="128"/>
              </a:cxn>
              <a:cxn ang="0">
                <a:pos x="16" y="59"/>
              </a:cxn>
              <a:cxn ang="0">
                <a:pos x="37" y="0"/>
              </a:cxn>
              <a:cxn ang="0">
                <a:pos x="111" y="4"/>
              </a:cxn>
            </a:cxnLst>
            <a:rect l="txL" t="txT" r="txR" b="txB"/>
            <a:pathLst>
              <a:path w="111" h="437">
                <a:moveTo>
                  <a:pt x="111" y="4"/>
                </a:moveTo>
                <a:lnTo>
                  <a:pt x="108" y="7"/>
                </a:lnTo>
                <a:lnTo>
                  <a:pt x="101" y="18"/>
                </a:lnTo>
                <a:lnTo>
                  <a:pt x="92" y="41"/>
                </a:lnTo>
                <a:lnTo>
                  <a:pt x="82" y="77"/>
                </a:lnTo>
                <a:lnTo>
                  <a:pt x="75" y="133"/>
                </a:lnTo>
                <a:lnTo>
                  <a:pt x="70" y="208"/>
                </a:lnTo>
                <a:lnTo>
                  <a:pt x="72" y="309"/>
                </a:lnTo>
                <a:lnTo>
                  <a:pt x="83" y="437"/>
                </a:lnTo>
                <a:lnTo>
                  <a:pt x="21" y="437"/>
                </a:lnTo>
                <a:lnTo>
                  <a:pt x="19" y="424"/>
                </a:lnTo>
                <a:lnTo>
                  <a:pt x="13" y="389"/>
                </a:lnTo>
                <a:lnTo>
                  <a:pt x="7" y="336"/>
                </a:lnTo>
                <a:lnTo>
                  <a:pt x="3" y="272"/>
                </a:lnTo>
                <a:lnTo>
                  <a:pt x="0" y="200"/>
                </a:lnTo>
                <a:lnTo>
                  <a:pt x="5" y="128"/>
                </a:lnTo>
                <a:lnTo>
                  <a:pt x="16" y="59"/>
                </a:lnTo>
                <a:lnTo>
                  <a:pt x="37" y="0"/>
                </a:lnTo>
                <a:lnTo>
                  <a:pt x="111" y="4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42" name="Freeform 453"/>
          <p:cNvSpPr/>
          <p:nvPr>
            <p:custDataLst>
              <p:tags r:id="rId428"/>
            </p:custDataLst>
          </p:nvPr>
        </p:nvSpPr>
        <p:spPr>
          <a:xfrm>
            <a:off x="2676525" y="3167380"/>
            <a:ext cx="19050" cy="73025"/>
          </a:xfrm>
          <a:custGeom>
            <a:avLst/>
            <a:gdLst>
              <a:gd name="txL" fmla="*/ 0 w 82"/>
              <a:gd name="txT" fmla="*/ 0 h 322"/>
              <a:gd name="txR" fmla="*/ 82 w 82"/>
              <a:gd name="txB" fmla="*/ 322 h 322"/>
            </a:gdLst>
            <a:ahLst/>
            <a:cxnLst>
              <a:cxn ang="0">
                <a:pos x="82" y="3"/>
              </a:cxn>
              <a:cxn ang="0">
                <a:pos x="79" y="5"/>
              </a:cxn>
              <a:cxn ang="0">
                <a:pos x="75" y="13"/>
              </a:cxn>
              <a:cxn ang="0">
                <a:pos x="67" y="30"/>
              </a:cxn>
              <a:cxn ang="0">
                <a:pos x="60" y="57"/>
              </a:cxn>
              <a:cxn ang="0">
                <a:pos x="54" y="98"/>
              </a:cxn>
              <a:cxn ang="0">
                <a:pos x="52" y="154"/>
              </a:cxn>
              <a:cxn ang="0">
                <a:pos x="53" y="228"/>
              </a:cxn>
              <a:cxn ang="0">
                <a:pos x="61" y="322"/>
              </a:cxn>
              <a:cxn ang="0">
                <a:pos x="15" y="322"/>
              </a:cxn>
              <a:cxn ang="0">
                <a:pos x="14" y="313"/>
              </a:cxn>
              <a:cxn ang="0">
                <a:pos x="9" y="287"/>
              </a:cxn>
              <a:cxn ang="0">
                <a:pos x="5" y="247"/>
              </a:cxn>
              <a:cxn ang="0">
                <a:pos x="1" y="200"/>
              </a:cxn>
              <a:cxn ang="0">
                <a:pos x="0" y="147"/>
              </a:cxn>
              <a:cxn ang="0">
                <a:pos x="3" y="95"/>
              </a:cxn>
              <a:cxn ang="0">
                <a:pos x="11" y="44"/>
              </a:cxn>
              <a:cxn ang="0">
                <a:pos x="27" y="0"/>
              </a:cxn>
              <a:cxn ang="0">
                <a:pos x="82" y="3"/>
              </a:cxn>
            </a:cxnLst>
            <a:rect l="txL" t="txT" r="txR" b="txB"/>
            <a:pathLst>
              <a:path w="82" h="322">
                <a:moveTo>
                  <a:pt x="82" y="3"/>
                </a:moveTo>
                <a:lnTo>
                  <a:pt x="79" y="5"/>
                </a:lnTo>
                <a:lnTo>
                  <a:pt x="75" y="13"/>
                </a:lnTo>
                <a:lnTo>
                  <a:pt x="67" y="30"/>
                </a:lnTo>
                <a:lnTo>
                  <a:pt x="60" y="57"/>
                </a:lnTo>
                <a:lnTo>
                  <a:pt x="54" y="98"/>
                </a:lnTo>
                <a:lnTo>
                  <a:pt x="52" y="154"/>
                </a:lnTo>
                <a:lnTo>
                  <a:pt x="53" y="228"/>
                </a:lnTo>
                <a:lnTo>
                  <a:pt x="61" y="322"/>
                </a:lnTo>
                <a:lnTo>
                  <a:pt x="15" y="322"/>
                </a:lnTo>
                <a:lnTo>
                  <a:pt x="14" y="313"/>
                </a:lnTo>
                <a:lnTo>
                  <a:pt x="9" y="287"/>
                </a:lnTo>
                <a:lnTo>
                  <a:pt x="5" y="247"/>
                </a:lnTo>
                <a:lnTo>
                  <a:pt x="1" y="200"/>
                </a:lnTo>
                <a:lnTo>
                  <a:pt x="0" y="147"/>
                </a:lnTo>
                <a:lnTo>
                  <a:pt x="3" y="95"/>
                </a:lnTo>
                <a:lnTo>
                  <a:pt x="11" y="44"/>
                </a:lnTo>
                <a:lnTo>
                  <a:pt x="27" y="0"/>
                </a:lnTo>
                <a:lnTo>
                  <a:pt x="82" y="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43" name="Rectangle 454"/>
          <p:cNvSpPr/>
          <p:nvPr>
            <p:custDataLst>
              <p:tags r:id="rId429"/>
            </p:custDataLst>
          </p:nvPr>
        </p:nvSpPr>
        <p:spPr>
          <a:xfrm>
            <a:off x="2435225" y="3148330"/>
            <a:ext cx="6350" cy="231775"/>
          </a:xfrm>
          <a:prstGeom prst="rect">
            <a:avLst/>
          </a:pr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44" name="Freeform 455"/>
          <p:cNvSpPr/>
          <p:nvPr>
            <p:custDataLst>
              <p:tags r:id="rId430"/>
            </p:custDataLst>
          </p:nvPr>
        </p:nvSpPr>
        <p:spPr>
          <a:xfrm>
            <a:off x="2517775" y="3145155"/>
            <a:ext cx="90805" cy="106045"/>
          </a:xfrm>
          <a:custGeom>
            <a:avLst/>
            <a:gdLst>
              <a:gd name="txL" fmla="*/ 0 w 398"/>
              <a:gd name="txT" fmla="*/ 0 h 469"/>
              <a:gd name="txR" fmla="*/ 398 w 398"/>
              <a:gd name="txB" fmla="*/ 469 h 469"/>
            </a:gdLst>
            <a:ahLst/>
            <a:cxnLst>
              <a:cxn ang="0">
                <a:pos x="37" y="44"/>
              </a:cxn>
              <a:cxn ang="0">
                <a:pos x="33" y="53"/>
              </a:cxn>
              <a:cxn ang="0">
                <a:pos x="27" y="79"/>
              </a:cxn>
              <a:cxn ang="0">
                <a:pos x="17" y="120"/>
              </a:cxn>
              <a:cxn ang="0">
                <a:pos x="8" y="174"/>
              </a:cxn>
              <a:cxn ang="0">
                <a:pos x="1" y="238"/>
              </a:cxn>
              <a:cxn ang="0">
                <a:pos x="0" y="309"/>
              </a:cxn>
              <a:cxn ang="0">
                <a:pos x="7" y="387"/>
              </a:cxn>
              <a:cxn ang="0">
                <a:pos x="24" y="469"/>
              </a:cxn>
              <a:cxn ang="0">
                <a:pos x="24" y="466"/>
              </a:cxn>
              <a:cxn ang="0">
                <a:pos x="24" y="455"/>
              </a:cxn>
              <a:cxn ang="0">
                <a:pos x="24" y="438"/>
              </a:cxn>
              <a:cxn ang="0">
                <a:pos x="24" y="417"/>
              </a:cxn>
              <a:cxn ang="0">
                <a:pos x="27" y="391"/>
              </a:cxn>
              <a:cxn ang="0">
                <a:pos x="30" y="363"/>
              </a:cxn>
              <a:cxn ang="0">
                <a:pos x="35" y="332"/>
              </a:cxn>
              <a:cxn ang="0">
                <a:pos x="41" y="300"/>
              </a:cxn>
              <a:cxn ang="0">
                <a:pos x="52" y="268"/>
              </a:cxn>
              <a:cxn ang="0">
                <a:pos x="64" y="237"/>
              </a:cxn>
              <a:cxn ang="0">
                <a:pos x="79" y="207"/>
              </a:cxn>
              <a:cxn ang="0">
                <a:pos x="99" y="179"/>
              </a:cxn>
              <a:cxn ang="0">
                <a:pos x="123" y="155"/>
              </a:cxn>
              <a:cxn ang="0">
                <a:pos x="150" y="136"/>
              </a:cxn>
              <a:cxn ang="0">
                <a:pos x="183" y="122"/>
              </a:cxn>
              <a:cxn ang="0">
                <a:pos x="221" y="114"/>
              </a:cxn>
              <a:cxn ang="0">
                <a:pos x="223" y="112"/>
              </a:cxn>
              <a:cxn ang="0">
                <a:pos x="230" y="107"/>
              </a:cxn>
              <a:cxn ang="0">
                <a:pos x="242" y="99"/>
              </a:cxn>
              <a:cxn ang="0">
                <a:pos x="260" y="88"/>
              </a:cxn>
              <a:cxn ang="0">
                <a:pos x="284" y="74"/>
              </a:cxn>
              <a:cxn ang="0">
                <a:pos x="315" y="58"/>
              </a:cxn>
              <a:cxn ang="0">
                <a:pos x="352" y="39"/>
              </a:cxn>
              <a:cxn ang="0">
                <a:pos x="398" y="19"/>
              </a:cxn>
              <a:cxn ang="0">
                <a:pos x="396" y="17"/>
              </a:cxn>
              <a:cxn ang="0">
                <a:pos x="389" y="16"/>
              </a:cxn>
              <a:cxn ang="0">
                <a:pos x="379" y="14"/>
              </a:cxn>
              <a:cxn ang="0">
                <a:pos x="364" y="12"/>
              </a:cxn>
              <a:cxn ang="0">
                <a:pos x="347" y="8"/>
              </a:cxn>
              <a:cxn ang="0">
                <a:pos x="326" y="6"/>
              </a:cxn>
              <a:cxn ang="0">
                <a:pos x="302" y="4"/>
              </a:cxn>
              <a:cxn ang="0">
                <a:pos x="277" y="1"/>
              </a:cxn>
              <a:cxn ang="0">
                <a:pos x="250" y="0"/>
              </a:cxn>
              <a:cxn ang="0">
                <a:pos x="221" y="1"/>
              </a:cxn>
              <a:cxn ang="0">
                <a:pos x="191" y="3"/>
              </a:cxn>
              <a:cxn ang="0">
                <a:pos x="160" y="6"/>
              </a:cxn>
              <a:cxn ang="0">
                <a:pos x="129" y="12"/>
              </a:cxn>
              <a:cxn ang="0">
                <a:pos x="97" y="20"/>
              </a:cxn>
              <a:cxn ang="0">
                <a:pos x="67" y="30"/>
              </a:cxn>
              <a:cxn ang="0">
                <a:pos x="37" y="44"/>
              </a:cxn>
            </a:cxnLst>
            <a:rect l="txL" t="txT" r="txR" b="txB"/>
            <a:pathLst>
              <a:path w="398" h="469">
                <a:moveTo>
                  <a:pt x="37" y="44"/>
                </a:moveTo>
                <a:lnTo>
                  <a:pt x="33" y="53"/>
                </a:lnTo>
                <a:lnTo>
                  <a:pt x="27" y="79"/>
                </a:lnTo>
                <a:lnTo>
                  <a:pt x="17" y="120"/>
                </a:lnTo>
                <a:lnTo>
                  <a:pt x="8" y="174"/>
                </a:lnTo>
                <a:lnTo>
                  <a:pt x="1" y="238"/>
                </a:lnTo>
                <a:lnTo>
                  <a:pt x="0" y="309"/>
                </a:lnTo>
                <a:lnTo>
                  <a:pt x="7" y="387"/>
                </a:lnTo>
                <a:lnTo>
                  <a:pt x="24" y="469"/>
                </a:lnTo>
                <a:lnTo>
                  <a:pt x="24" y="466"/>
                </a:lnTo>
                <a:lnTo>
                  <a:pt x="24" y="455"/>
                </a:lnTo>
                <a:lnTo>
                  <a:pt x="24" y="438"/>
                </a:lnTo>
                <a:lnTo>
                  <a:pt x="24" y="417"/>
                </a:lnTo>
                <a:lnTo>
                  <a:pt x="27" y="391"/>
                </a:lnTo>
                <a:lnTo>
                  <a:pt x="30" y="363"/>
                </a:lnTo>
                <a:lnTo>
                  <a:pt x="35" y="332"/>
                </a:lnTo>
                <a:lnTo>
                  <a:pt x="41" y="300"/>
                </a:lnTo>
                <a:lnTo>
                  <a:pt x="52" y="268"/>
                </a:lnTo>
                <a:lnTo>
                  <a:pt x="64" y="237"/>
                </a:lnTo>
                <a:lnTo>
                  <a:pt x="79" y="207"/>
                </a:lnTo>
                <a:lnTo>
                  <a:pt x="99" y="179"/>
                </a:lnTo>
                <a:lnTo>
                  <a:pt x="123" y="155"/>
                </a:lnTo>
                <a:lnTo>
                  <a:pt x="150" y="136"/>
                </a:lnTo>
                <a:lnTo>
                  <a:pt x="183" y="122"/>
                </a:lnTo>
                <a:lnTo>
                  <a:pt x="221" y="114"/>
                </a:lnTo>
                <a:lnTo>
                  <a:pt x="223" y="112"/>
                </a:lnTo>
                <a:lnTo>
                  <a:pt x="230" y="107"/>
                </a:lnTo>
                <a:lnTo>
                  <a:pt x="242" y="99"/>
                </a:lnTo>
                <a:lnTo>
                  <a:pt x="260" y="88"/>
                </a:lnTo>
                <a:lnTo>
                  <a:pt x="284" y="74"/>
                </a:lnTo>
                <a:lnTo>
                  <a:pt x="315" y="58"/>
                </a:lnTo>
                <a:lnTo>
                  <a:pt x="352" y="39"/>
                </a:lnTo>
                <a:lnTo>
                  <a:pt x="398" y="19"/>
                </a:lnTo>
                <a:lnTo>
                  <a:pt x="396" y="17"/>
                </a:lnTo>
                <a:lnTo>
                  <a:pt x="389" y="16"/>
                </a:lnTo>
                <a:lnTo>
                  <a:pt x="379" y="14"/>
                </a:lnTo>
                <a:lnTo>
                  <a:pt x="364" y="12"/>
                </a:lnTo>
                <a:lnTo>
                  <a:pt x="347" y="8"/>
                </a:lnTo>
                <a:lnTo>
                  <a:pt x="326" y="6"/>
                </a:lnTo>
                <a:lnTo>
                  <a:pt x="302" y="4"/>
                </a:lnTo>
                <a:lnTo>
                  <a:pt x="277" y="1"/>
                </a:lnTo>
                <a:lnTo>
                  <a:pt x="250" y="0"/>
                </a:lnTo>
                <a:lnTo>
                  <a:pt x="221" y="1"/>
                </a:lnTo>
                <a:lnTo>
                  <a:pt x="191" y="3"/>
                </a:lnTo>
                <a:lnTo>
                  <a:pt x="160" y="6"/>
                </a:lnTo>
                <a:lnTo>
                  <a:pt x="129" y="12"/>
                </a:lnTo>
                <a:lnTo>
                  <a:pt x="97" y="20"/>
                </a:lnTo>
                <a:lnTo>
                  <a:pt x="67" y="30"/>
                </a:lnTo>
                <a:lnTo>
                  <a:pt x="37" y="44"/>
                </a:lnTo>
                <a:close/>
              </a:path>
            </a:pathLst>
          </a:custGeom>
          <a:solidFill>
            <a:srgbClr val="999999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45" name="Freeform 456"/>
          <p:cNvSpPr/>
          <p:nvPr>
            <p:custDataLst>
              <p:tags r:id="rId431"/>
            </p:custDataLst>
          </p:nvPr>
        </p:nvSpPr>
        <p:spPr>
          <a:xfrm>
            <a:off x="2392680" y="3224530"/>
            <a:ext cx="73025" cy="20320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7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1"/>
              </a:cxn>
              <a:cxn ang="0">
                <a:pos x="20" y="34"/>
              </a:cxn>
              <a:cxn ang="0">
                <a:pos x="29" y="27"/>
              </a:cxn>
              <a:cxn ang="0">
                <a:pos x="41" y="20"/>
              </a:cxn>
              <a:cxn ang="0">
                <a:pos x="57" y="13"/>
              </a:cxn>
              <a:cxn ang="0">
                <a:pos x="77" y="7"/>
              </a:cxn>
              <a:cxn ang="0">
                <a:pos x="98" y="3"/>
              </a:cxn>
              <a:cxn ang="0">
                <a:pos x="126" y="0"/>
              </a:cxn>
              <a:cxn ang="0">
                <a:pos x="156" y="0"/>
              </a:cxn>
              <a:cxn ang="0">
                <a:pos x="191" y="3"/>
              </a:cxn>
              <a:cxn ang="0">
                <a:pos x="230" y="8"/>
              </a:cxn>
              <a:cxn ang="0">
                <a:pos x="275" y="18"/>
              </a:cxn>
              <a:cxn ang="0">
                <a:pos x="325" y="31"/>
              </a:cxn>
              <a:cxn ang="0">
                <a:pos x="318" y="51"/>
              </a:cxn>
              <a:cxn ang="0">
                <a:pos x="316" y="50"/>
              </a:cxn>
              <a:cxn ang="0">
                <a:pos x="308" y="47"/>
              </a:cxn>
              <a:cxn ang="0">
                <a:pos x="295" y="44"/>
              </a:cxn>
              <a:cxn ang="0">
                <a:pos x="279" y="39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4"/>
              </a:cxn>
              <a:cxn ang="0">
                <a:pos x="161" y="23"/>
              </a:cxn>
              <a:cxn ang="0">
                <a:pos x="134" y="23"/>
              </a:cxn>
              <a:cxn ang="0">
                <a:pos x="108" y="26"/>
              </a:cxn>
              <a:cxn ang="0">
                <a:pos x="82" y="31"/>
              </a:cxn>
              <a:cxn ang="0">
                <a:pos x="58" y="41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7"/>
              </a:cxn>
            </a:cxnLst>
            <a:rect l="txL" t="txT" r="txR" b="txB"/>
            <a:pathLst>
              <a:path w="325" h="89">
                <a:moveTo>
                  <a:pt x="0" y="57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1"/>
                </a:lnTo>
                <a:lnTo>
                  <a:pt x="20" y="34"/>
                </a:lnTo>
                <a:lnTo>
                  <a:pt x="29" y="27"/>
                </a:lnTo>
                <a:lnTo>
                  <a:pt x="41" y="20"/>
                </a:lnTo>
                <a:lnTo>
                  <a:pt x="57" y="13"/>
                </a:lnTo>
                <a:lnTo>
                  <a:pt x="77" y="7"/>
                </a:lnTo>
                <a:lnTo>
                  <a:pt x="98" y="3"/>
                </a:lnTo>
                <a:lnTo>
                  <a:pt x="126" y="0"/>
                </a:lnTo>
                <a:lnTo>
                  <a:pt x="156" y="0"/>
                </a:lnTo>
                <a:lnTo>
                  <a:pt x="191" y="3"/>
                </a:lnTo>
                <a:lnTo>
                  <a:pt x="230" y="8"/>
                </a:lnTo>
                <a:lnTo>
                  <a:pt x="275" y="18"/>
                </a:lnTo>
                <a:lnTo>
                  <a:pt x="325" y="31"/>
                </a:lnTo>
                <a:lnTo>
                  <a:pt x="318" y="51"/>
                </a:lnTo>
                <a:lnTo>
                  <a:pt x="316" y="50"/>
                </a:lnTo>
                <a:lnTo>
                  <a:pt x="308" y="47"/>
                </a:lnTo>
                <a:lnTo>
                  <a:pt x="295" y="44"/>
                </a:lnTo>
                <a:lnTo>
                  <a:pt x="279" y="39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4"/>
                </a:lnTo>
                <a:lnTo>
                  <a:pt x="161" y="23"/>
                </a:lnTo>
                <a:lnTo>
                  <a:pt x="134" y="23"/>
                </a:lnTo>
                <a:lnTo>
                  <a:pt x="108" y="26"/>
                </a:lnTo>
                <a:lnTo>
                  <a:pt x="82" y="31"/>
                </a:lnTo>
                <a:lnTo>
                  <a:pt x="58" y="41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46" name="Freeform 457"/>
          <p:cNvSpPr/>
          <p:nvPr>
            <p:custDataLst>
              <p:tags r:id="rId432"/>
            </p:custDataLst>
          </p:nvPr>
        </p:nvSpPr>
        <p:spPr>
          <a:xfrm>
            <a:off x="2392680" y="3176905"/>
            <a:ext cx="73025" cy="20320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6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0"/>
              </a:cxn>
              <a:cxn ang="0">
                <a:pos x="20" y="33"/>
              </a:cxn>
              <a:cxn ang="0">
                <a:pos x="29" y="27"/>
              </a:cxn>
              <a:cxn ang="0">
                <a:pos x="41" y="18"/>
              </a:cxn>
              <a:cxn ang="0">
                <a:pos x="57" y="13"/>
              </a:cxn>
              <a:cxn ang="0">
                <a:pos x="77" y="7"/>
              </a:cxn>
              <a:cxn ang="0">
                <a:pos x="98" y="2"/>
              </a:cxn>
              <a:cxn ang="0">
                <a:pos x="126" y="0"/>
              </a:cxn>
              <a:cxn ang="0">
                <a:pos x="156" y="0"/>
              </a:cxn>
              <a:cxn ang="0">
                <a:pos x="191" y="2"/>
              </a:cxn>
              <a:cxn ang="0">
                <a:pos x="230" y="8"/>
              </a:cxn>
              <a:cxn ang="0">
                <a:pos x="275" y="17"/>
              </a:cxn>
              <a:cxn ang="0">
                <a:pos x="325" y="31"/>
              </a:cxn>
              <a:cxn ang="0">
                <a:pos x="318" y="49"/>
              </a:cxn>
              <a:cxn ang="0">
                <a:pos x="316" y="48"/>
              </a:cxn>
              <a:cxn ang="0">
                <a:pos x="308" y="46"/>
              </a:cxn>
              <a:cxn ang="0">
                <a:pos x="295" y="43"/>
              </a:cxn>
              <a:cxn ang="0">
                <a:pos x="279" y="38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3"/>
              </a:cxn>
              <a:cxn ang="0">
                <a:pos x="161" y="22"/>
              </a:cxn>
              <a:cxn ang="0">
                <a:pos x="134" y="23"/>
              </a:cxn>
              <a:cxn ang="0">
                <a:pos x="108" y="25"/>
              </a:cxn>
              <a:cxn ang="0">
                <a:pos x="82" y="31"/>
              </a:cxn>
              <a:cxn ang="0">
                <a:pos x="58" y="40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6"/>
              </a:cxn>
            </a:cxnLst>
            <a:rect l="txL" t="txT" r="txR" b="txB"/>
            <a:pathLst>
              <a:path w="325" h="89">
                <a:moveTo>
                  <a:pt x="0" y="56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0"/>
                </a:lnTo>
                <a:lnTo>
                  <a:pt x="20" y="33"/>
                </a:lnTo>
                <a:lnTo>
                  <a:pt x="29" y="27"/>
                </a:lnTo>
                <a:lnTo>
                  <a:pt x="41" y="18"/>
                </a:lnTo>
                <a:lnTo>
                  <a:pt x="57" y="13"/>
                </a:lnTo>
                <a:lnTo>
                  <a:pt x="77" y="7"/>
                </a:lnTo>
                <a:lnTo>
                  <a:pt x="98" y="2"/>
                </a:lnTo>
                <a:lnTo>
                  <a:pt x="126" y="0"/>
                </a:lnTo>
                <a:lnTo>
                  <a:pt x="156" y="0"/>
                </a:lnTo>
                <a:lnTo>
                  <a:pt x="191" y="2"/>
                </a:lnTo>
                <a:lnTo>
                  <a:pt x="230" y="8"/>
                </a:lnTo>
                <a:lnTo>
                  <a:pt x="275" y="17"/>
                </a:lnTo>
                <a:lnTo>
                  <a:pt x="325" y="31"/>
                </a:lnTo>
                <a:lnTo>
                  <a:pt x="318" y="49"/>
                </a:lnTo>
                <a:lnTo>
                  <a:pt x="316" y="48"/>
                </a:lnTo>
                <a:lnTo>
                  <a:pt x="308" y="46"/>
                </a:lnTo>
                <a:lnTo>
                  <a:pt x="295" y="43"/>
                </a:lnTo>
                <a:lnTo>
                  <a:pt x="279" y="38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3"/>
                </a:lnTo>
                <a:lnTo>
                  <a:pt x="161" y="22"/>
                </a:lnTo>
                <a:lnTo>
                  <a:pt x="134" y="23"/>
                </a:lnTo>
                <a:lnTo>
                  <a:pt x="108" y="25"/>
                </a:lnTo>
                <a:lnTo>
                  <a:pt x="82" y="31"/>
                </a:lnTo>
                <a:lnTo>
                  <a:pt x="58" y="40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6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47" name="Freeform 458"/>
          <p:cNvSpPr/>
          <p:nvPr>
            <p:custDataLst>
              <p:tags r:id="rId433"/>
            </p:custDataLst>
          </p:nvPr>
        </p:nvSpPr>
        <p:spPr>
          <a:xfrm>
            <a:off x="2462530" y="3152775"/>
            <a:ext cx="119380" cy="220345"/>
          </a:xfrm>
          <a:custGeom>
            <a:avLst/>
            <a:gdLst>
              <a:gd name="txL" fmla="*/ 0 w 528"/>
              <a:gd name="txT" fmla="*/ 0 h 975"/>
              <a:gd name="txR" fmla="*/ 528 w 528"/>
              <a:gd name="txB" fmla="*/ 975 h 975"/>
            </a:gdLst>
            <a:ahLst/>
            <a:cxnLst>
              <a:cxn ang="0">
                <a:pos x="0" y="0"/>
              </a:cxn>
              <a:cxn ang="0">
                <a:pos x="0" y="943"/>
              </a:cxn>
              <a:cxn ang="0">
                <a:pos x="159" y="975"/>
              </a:cxn>
              <a:cxn ang="0">
                <a:pos x="152" y="848"/>
              </a:cxn>
              <a:cxn ang="0">
                <a:pos x="528" y="905"/>
              </a:cxn>
              <a:cxn ang="0">
                <a:pos x="521" y="855"/>
              </a:cxn>
              <a:cxn ang="0">
                <a:pos x="261" y="822"/>
              </a:cxn>
              <a:cxn ang="0">
                <a:pos x="254" y="713"/>
              </a:cxn>
              <a:cxn ang="0">
                <a:pos x="77" y="713"/>
              </a:cxn>
              <a:cxn ang="0">
                <a:pos x="72" y="699"/>
              </a:cxn>
              <a:cxn ang="0">
                <a:pos x="60" y="659"/>
              </a:cxn>
              <a:cxn ang="0">
                <a:pos x="44" y="595"/>
              </a:cxn>
              <a:cxn ang="0">
                <a:pos x="28" y="511"/>
              </a:cxn>
              <a:cxn ang="0">
                <a:pos x="16" y="410"/>
              </a:cxn>
              <a:cxn ang="0">
                <a:pos x="12" y="294"/>
              </a:cxn>
              <a:cxn ang="0">
                <a:pos x="21" y="167"/>
              </a:cxn>
              <a:cxn ang="0">
                <a:pos x="45" y="32"/>
              </a:cxn>
              <a:cxn ang="0">
                <a:pos x="0" y="0"/>
              </a:cxn>
            </a:cxnLst>
            <a:rect l="txL" t="txT" r="txR" b="txB"/>
            <a:pathLst>
              <a:path w="528" h="975">
                <a:moveTo>
                  <a:pt x="0" y="0"/>
                </a:moveTo>
                <a:lnTo>
                  <a:pt x="0" y="943"/>
                </a:lnTo>
                <a:lnTo>
                  <a:pt x="159" y="975"/>
                </a:lnTo>
                <a:lnTo>
                  <a:pt x="152" y="848"/>
                </a:lnTo>
                <a:lnTo>
                  <a:pt x="528" y="905"/>
                </a:lnTo>
                <a:lnTo>
                  <a:pt x="521" y="855"/>
                </a:lnTo>
                <a:lnTo>
                  <a:pt x="261" y="822"/>
                </a:lnTo>
                <a:lnTo>
                  <a:pt x="254" y="713"/>
                </a:lnTo>
                <a:lnTo>
                  <a:pt x="77" y="713"/>
                </a:lnTo>
                <a:lnTo>
                  <a:pt x="72" y="699"/>
                </a:lnTo>
                <a:lnTo>
                  <a:pt x="60" y="659"/>
                </a:lnTo>
                <a:lnTo>
                  <a:pt x="44" y="595"/>
                </a:lnTo>
                <a:lnTo>
                  <a:pt x="28" y="511"/>
                </a:lnTo>
                <a:lnTo>
                  <a:pt x="16" y="410"/>
                </a:lnTo>
                <a:lnTo>
                  <a:pt x="12" y="294"/>
                </a:lnTo>
                <a:lnTo>
                  <a:pt x="21" y="167"/>
                </a:lnTo>
                <a:lnTo>
                  <a:pt x="45" y="32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48" name="Freeform 459"/>
          <p:cNvSpPr/>
          <p:nvPr>
            <p:custDataLst>
              <p:tags r:id="rId434"/>
            </p:custDataLst>
          </p:nvPr>
        </p:nvSpPr>
        <p:spPr>
          <a:xfrm>
            <a:off x="2520950" y="3101975"/>
            <a:ext cx="154305" cy="29845"/>
          </a:xfrm>
          <a:custGeom>
            <a:avLst/>
            <a:gdLst>
              <a:gd name="txL" fmla="*/ 0 w 678"/>
              <a:gd name="txT" fmla="*/ 0 h 133"/>
              <a:gd name="txR" fmla="*/ 678 w 678"/>
              <a:gd name="txB" fmla="*/ 133 h 133"/>
            </a:gdLst>
            <a:ahLst/>
            <a:cxnLst>
              <a:cxn ang="0">
                <a:pos x="0" y="133"/>
              </a:cxn>
              <a:cxn ang="0">
                <a:pos x="4" y="132"/>
              </a:cxn>
              <a:cxn ang="0">
                <a:pos x="15" y="127"/>
              </a:cxn>
              <a:cxn ang="0">
                <a:pos x="32" y="122"/>
              </a:cxn>
              <a:cxn ang="0">
                <a:pos x="56" y="114"/>
              </a:cxn>
              <a:cxn ang="0">
                <a:pos x="86" y="104"/>
              </a:cxn>
              <a:cxn ang="0">
                <a:pos x="120" y="95"/>
              </a:cxn>
              <a:cxn ang="0">
                <a:pos x="160" y="86"/>
              </a:cxn>
              <a:cxn ang="0">
                <a:pos x="204" y="78"/>
              </a:cxn>
              <a:cxn ang="0">
                <a:pos x="252" y="70"/>
              </a:cxn>
              <a:cxn ang="0">
                <a:pos x="303" y="64"/>
              </a:cxn>
              <a:cxn ang="0">
                <a:pos x="358" y="60"/>
              </a:cxn>
              <a:cxn ang="0">
                <a:pos x="414" y="58"/>
              </a:cxn>
              <a:cxn ang="0">
                <a:pos x="474" y="60"/>
              </a:cxn>
              <a:cxn ang="0">
                <a:pos x="534" y="65"/>
              </a:cxn>
              <a:cxn ang="0">
                <a:pos x="596" y="74"/>
              </a:cxn>
              <a:cxn ang="0">
                <a:pos x="659" y="88"/>
              </a:cxn>
              <a:cxn ang="0">
                <a:pos x="678" y="0"/>
              </a:cxn>
              <a:cxn ang="0">
                <a:pos x="674" y="0"/>
              </a:cxn>
              <a:cxn ang="0">
                <a:pos x="659" y="0"/>
              </a:cxn>
              <a:cxn ang="0">
                <a:pos x="636" y="0"/>
              </a:cxn>
              <a:cxn ang="0">
                <a:pos x="606" y="1"/>
              </a:cxn>
              <a:cxn ang="0">
                <a:pos x="570" y="2"/>
              </a:cxn>
              <a:cxn ang="0">
                <a:pos x="527" y="3"/>
              </a:cxn>
              <a:cxn ang="0">
                <a:pos x="480" y="7"/>
              </a:cxn>
              <a:cxn ang="0">
                <a:pos x="430" y="9"/>
              </a:cxn>
              <a:cxn ang="0">
                <a:pos x="376" y="14"/>
              </a:cxn>
              <a:cxn ang="0">
                <a:pos x="320" y="18"/>
              </a:cxn>
              <a:cxn ang="0">
                <a:pos x="264" y="24"/>
              </a:cxn>
              <a:cxn ang="0">
                <a:pos x="208" y="32"/>
              </a:cxn>
              <a:cxn ang="0">
                <a:pos x="152" y="40"/>
              </a:cxn>
              <a:cxn ang="0">
                <a:pos x="98" y="50"/>
              </a:cxn>
              <a:cxn ang="0">
                <a:pos x="47" y="62"/>
              </a:cxn>
              <a:cxn ang="0">
                <a:pos x="0" y="76"/>
              </a:cxn>
              <a:cxn ang="0">
                <a:pos x="0" y="133"/>
              </a:cxn>
            </a:cxnLst>
            <a:rect l="txL" t="txT" r="txR" b="txB"/>
            <a:pathLst>
              <a:path w="678" h="133">
                <a:moveTo>
                  <a:pt x="0" y="133"/>
                </a:moveTo>
                <a:lnTo>
                  <a:pt x="4" y="132"/>
                </a:lnTo>
                <a:lnTo>
                  <a:pt x="15" y="127"/>
                </a:lnTo>
                <a:lnTo>
                  <a:pt x="32" y="122"/>
                </a:lnTo>
                <a:lnTo>
                  <a:pt x="56" y="114"/>
                </a:lnTo>
                <a:lnTo>
                  <a:pt x="86" y="104"/>
                </a:lnTo>
                <a:lnTo>
                  <a:pt x="120" y="95"/>
                </a:lnTo>
                <a:lnTo>
                  <a:pt x="160" y="86"/>
                </a:lnTo>
                <a:lnTo>
                  <a:pt x="204" y="78"/>
                </a:lnTo>
                <a:lnTo>
                  <a:pt x="252" y="70"/>
                </a:lnTo>
                <a:lnTo>
                  <a:pt x="303" y="64"/>
                </a:lnTo>
                <a:lnTo>
                  <a:pt x="358" y="60"/>
                </a:lnTo>
                <a:lnTo>
                  <a:pt x="414" y="58"/>
                </a:lnTo>
                <a:lnTo>
                  <a:pt x="474" y="60"/>
                </a:lnTo>
                <a:lnTo>
                  <a:pt x="534" y="65"/>
                </a:lnTo>
                <a:lnTo>
                  <a:pt x="596" y="74"/>
                </a:lnTo>
                <a:lnTo>
                  <a:pt x="659" y="88"/>
                </a:lnTo>
                <a:lnTo>
                  <a:pt x="678" y="0"/>
                </a:lnTo>
                <a:lnTo>
                  <a:pt x="674" y="0"/>
                </a:lnTo>
                <a:lnTo>
                  <a:pt x="659" y="0"/>
                </a:lnTo>
                <a:lnTo>
                  <a:pt x="636" y="0"/>
                </a:lnTo>
                <a:lnTo>
                  <a:pt x="606" y="1"/>
                </a:lnTo>
                <a:lnTo>
                  <a:pt x="570" y="2"/>
                </a:lnTo>
                <a:lnTo>
                  <a:pt x="527" y="3"/>
                </a:lnTo>
                <a:lnTo>
                  <a:pt x="480" y="7"/>
                </a:lnTo>
                <a:lnTo>
                  <a:pt x="430" y="9"/>
                </a:lnTo>
                <a:lnTo>
                  <a:pt x="376" y="14"/>
                </a:lnTo>
                <a:lnTo>
                  <a:pt x="320" y="18"/>
                </a:lnTo>
                <a:lnTo>
                  <a:pt x="264" y="24"/>
                </a:lnTo>
                <a:lnTo>
                  <a:pt x="208" y="32"/>
                </a:lnTo>
                <a:lnTo>
                  <a:pt x="152" y="40"/>
                </a:lnTo>
                <a:lnTo>
                  <a:pt x="98" y="50"/>
                </a:lnTo>
                <a:lnTo>
                  <a:pt x="47" y="62"/>
                </a:lnTo>
                <a:lnTo>
                  <a:pt x="0" y="76"/>
                </a:lnTo>
                <a:lnTo>
                  <a:pt x="0" y="13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49" name="Freeform 460"/>
          <p:cNvSpPr/>
          <p:nvPr>
            <p:custDataLst>
              <p:tags r:id="rId435"/>
            </p:custDataLst>
          </p:nvPr>
        </p:nvSpPr>
        <p:spPr>
          <a:xfrm>
            <a:off x="2430780" y="3380105"/>
            <a:ext cx="259080" cy="85725"/>
          </a:xfrm>
          <a:custGeom>
            <a:avLst/>
            <a:gdLst>
              <a:gd name="txL" fmla="*/ 0 w 1142"/>
              <a:gd name="txT" fmla="*/ 0 h 379"/>
              <a:gd name="txR" fmla="*/ 1142 w 1142"/>
              <a:gd name="txB" fmla="*/ 379 h 379"/>
            </a:gdLst>
            <a:ahLst/>
            <a:cxnLst>
              <a:cxn ang="0">
                <a:pos x="482" y="367"/>
              </a:cxn>
              <a:cxn ang="0">
                <a:pos x="485" y="366"/>
              </a:cxn>
              <a:cxn ang="0">
                <a:pos x="492" y="363"/>
              </a:cxn>
              <a:cxn ang="0">
                <a:pos x="502" y="359"/>
              </a:cxn>
              <a:cxn ang="0">
                <a:pos x="516" y="353"/>
              </a:cxn>
              <a:cxn ang="0">
                <a:pos x="533" y="346"/>
              </a:cxn>
              <a:cxn ang="0">
                <a:pos x="551" y="338"/>
              </a:cxn>
              <a:cxn ang="0">
                <a:pos x="572" y="328"/>
              </a:cxn>
              <a:cxn ang="0">
                <a:pos x="593" y="317"/>
              </a:cxn>
              <a:cxn ang="0">
                <a:pos x="616" y="306"/>
              </a:cxn>
              <a:cxn ang="0">
                <a:pos x="638" y="292"/>
              </a:cxn>
              <a:cxn ang="0">
                <a:pos x="660" y="279"/>
              </a:cxn>
              <a:cxn ang="0">
                <a:pos x="680" y="264"/>
              </a:cxn>
              <a:cxn ang="0">
                <a:pos x="700" y="249"/>
              </a:cxn>
              <a:cxn ang="0">
                <a:pos x="717" y="233"/>
              </a:cxn>
              <a:cxn ang="0">
                <a:pos x="732" y="217"/>
              </a:cxn>
              <a:cxn ang="0">
                <a:pos x="743" y="201"/>
              </a:cxn>
              <a:cxn ang="0">
                <a:pos x="0" y="20"/>
              </a:cxn>
              <a:cxn ang="0">
                <a:pos x="57" y="0"/>
              </a:cxn>
              <a:cxn ang="0">
                <a:pos x="1142" y="267"/>
              </a:cxn>
              <a:cxn ang="0">
                <a:pos x="1098" y="292"/>
              </a:cxn>
              <a:cxn ang="0">
                <a:pos x="784" y="212"/>
              </a:cxn>
              <a:cxn ang="0">
                <a:pos x="783" y="213"/>
              </a:cxn>
              <a:cxn ang="0">
                <a:pos x="781" y="216"/>
              </a:cxn>
              <a:cxn ang="0">
                <a:pos x="776" y="221"/>
              </a:cxn>
              <a:cxn ang="0">
                <a:pos x="769" y="228"/>
              </a:cxn>
              <a:cxn ang="0">
                <a:pos x="761" y="237"/>
              </a:cxn>
              <a:cxn ang="0">
                <a:pos x="750" y="246"/>
              </a:cxn>
              <a:cxn ang="0">
                <a:pos x="737" y="258"/>
              </a:cxn>
              <a:cxn ang="0">
                <a:pos x="721" y="269"/>
              </a:cxn>
              <a:cxn ang="0">
                <a:pos x="703" y="282"/>
              </a:cxn>
              <a:cxn ang="0">
                <a:pos x="684" y="295"/>
              </a:cxn>
              <a:cxn ang="0">
                <a:pos x="660" y="309"/>
              </a:cxn>
              <a:cxn ang="0">
                <a:pos x="635" y="323"/>
              </a:cxn>
              <a:cxn ang="0">
                <a:pos x="606" y="338"/>
              </a:cxn>
              <a:cxn ang="0">
                <a:pos x="574" y="352"/>
              </a:cxn>
              <a:cxn ang="0">
                <a:pos x="540" y="366"/>
              </a:cxn>
              <a:cxn ang="0">
                <a:pos x="502" y="379"/>
              </a:cxn>
              <a:cxn ang="0">
                <a:pos x="482" y="367"/>
              </a:cxn>
            </a:cxnLst>
            <a:rect l="txL" t="txT" r="txR" b="txB"/>
            <a:pathLst>
              <a:path w="1142" h="379">
                <a:moveTo>
                  <a:pt x="482" y="367"/>
                </a:moveTo>
                <a:lnTo>
                  <a:pt x="485" y="366"/>
                </a:lnTo>
                <a:lnTo>
                  <a:pt x="492" y="363"/>
                </a:lnTo>
                <a:lnTo>
                  <a:pt x="502" y="359"/>
                </a:lnTo>
                <a:lnTo>
                  <a:pt x="516" y="353"/>
                </a:lnTo>
                <a:lnTo>
                  <a:pt x="533" y="346"/>
                </a:lnTo>
                <a:lnTo>
                  <a:pt x="551" y="338"/>
                </a:lnTo>
                <a:lnTo>
                  <a:pt x="572" y="328"/>
                </a:lnTo>
                <a:lnTo>
                  <a:pt x="593" y="317"/>
                </a:lnTo>
                <a:lnTo>
                  <a:pt x="616" y="306"/>
                </a:lnTo>
                <a:lnTo>
                  <a:pt x="638" y="292"/>
                </a:lnTo>
                <a:lnTo>
                  <a:pt x="660" y="279"/>
                </a:lnTo>
                <a:lnTo>
                  <a:pt x="680" y="264"/>
                </a:lnTo>
                <a:lnTo>
                  <a:pt x="700" y="249"/>
                </a:lnTo>
                <a:lnTo>
                  <a:pt x="717" y="233"/>
                </a:lnTo>
                <a:lnTo>
                  <a:pt x="732" y="217"/>
                </a:lnTo>
                <a:lnTo>
                  <a:pt x="743" y="201"/>
                </a:lnTo>
                <a:lnTo>
                  <a:pt x="0" y="20"/>
                </a:lnTo>
                <a:lnTo>
                  <a:pt x="57" y="0"/>
                </a:lnTo>
                <a:lnTo>
                  <a:pt x="1142" y="267"/>
                </a:lnTo>
                <a:lnTo>
                  <a:pt x="1098" y="292"/>
                </a:lnTo>
                <a:lnTo>
                  <a:pt x="784" y="212"/>
                </a:lnTo>
                <a:lnTo>
                  <a:pt x="783" y="213"/>
                </a:lnTo>
                <a:lnTo>
                  <a:pt x="781" y="216"/>
                </a:lnTo>
                <a:lnTo>
                  <a:pt x="776" y="221"/>
                </a:lnTo>
                <a:lnTo>
                  <a:pt x="769" y="228"/>
                </a:lnTo>
                <a:lnTo>
                  <a:pt x="761" y="237"/>
                </a:lnTo>
                <a:lnTo>
                  <a:pt x="750" y="246"/>
                </a:lnTo>
                <a:lnTo>
                  <a:pt x="737" y="258"/>
                </a:lnTo>
                <a:lnTo>
                  <a:pt x="721" y="269"/>
                </a:lnTo>
                <a:lnTo>
                  <a:pt x="703" y="282"/>
                </a:lnTo>
                <a:lnTo>
                  <a:pt x="684" y="295"/>
                </a:lnTo>
                <a:lnTo>
                  <a:pt x="660" y="309"/>
                </a:lnTo>
                <a:lnTo>
                  <a:pt x="635" y="323"/>
                </a:lnTo>
                <a:lnTo>
                  <a:pt x="606" y="338"/>
                </a:lnTo>
                <a:lnTo>
                  <a:pt x="574" y="352"/>
                </a:lnTo>
                <a:lnTo>
                  <a:pt x="540" y="366"/>
                </a:lnTo>
                <a:lnTo>
                  <a:pt x="502" y="379"/>
                </a:lnTo>
                <a:lnTo>
                  <a:pt x="482" y="36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50" name="Freeform 461"/>
          <p:cNvSpPr/>
          <p:nvPr>
            <p:custDataLst>
              <p:tags r:id="rId436"/>
            </p:custDataLst>
          </p:nvPr>
        </p:nvSpPr>
        <p:spPr>
          <a:xfrm>
            <a:off x="2376805" y="3402330"/>
            <a:ext cx="265430" cy="76200"/>
          </a:xfrm>
          <a:custGeom>
            <a:avLst/>
            <a:gdLst>
              <a:gd name="txL" fmla="*/ 0 w 1163"/>
              <a:gd name="txT" fmla="*/ 0 h 340"/>
              <a:gd name="txR" fmla="*/ 1163 w 1163"/>
              <a:gd name="txB" fmla="*/ 340 h 340"/>
            </a:gdLst>
            <a:ahLst/>
            <a:cxnLst>
              <a:cxn ang="0">
                <a:pos x="0" y="0"/>
              </a:cxn>
              <a:cxn ang="0">
                <a:pos x="1137" y="340"/>
              </a:cxn>
              <a:cxn ang="0">
                <a:pos x="1163" y="340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63" h="340">
                <a:moveTo>
                  <a:pt x="0" y="0"/>
                </a:moveTo>
                <a:lnTo>
                  <a:pt x="1137" y="340"/>
                </a:lnTo>
                <a:lnTo>
                  <a:pt x="1163" y="340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51" name="Freeform 462"/>
          <p:cNvSpPr/>
          <p:nvPr>
            <p:custDataLst>
              <p:tags r:id="rId437"/>
            </p:custDataLst>
          </p:nvPr>
        </p:nvSpPr>
        <p:spPr>
          <a:xfrm>
            <a:off x="2421255" y="3390900"/>
            <a:ext cx="260350" cy="69850"/>
          </a:xfrm>
          <a:custGeom>
            <a:avLst/>
            <a:gdLst>
              <a:gd name="txL" fmla="*/ 0 w 1149"/>
              <a:gd name="txT" fmla="*/ 0 h 303"/>
              <a:gd name="txR" fmla="*/ 1149 w 1149"/>
              <a:gd name="txB" fmla="*/ 303 h 303"/>
            </a:gdLst>
            <a:ahLst/>
            <a:cxnLst>
              <a:cxn ang="0">
                <a:pos x="0" y="1"/>
              </a:cxn>
              <a:cxn ang="0">
                <a:pos x="1124" y="303"/>
              </a:cxn>
              <a:cxn ang="0">
                <a:pos x="1149" y="302"/>
              </a:cxn>
              <a:cxn ang="0">
                <a:pos x="34" y="0"/>
              </a:cxn>
              <a:cxn ang="0">
                <a:pos x="0" y="1"/>
              </a:cxn>
            </a:cxnLst>
            <a:rect l="txL" t="txT" r="txR" b="txB"/>
            <a:pathLst>
              <a:path w="1149" h="303">
                <a:moveTo>
                  <a:pt x="0" y="1"/>
                </a:moveTo>
                <a:lnTo>
                  <a:pt x="1124" y="303"/>
                </a:lnTo>
                <a:lnTo>
                  <a:pt x="1149" y="302"/>
                </a:lnTo>
                <a:lnTo>
                  <a:pt x="34" y="0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52" name="Freeform 463"/>
          <p:cNvSpPr/>
          <p:nvPr>
            <p:custDataLst>
              <p:tags r:id="rId438"/>
            </p:custDataLst>
          </p:nvPr>
        </p:nvSpPr>
        <p:spPr>
          <a:xfrm>
            <a:off x="2400300" y="3395980"/>
            <a:ext cx="262255" cy="76200"/>
          </a:xfrm>
          <a:custGeom>
            <a:avLst/>
            <a:gdLst>
              <a:gd name="txL" fmla="*/ 0 w 1155"/>
              <a:gd name="txT" fmla="*/ 0 h 336"/>
              <a:gd name="txR" fmla="*/ 1155 w 1155"/>
              <a:gd name="txB" fmla="*/ 336 h 336"/>
            </a:gdLst>
            <a:ahLst/>
            <a:cxnLst>
              <a:cxn ang="0">
                <a:pos x="0" y="0"/>
              </a:cxn>
              <a:cxn ang="0">
                <a:pos x="1134" y="336"/>
              </a:cxn>
              <a:cxn ang="0">
                <a:pos x="1155" y="328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55" h="336">
                <a:moveTo>
                  <a:pt x="0" y="0"/>
                </a:moveTo>
                <a:lnTo>
                  <a:pt x="1134" y="336"/>
                </a:lnTo>
                <a:lnTo>
                  <a:pt x="1155" y="328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01" name="Oval 465"/>
          <p:cNvSpPr/>
          <p:nvPr>
            <p:custDataLst>
              <p:tags r:id="rId439"/>
            </p:custDataLst>
          </p:nvPr>
        </p:nvSpPr>
        <p:spPr>
          <a:xfrm>
            <a:off x="4706620" y="3218815"/>
            <a:ext cx="536575" cy="146685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02" name="Line 466"/>
          <p:cNvSpPr/>
          <p:nvPr>
            <p:custDataLst>
              <p:tags r:id="rId440"/>
            </p:custDataLst>
          </p:nvPr>
        </p:nvSpPr>
        <p:spPr>
          <a:xfrm>
            <a:off x="4706620" y="3206750"/>
            <a:ext cx="0" cy="908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03" name="Line 467"/>
          <p:cNvSpPr/>
          <p:nvPr>
            <p:custDataLst>
              <p:tags r:id="rId441"/>
            </p:custDataLst>
          </p:nvPr>
        </p:nvSpPr>
        <p:spPr>
          <a:xfrm>
            <a:off x="5243830" y="3206750"/>
            <a:ext cx="0" cy="908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04" name="Rectangle 468"/>
          <p:cNvSpPr/>
          <p:nvPr>
            <p:custDataLst>
              <p:tags r:id="rId442"/>
            </p:custDataLst>
          </p:nvPr>
        </p:nvSpPr>
        <p:spPr>
          <a:xfrm>
            <a:off x="4706620" y="3206750"/>
            <a:ext cx="532130" cy="89535"/>
          </a:xfrm>
          <a:prstGeom prst="rect">
            <a:avLst/>
          </a:prstGeom>
          <a:solidFill>
            <a:srgbClr val="DDDDDD"/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05" name="Oval 469"/>
          <p:cNvSpPr/>
          <p:nvPr>
            <p:custDataLst>
              <p:tags r:id="rId443"/>
            </p:custDataLst>
          </p:nvPr>
        </p:nvSpPr>
        <p:spPr>
          <a:xfrm>
            <a:off x="4702175" y="3100705"/>
            <a:ext cx="536575" cy="171450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311" name="Line 471"/>
          <p:cNvSpPr/>
          <p:nvPr>
            <p:custDataLst>
              <p:tags r:id="rId444"/>
            </p:custDataLst>
          </p:nvPr>
        </p:nvSpPr>
        <p:spPr>
          <a:xfrm flipV="1">
            <a:off x="4831715" y="3138170"/>
            <a:ext cx="95250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12" name="Line 472"/>
          <p:cNvSpPr/>
          <p:nvPr>
            <p:custDataLst>
              <p:tags r:id="rId445"/>
            </p:custDataLst>
          </p:nvPr>
        </p:nvSpPr>
        <p:spPr>
          <a:xfrm>
            <a:off x="5013960" y="3237865"/>
            <a:ext cx="8382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13" name="Line 473"/>
          <p:cNvSpPr/>
          <p:nvPr>
            <p:custDataLst>
              <p:tags r:id="rId446"/>
            </p:custDataLst>
          </p:nvPr>
        </p:nvSpPr>
        <p:spPr>
          <a:xfrm>
            <a:off x="4919345" y="3140075"/>
            <a:ext cx="99060" cy="9779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08" name="Line 475"/>
          <p:cNvSpPr/>
          <p:nvPr>
            <p:custDataLst>
              <p:tags r:id="rId447"/>
            </p:custDataLst>
          </p:nvPr>
        </p:nvSpPr>
        <p:spPr>
          <a:xfrm>
            <a:off x="4831715" y="3234690"/>
            <a:ext cx="95250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09" name="Line 476"/>
          <p:cNvSpPr/>
          <p:nvPr>
            <p:custDataLst>
              <p:tags r:id="rId448"/>
            </p:custDataLst>
          </p:nvPr>
        </p:nvSpPr>
        <p:spPr>
          <a:xfrm flipV="1">
            <a:off x="5013960" y="3136900"/>
            <a:ext cx="8382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10" name="Line 477"/>
          <p:cNvSpPr/>
          <p:nvPr>
            <p:custDataLst>
              <p:tags r:id="rId449"/>
            </p:custDataLst>
          </p:nvPr>
        </p:nvSpPr>
        <p:spPr>
          <a:xfrm flipV="1">
            <a:off x="4919345" y="3136900"/>
            <a:ext cx="99060" cy="9779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88" name="Oval 479"/>
          <p:cNvSpPr/>
          <p:nvPr>
            <p:custDataLst>
              <p:tags r:id="rId450"/>
            </p:custDataLst>
          </p:nvPr>
        </p:nvSpPr>
        <p:spPr>
          <a:xfrm>
            <a:off x="3632200" y="3528060"/>
            <a:ext cx="536575" cy="146685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89" name="Line 480"/>
          <p:cNvSpPr/>
          <p:nvPr>
            <p:custDataLst>
              <p:tags r:id="rId451"/>
            </p:custDataLst>
          </p:nvPr>
        </p:nvSpPr>
        <p:spPr>
          <a:xfrm>
            <a:off x="3632200" y="3515995"/>
            <a:ext cx="0" cy="908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90" name="Line 481"/>
          <p:cNvSpPr/>
          <p:nvPr>
            <p:custDataLst>
              <p:tags r:id="rId452"/>
            </p:custDataLst>
          </p:nvPr>
        </p:nvSpPr>
        <p:spPr>
          <a:xfrm>
            <a:off x="4168775" y="3515995"/>
            <a:ext cx="0" cy="908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91" name="Rectangle 482"/>
          <p:cNvSpPr/>
          <p:nvPr>
            <p:custDataLst>
              <p:tags r:id="rId453"/>
            </p:custDataLst>
          </p:nvPr>
        </p:nvSpPr>
        <p:spPr>
          <a:xfrm>
            <a:off x="3632200" y="3515995"/>
            <a:ext cx="532130" cy="89535"/>
          </a:xfrm>
          <a:prstGeom prst="rect">
            <a:avLst/>
          </a:prstGeom>
          <a:solidFill>
            <a:srgbClr val="DDDDDD"/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92" name="Oval 483"/>
          <p:cNvSpPr/>
          <p:nvPr>
            <p:custDataLst>
              <p:tags r:id="rId454"/>
            </p:custDataLst>
          </p:nvPr>
        </p:nvSpPr>
        <p:spPr>
          <a:xfrm>
            <a:off x="3627755" y="3409950"/>
            <a:ext cx="536575" cy="171450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98" name="Line 485"/>
          <p:cNvSpPr/>
          <p:nvPr>
            <p:custDataLst>
              <p:tags r:id="rId455"/>
            </p:custDataLst>
          </p:nvPr>
        </p:nvSpPr>
        <p:spPr>
          <a:xfrm flipV="1">
            <a:off x="3756660" y="3448050"/>
            <a:ext cx="95250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99" name="Line 486"/>
          <p:cNvSpPr/>
          <p:nvPr>
            <p:custDataLst>
              <p:tags r:id="rId456"/>
            </p:custDataLst>
          </p:nvPr>
        </p:nvSpPr>
        <p:spPr>
          <a:xfrm>
            <a:off x="3938905" y="3547745"/>
            <a:ext cx="8382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300" name="Line 487"/>
          <p:cNvSpPr/>
          <p:nvPr>
            <p:custDataLst>
              <p:tags r:id="rId457"/>
            </p:custDataLst>
          </p:nvPr>
        </p:nvSpPr>
        <p:spPr>
          <a:xfrm>
            <a:off x="3844290" y="3449955"/>
            <a:ext cx="99060" cy="9779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95" name="Line 489"/>
          <p:cNvSpPr/>
          <p:nvPr>
            <p:custDataLst>
              <p:tags r:id="rId458"/>
            </p:custDataLst>
          </p:nvPr>
        </p:nvSpPr>
        <p:spPr>
          <a:xfrm>
            <a:off x="3756660" y="3543935"/>
            <a:ext cx="95250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96" name="Line 490"/>
          <p:cNvSpPr/>
          <p:nvPr>
            <p:custDataLst>
              <p:tags r:id="rId459"/>
            </p:custDataLst>
          </p:nvPr>
        </p:nvSpPr>
        <p:spPr>
          <a:xfrm flipV="1">
            <a:off x="3938905" y="3446145"/>
            <a:ext cx="8382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97" name="Line 491"/>
          <p:cNvSpPr/>
          <p:nvPr>
            <p:custDataLst>
              <p:tags r:id="rId460"/>
            </p:custDataLst>
          </p:nvPr>
        </p:nvSpPr>
        <p:spPr>
          <a:xfrm flipV="1">
            <a:off x="3844290" y="3446145"/>
            <a:ext cx="99060" cy="9779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75" name="Oval 493"/>
          <p:cNvSpPr/>
          <p:nvPr>
            <p:custDataLst>
              <p:tags r:id="rId461"/>
            </p:custDataLst>
          </p:nvPr>
        </p:nvSpPr>
        <p:spPr>
          <a:xfrm>
            <a:off x="3001645" y="2796540"/>
            <a:ext cx="536575" cy="146685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76" name="Line 494"/>
          <p:cNvSpPr/>
          <p:nvPr>
            <p:custDataLst>
              <p:tags r:id="rId462"/>
            </p:custDataLst>
          </p:nvPr>
        </p:nvSpPr>
        <p:spPr>
          <a:xfrm>
            <a:off x="3001645" y="2784475"/>
            <a:ext cx="0" cy="908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77" name="Line 495"/>
          <p:cNvSpPr/>
          <p:nvPr>
            <p:custDataLst>
              <p:tags r:id="rId463"/>
            </p:custDataLst>
          </p:nvPr>
        </p:nvSpPr>
        <p:spPr>
          <a:xfrm>
            <a:off x="3538855" y="2784475"/>
            <a:ext cx="0" cy="908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78" name="Rectangle 496"/>
          <p:cNvSpPr/>
          <p:nvPr>
            <p:custDataLst>
              <p:tags r:id="rId464"/>
            </p:custDataLst>
          </p:nvPr>
        </p:nvSpPr>
        <p:spPr>
          <a:xfrm>
            <a:off x="3001645" y="2784475"/>
            <a:ext cx="532130" cy="89535"/>
          </a:xfrm>
          <a:prstGeom prst="rect">
            <a:avLst/>
          </a:prstGeom>
          <a:solidFill>
            <a:srgbClr val="DDDDDD"/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79" name="Oval 497"/>
          <p:cNvSpPr/>
          <p:nvPr>
            <p:custDataLst>
              <p:tags r:id="rId465"/>
            </p:custDataLst>
          </p:nvPr>
        </p:nvSpPr>
        <p:spPr>
          <a:xfrm>
            <a:off x="2997200" y="2678430"/>
            <a:ext cx="536575" cy="171450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85" name="Line 499"/>
          <p:cNvSpPr/>
          <p:nvPr>
            <p:custDataLst>
              <p:tags r:id="rId466"/>
            </p:custDataLst>
          </p:nvPr>
        </p:nvSpPr>
        <p:spPr>
          <a:xfrm flipV="1">
            <a:off x="3126740" y="2715895"/>
            <a:ext cx="95250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86" name="Line 500"/>
          <p:cNvSpPr/>
          <p:nvPr>
            <p:custDataLst>
              <p:tags r:id="rId467"/>
            </p:custDataLst>
          </p:nvPr>
        </p:nvSpPr>
        <p:spPr>
          <a:xfrm>
            <a:off x="3308985" y="2815590"/>
            <a:ext cx="8382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87" name="Line 501"/>
          <p:cNvSpPr/>
          <p:nvPr>
            <p:custDataLst>
              <p:tags r:id="rId468"/>
            </p:custDataLst>
          </p:nvPr>
        </p:nvSpPr>
        <p:spPr>
          <a:xfrm>
            <a:off x="3214370" y="2717800"/>
            <a:ext cx="99060" cy="9779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82" name="Line 503"/>
          <p:cNvSpPr/>
          <p:nvPr>
            <p:custDataLst>
              <p:tags r:id="rId469"/>
            </p:custDataLst>
          </p:nvPr>
        </p:nvSpPr>
        <p:spPr>
          <a:xfrm>
            <a:off x="3126740" y="2812415"/>
            <a:ext cx="95250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83" name="Line 504"/>
          <p:cNvSpPr/>
          <p:nvPr>
            <p:custDataLst>
              <p:tags r:id="rId470"/>
            </p:custDataLst>
          </p:nvPr>
        </p:nvSpPr>
        <p:spPr>
          <a:xfrm flipV="1">
            <a:off x="3308985" y="2714625"/>
            <a:ext cx="8382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84" name="Line 505"/>
          <p:cNvSpPr/>
          <p:nvPr>
            <p:custDataLst>
              <p:tags r:id="rId471"/>
            </p:custDataLst>
          </p:nvPr>
        </p:nvSpPr>
        <p:spPr>
          <a:xfrm flipV="1">
            <a:off x="3214370" y="2714625"/>
            <a:ext cx="99060" cy="9779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62" name="Oval 507"/>
          <p:cNvSpPr/>
          <p:nvPr>
            <p:custDataLst>
              <p:tags r:id="rId472"/>
            </p:custDataLst>
          </p:nvPr>
        </p:nvSpPr>
        <p:spPr>
          <a:xfrm>
            <a:off x="3874770" y="2948940"/>
            <a:ext cx="536575" cy="146685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63" name="Line 508"/>
          <p:cNvSpPr/>
          <p:nvPr>
            <p:custDataLst>
              <p:tags r:id="rId473"/>
            </p:custDataLst>
          </p:nvPr>
        </p:nvSpPr>
        <p:spPr>
          <a:xfrm>
            <a:off x="3874770" y="2936875"/>
            <a:ext cx="0" cy="908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64" name="Line 509"/>
          <p:cNvSpPr/>
          <p:nvPr>
            <p:custDataLst>
              <p:tags r:id="rId474"/>
            </p:custDataLst>
          </p:nvPr>
        </p:nvSpPr>
        <p:spPr>
          <a:xfrm>
            <a:off x="4411980" y="2936875"/>
            <a:ext cx="0" cy="9080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65" name="Rectangle 510"/>
          <p:cNvSpPr/>
          <p:nvPr>
            <p:custDataLst>
              <p:tags r:id="rId475"/>
            </p:custDataLst>
          </p:nvPr>
        </p:nvSpPr>
        <p:spPr>
          <a:xfrm>
            <a:off x="3874770" y="2936875"/>
            <a:ext cx="532130" cy="89535"/>
          </a:xfrm>
          <a:prstGeom prst="rect">
            <a:avLst/>
          </a:prstGeom>
          <a:solidFill>
            <a:srgbClr val="DDDDDD"/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66" name="Oval 511"/>
          <p:cNvSpPr/>
          <p:nvPr>
            <p:custDataLst>
              <p:tags r:id="rId476"/>
            </p:custDataLst>
          </p:nvPr>
        </p:nvSpPr>
        <p:spPr>
          <a:xfrm>
            <a:off x="3870325" y="2830830"/>
            <a:ext cx="536575" cy="171450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72" name="Line 513"/>
          <p:cNvSpPr/>
          <p:nvPr>
            <p:custDataLst>
              <p:tags r:id="rId477"/>
            </p:custDataLst>
          </p:nvPr>
        </p:nvSpPr>
        <p:spPr>
          <a:xfrm flipV="1">
            <a:off x="3999865" y="2868295"/>
            <a:ext cx="95250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73" name="Line 514"/>
          <p:cNvSpPr/>
          <p:nvPr>
            <p:custDataLst>
              <p:tags r:id="rId478"/>
            </p:custDataLst>
          </p:nvPr>
        </p:nvSpPr>
        <p:spPr>
          <a:xfrm>
            <a:off x="4182110" y="2967990"/>
            <a:ext cx="8382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74" name="Line 515"/>
          <p:cNvSpPr/>
          <p:nvPr>
            <p:custDataLst>
              <p:tags r:id="rId479"/>
            </p:custDataLst>
          </p:nvPr>
        </p:nvSpPr>
        <p:spPr>
          <a:xfrm>
            <a:off x="4087495" y="2870200"/>
            <a:ext cx="99060" cy="9779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69" name="Line 517"/>
          <p:cNvSpPr/>
          <p:nvPr>
            <p:custDataLst>
              <p:tags r:id="rId480"/>
            </p:custDataLst>
          </p:nvPr>
        </p:nvSpPr>
        <p:spPr>
          <a:xfrm>
            <a:off x="3999865" y="2964815"/>
            <a:ext cx="95250" cy="1905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70" name="Line 518"/>
          <p:cNvSpPr/>
          <p:nvPr>
            <p:custDataLst>
              <p:tags r:id="rId481"/>
            </p:custDataLst>
          </p:nvPr>
        </p:nvSpPr>
        <p:spPr>
          <a:xfrm flipV="1">
            <a:off x="4182110" y="2867025"/>
            <a:ext cx="83820" cy="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71" name="Line 519"/>
          <p:cNvSpPr/>
          <p:nvPr>
            <p:custDataLst>
              <p:tags r:id="rId482"/>
            </p:custDataLst>
          </p:nvPr>
        </p:nvSpPr>
        <p:spPr>
          <a:xfrm flipV="1">
            <a:off x="4087495" y="2867025"/>
            <a:ext cx="99060" cy="97790"/>
          </a:xfrm>
          <a:prstGeom prst="line">
            <a:avLst/>
          </a:prstGeom>
          <a:ln w="2857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5222" name="AutoShape 521"/>
          <p:cNvSpPr>
            <a:spLocks noChangeAspect="1" noTextEdit="1"/>
          </p:cNvSpPr>
          <p:nvPr>
            <p:custDataLst>
              <p:tags r:id="rId483"/>
            </p:custDataLst>
          </p:nvPr>
        </p:nvSpPr>
        <p:spPr>
          <a:xfrm>
            <a:off x="4587875" y="1701800"/>
            <a:ext cx="495300" cy="4127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23" name="Freeform 522"/>
          <p:cNvSpPr/>
          <p:nvPr>
            <p:custDataLst>
              <p:tags r:id="rId484"/>
            </p:custDataLst>
          </p:nvPr>
        </p:nvSpPr>
        <p:spPr>
          <a:xfrm>
            <a:off x="4578350" y="1698625"/>
            <a:ext cx="487680" cy="409575"/>
          </a:xfrm>
          <a:custGeom>
            <a:avLst/>
            <a:gdLst>
              <a:gd name="txL" fmla="*/ 0 w 2150"/>
              <a:gd name="txT" fmla="*/ 0 h 1804"/>
              <a:gd name="txR" fmla="*/ 2150 w 2150"/>
              <a:gd name="txB" fmla="*/ 1804 h 1804"/>
            </a:gdLst>
            <a:ahLst/>
            <a:cxnLst>
              <a:cxn ang="0">
                <a:pos x="606" y="129"/>
              </a:cxn>
              <a:cxn ang="0">
                <a:pos x="611" y="128"/>
              </a:cxn>
              <a:cxn ang="0">
                <a:pos x="623" y="123"/>
              </a:cxn>
              <a:cxn ang="0">
                <a:pos x="645" y="115"/>
              </a:cxn>
              <a:cxn ang="0">
                <a:pos x="676" y="107"/>
              </a:cxn>
              <a:cxn ang="0">
                <a:pos x="715" y="95"/>
              </a:cxn>
              <a:cxn ang="0">
                <a:pos x="763" y="84"/>
              </a:cxn>
              <a:cxn ang="0">
                <a:pos x="820" y="71"/>
              </a:cxn>
              <a:cxn ang="0">
                <a:pos x="886" y="59"/>
              </a:cxn>
              <a:cxn ang="0">
                <a:pos x="961" y="46"/>
              </a:cxn>
              <a:cxn ang="0">
                <a:pos x="1044" y="35"/>
              </a:cxn>
              <a:cxn ang="0">
                <a:pos x="1138" y="23"/>
              </a:cxn>
              <a:cxn ang="0">
                <a:pos x="1240" y="14"/>
              </a:cxn>
              <a:cxn ang="0">
                <a:pos x="1350" y="7"/>
              </a:cxn>
              <a:cxn ang="0">
                <a:pos x="1470" y="1"/>
              </a:cxn>
              <a:cxn ang="0">
                <a:pos x="1601" y="0"/>
              </a:cxn>
              <a:cxn ang="0">
                <a:pos x="1739" y="1"/>
              </a:cxn>
              <a:cxn ang="0">
                <a:pos x="1799" y="248"/>
              </a:cxn>
              <a:cxn ang="0">
                <a:pos x="1820" y="259"/>
              </a:cxn>
              <a:cxn ang="0">
                <a:pos x="1868" y="292"/>
              </a:cxn>
              <a:cxn ang="0">
                <a:pos x="1920" y="351"/>
              </a:cxn>
              <a:cxn ang="0">
                <a:pos x="1951" y="436"/>
              </a:cxn>
              <a:cxn ang="0">
                <a:pos x="2078" y="1009"/>
              </a:cxn>
              <a:cxn ang="0">
                <a:pos x="2129" y="1247"/>
              </a:cxn>
              <a:cxn ang="0">
                <a:pos x="2137" y="1264"/>
              </a:cxn>
              <a:cxn ang="0">
                <a:pos x="2149" y="1310"/>
              </a:cxn>
              <a:cxn ang="0">
                <a:pos x="2147" y="1380"/>
              </a:cxn>
              <a:cxn ang="0">
                <a:pos x="2117" y="1468"/>
              </a:cxn>
              <a:cxn ang="0">
                <a:pos x="0" y="1413"/>
              </a:cxn>
              <a:cxn ang="0">
                <a:pos x="212" y="1302"/>
              </a:cxn>
              <a:cxn ang="0">
                <a:pos x="213" y="247"/>
              </a:cxn>
              <a:cxn ang="0">
                <a:pos x="223" y="240"/>
              </a:cxn>
              <a:cxn ang="0">
                <a:pos x="245" y="228"/>
              </a:cxn>
              <a:cxn ang="0">
                <a:pos x="276" y="214"/>
              </a:cxn>
              <a:cxn ang="0">
                <a:pos x="316" y="201"/>
              </a:cxn>
              <a:cxn ang="0">
                <a:pos x="366" y="194"/>
              </a:cxn>
              <a:cxn ang="0">
                <a:pos x="424" y="193"/>
              </a:cxn>
              <a:cxn ang="0">
                <a:pos x="493" y="203"/>
              </a:cxn>
              <a:cxn ang="0">
                <a:pos x="582" y="239"/>
              </a:cxn>
            </a:cxnLst>
            <a:rect l="txL" t="txT" r="txR" b="txB"/>
            <a:pathLst>
              <a:path w="2150" h="1804">
                <a:moveTo>
                  <a:pt x="582" y="239"/>
                </a:moveTo>
                <a:lnTo>
                  <a:pt x="606" y="129"/>
                </a:lnTo>
                <a:lnTo>
                  <a:pt x="607" y="129"/>
                </a:lnTo>
                <a:lnTo>
                  <a:pt x="611" y="128"/>
                </a:lnTo>
                <a:lnTo>
                  <a:pt x="616" y="125"/>
                </a:lnTo>
                <a:lnTo>
                  <a:pt x="623" y="123"/>
                </a:lnTo>
                <a:lnTo>
                  <a:pt x="633" y="120"/>
                </a:lnTo>
                <a:lnTo>
                  <a:pt x="645" y="115"/>
                </a:lnTo>
                <a:lnTo>
                  <a:pt x="659" y="112"/>
                </a:lnTo>
                <a:lnTo>
                  <a:pt x="676" y="107"/>
                </a:lnTo>
                <a:lnTo>
                  <a:pt x="694" y="101"/>
                </a:lnTo>
                <a:lnTo>
                  <a:pt x="715" y="95"/>
                </a:lnTo>
                <a:lnTo>
                  <a:pt x="738" y="90"/>
                </a:lnTo>
                <a:lnTo>
                  <a:pt x="763" y="84"/>
                </a:lnTo>
                <a:lnTo>
                  <a:pt x="790" y="78"/>
                </a:lnTo>
                <a:lnTo>
                  <a:pt x="820" y="71"/>
                </a:lnTo>
                <a:lnTo>
                  <a:pt x="852" y="64"/>
                </a:lnTo>
                <a:lnTo>
                  <a:pt x="886" y="59"/>
                </a:lnTo>
                <a:lnTo>
                  <a:pt x="922" y="52"/>
                </a:lnTo>
                <a:lnTo>
                  <a:pt x="961" y="46"/>
                </a:lnTo>
                <a:lnTo>
                  <a:pt x="1002" y="40"/>
                </a:lnTo>
                <a:lnTo>
                  <a:pt x="1044" y="35"/>
                </a:lnTo>
                <a:lnTo>
                  <a:pt x="1090" y="29"/>
                </a:lnTo>
                <a:lnTo>
                  <a:pt x="1138" y="23"/>
                </a:lnTo>
                <a:lnTo>
                  <a:pt x="1187" y="18"/>
                </a:lnTo>
                <a:lnTo>
                  <a:pt x="1240" y="14"/>
                </a:lnTo>
                <a:lnTo>
                  <a:pt x="1294" y="10"/>
                </a:lnTo>
                <a:lnTo>
                  <a:pt x="1350" y="7"/>
                </a:lnTo>
                <a:lnTo>
                  <a:pt x="1410" y="4"/>
                </a:lnTo>
                <a:lnTo>
                  <a:pt x="1470" y="1"/>
                </a:lnTo>
                <a:lnTo>
                  <a:pt x="1535" y="0"/>
                </a:lnTo>
                <a:lnTo>
                  <a:pt x="1601" y="0"/>
                </a:lnTo>
                <a:lnTo>
                  <a:pt x="1668" y="0"/>
                </a:lnTo>
                <a:lnTo>
                  <a:pt x="1739" y="1"/>
                </a:lnTo>
                <a:lnTo>
                  <a:pt x="1816" y="44"/>
                </a:lnTo>
                <a:lnTo>
                  <a:pt x="1799" y="248"/>
                </a:lnTo>
                <a:lnTo>
                  <a:pt x="1804" y="251"/>
                </a:lnTo>
                <a:lnTo>
                  <a:pt x="1820" y="259"/>
                </a:lnTo>
                <a:lnTo>
                  <a:pt x="1842" y="272"/>
                </a:lnTo>
                <a:lnTo>
                  <a:pt x="1868" y="292"/>
                </a:lnTo>
                <a:lnTo>
                  <a:pt x="1896" y="318"/>
                </a:lnTo>
                <a:lnTo>
                  <a:pt x="1920" y="351"/>
                </a:lnTo>
                <a:lnTo>
                  <a:pt x="1939" y="390"/>
                </a:lnTo>
                <a:lnTo>
                  <a:pt x="1951" y="436"/>
                </a:lnTo>
                <a:lnTo>
                  <a:pt x="2125" y="593"/>
                </a:lnTo>
                <a:lnTo>
                  <a:pt x="2078" y="1009"/>
                </a:lnTo>
                <a:lnTo>
                  <a:pt x="1799" y="1149"/>
                </a:lnTo>
                <a:lnTo>
                  <a:pt x="2129" y="1247"/>
                </a:lnTo>
                <a:lnTo>
                  <a:pt x="2131" y="1251"/>
                </a:lnTo>
                <a:lnTo>
                  <a:pt x="2137" y="1264"/>
                </a:lnTo>
                <a:lnTo>
                  <a:pt x="2143" y="1284"/>
                </a:lnTo>
                <a:lnTo>
                  <a:pt x="2149" y="1310"/>
                </a:lnTo>
                <a:lnTo>
                  <a:pt x="2150" y="1342"/>
                </a:lnTo>
                <a:lnTo>
                  <a:pt x="2147" y="1380"/>
                </a:lnTo>
                <a:lnTo>
                  <a:pt x="2136" y="1423"/>
                </a:lnTo>
                <a:lnTo>
                  <a:pt x="2117" y="1468"/>
                </a:lnTo>
                <a:lnTo>
                  <a:pt x="1244" y="1804"/>
                </a:lnTo>
                <a:lnTo>
                  <a:pt x="0" y="1413"/>
                </a:lnTo>
                <a:lnTo>
                  <a:pt x="22" y="1367"/>
                </a:lnTo>
                <a:lnTo>
                  <a:pt x="212" y="1302"/>
                </a:lnTo>
                <a:lnTo>
                  <a:pt x="212" y="248"/>
                </a:lnTo>
                <a:lnTo>
                  <a:pt x="213" y="247"/>
                </a:lnTo>
                <a:lnTo>
                  <a:pt x="217" y="244"/>
                </a:lnTo>
                <a:lnTo>
                  <a:pt x="223" y="240"/>
                </a:lnTo>
                <a:lnTo>
                  <a:pt x="232" y="234"/>
                </a:lnTo>
                <a:lnTo>
                  <a:pt x="245" y="228"/>
                </a:lnTo>
                <a:lnTo>
                  <a:pt x="258" y="221"/>
                </a:lnTo>
                <a:lnTo>
                  <a:pt x="276" y="214"/>
                </a:lnTo>
                <a:lnTo>
                  <a:pt x="294" y="207"/>
                </a:lnTo>
                <a:lnTo>
                  <a:pt x="316" y="201"/>
                </a:lnTo>
                <a:lnTo>
                  <a:pt x="340" y="197"/>
                </a:lnTo>
                <a:lnTo>
                  <a:pt x="366" y="194"/>
                </a:lnTo>
                <a:lnTo>
                  <a:pt x="393" y="192"/>
                </a:lnTo>
                <a:lnTo>
                  <a:pt x="424" y="193"/>
                </a:lnTo>
                <a:lnTo>
                  <a:pt x="457" y="197"/>
                </a:lnTo>
                <a:lnTo>
                  <a:pt x="493" y="203"/>
                </a:lnTo>
                <a:lnTo>
                  <a:pt x="529" y="214"/>
                </a:lnTo>
                <a:lnTo>
                  <a:pt x="582" y="239"/>
                </a:lnTo>
                <a:close/>
              </a:path>
            </a:pathLst>
          </a:custGeom>
          <a:solidFill>
            <a:srgbClr val="FF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24" name="Freeform 523"/>
          <p:cNvSpPr/>
          <p:nvPr>
            <p:custDataLst>
              <p:tags r:id="rId485"/>
            </p:custDataLst>
          </p:nvPr>
        </p:nvSpPr>
        <p:spPr>
          <a:xfrm>
            <a:off x="4758055" y="1736725"/>
            <a:ext cx="155575" cy="177800"/>
          </a:xfrm>
          <a:custGeom>
            <a:avLst/>
            <a:gdLst>
              <a:gd name="txL" fmla="*/ 0 w 690"/>
              <a:gd name="txT" fmla="*/ 0 h 782"/>
              <a:gd name="txR" fmla="*/ 690 w 690"/>
              <a:gd name="txB" fmla="*/ 782 h 782"/>
            </a:gdLst>
            <a:ahLst/>
            <a:cxnLst>
              <a:cxn ang="0">
                <a:pos x="684" y="29"/>
              </a:cxn>
              <a:cxn ang="0">
                <a:pos x="681" y="28"/>
              </a:cxn>
              <a:cxn ang="0">
                <a:pos x="670" y="25"/>
              </a:cxn>
              <a:cxn ang="0">
                <a:pos x="652" y="21"/>
              </a:cxn>
              <a:cxn ang="0">
                <a:pos x="628" y="16"/>
              </a:cxn>
              <a:cxn ang="0">
                <a:pos x="600" y="11"/>
              </a:cxn>
              <a:cxn ang="0">
                <a:pos x="566" y="7"/>
              </a:cxn>
              <a:cxn ang="0">
                <a:pos x="527" y="3"/>
              </a:cxn>
              <a:cxn ang="0">
                <a:pos x="483" y="1"/>
              </a:cxn>
              <a:cxn ang="0">
                <a:pos x="436" y="0"/>
              </a:cxn>
              <a:cxn ang="0">
                <a:pos x="386" y="2"/>
              </a:cxn>
              <a:cxn ang="0">
                <a:pos x="333" y="7"/>
              </a:cxn>
              <a:cxn ang="0">
                <a:pos x="277" y="16"/>
              </a:cxn>
              <a:cxn ang="0">
                <a:pos x="221" y="28"/>
              </a:cxn>
              <a:cxn ang="0">
                <a:pos x="163" y="45"/>
              </a:cxn>
              <a:cxn ang="0">
                <a:pos x="104" y="65"/>
              </a:cxn>
              <a:cxn ang="0">
                <a:pos x="44" y="93"/>
              </a:cxn>
              <a:cxn ang="0">
                <a:pos x="40" y="108"/>
              </a:cxn>
              <a:cxn ang="0">
                <a:pos x="29" y="150"/>
              </a:cxn>
              <a:cxn ang="0">
                <a:pos x="17" y="216"/>
              </a:cxn>
              <a:cxn ang="0">
                <a:pos x="5" y="301"/>
              </a:cxn>
              <a:cxn ang="0">
                <a:pos x="0" y="402"/>
              </a:cxn>
              <a:cxn ang="0">
                <a:pos x="4" y="516"/>
              </a:cxn>
              <a:cxn ang="0">
                <a:pos x="21" y="638"/>
              </a:cxn>
              <a:cxn ang="0">
                <a:pos x="57" y="763"/>
              </a:cxn>
              <a:cxn ang="0">
                <a:pos x="60" y="763"/>
              </a:cxn>
              <a:cxn ang="0">
                <a:pos x="69" y="762"/>
              </a:cxn>
              <a:cxn ang="0">
                <a:pos x="84" y="759"/>
              </a:cxn>
              <a:cxn ang="0">
                <a:pos x="105" y="758"/>
              </a:cxn>
              <a:cxn ang="0">
                <a:pos x="131" y="756"/>
              </a:cxn>
              <a:cxn ang="0">
                <a:pos x="162" y="754"/>
              </a:cxn>
              <a:cxn ang="0">
                <a:pos x="198" y="753"/>
              </a:cxn>
              <a:cxn ang="0">
                <a:pos x="239" y="751"/>
              </a:cxn>
              <a:cxn ang="0">
                <a:pos x="283" y="750"/>
              </a:cxn>
              <a:cxn ang="0">
                <a:pos x="331" y="751"/>
              </a:cxn>
              <a:cxn ang="0">
                <a:pos x="384" y="753"/>
              </a:cxn>
              <a:cxn ang="0">
                <a:pos x="440" y="755"/>
              </a:cxn>
              <a:cxn ang="0">
                <a:pos x="498" y="759"/>
              </a:cxn>
              <a:cxn ang="0">
                <a:pos x="560" y="765"/>
              </a:cxn>
              <a:cxn ang="0">
                <a:pos x="624" y="773"/>
              </a:cxn>
              <a:cxn ang="0">
                <a:pos x="690" y="782"/>
              </a:cxn>
              <a:cxn ang="0">
                <a:pos x="687" y="759"/>
              </a:cxn>
              <a:cxn ang="0">
                <a:pos x="680" y="697"/>
              </a:cxn>
              <a:cxn ang="0">
                <a:pos x="670" y="604"/>
              </a:cxn>
              <a:cxn ang="0">
                <a:pos x="662" y="492"/>
              </a:cxn>
              <a:cxn ang="0">
                <a:pos x="656" y="368"/>
              </a:cxn>
              <a:cxn ang="0">
                <a:pos x="656" y="244"/>
              </a:cxn>
              <a:cxn ang="0">
                <a:pos x="665" y="128"/>
              </a:cxn>
              <a:cxn ang="0">
                <a:pos x="684" y="29"/>
              </a:cxn>
            </a:cxnLst>
            <a:rect l="txL" t="txT" r="txR" b="txB"/>
            <a:pathLst>
              <a:path w="690" h="782">
                <a:moveTo>
                  <a:pt x="684" y="29"/>
                </a:moveTo>
                <a:lnTo>
                  <a:pt x="681" y="28"/>
                </a:lnTo>
                <a:lnTo>
                  <a:pt x="670" y="25"/>
                </a:lnTo>
                <a:lnTo>
                  <a:pt x="652" y="21"/>
                </a:lnTo>
                <a:lnTo>
                  <a:pt x="628" y="16"/>
                </a:lnTo>
                <a:lnTo>
                  <a:pt x="600" y="11"/>
                </a:lnTo>
                <a:lnTo>
                  <a:pt x="566" y="7"/>
                </a:lnTo>
                <a:lnTo>
                  <a:pt x="527" y="3"/>
                </a:lnTo>
                <a:lnTo>
                  <a:pt x="483" y="1"/>
                </a:lnTo>
                <a:lnTo>
                  <a:pt x="436" y="0"/>
                </a:lnTo>
                <a:lnTo>
                  <a:pt x="386" y="2"/>
                </a:lnTo>
                <a:lnTo>
                  <a:pt x="333" y="7"/>
                </a:lnTo>
                <a:lnTo>
                  <a:pt x="277" y="16"/>
                </a:lnTo>
                <a:lnTo>
                  <a:pt x="221" y="28"/>
                </a:lnTo>
                <a:lnTo>
                  <a:pt x="163" y="45"/>
                </a:lnTo>
                <a:lnTo>
                  <a:pt x="104" y="65"/>
                </a:lnTo>
                <a:lnTo>
                  <a:pt x="44" y="93"/>
                </a:lnTo>
                <a:lnTo>
                  <a:pt x="40" y="108"/>
                </a:lnTo>
                <a:lnTo>
                  <a:pt x="29" y="150"/>
                </a:lnTo>
                <a:lnTo>
                  <a:pt x="17" y="216"/>
                </a:lnTo>
                <a:lnTo>
                  <a:pt x="5" y="301"/>
                </a:lnTo>
                <a:lnTo>
                  <a:pt x="0" y="402"/>
                </a:lnTo>
                <a:lnTo>
                  <a:pt x="4" y="516"/>
                </a:lnTo>
                <a:lnTo>
                  <a:pt x="21" y="638"/>
                </a:lnTo>
                <a:lnTo>
                  <a:pt x="57" y="763"/>
                </a:lnTo>
                <a:lnTo>
                  <a:pt x="60" y="763"/>
                </a:lnTo>
                <a:lnTo>
                  <a:pt x="69" y="762"/>
                </a:lnTo>
                <a:lnTo>
                  <a:pt x="84" y="759"/>
                </a:lnTo>
                <a:lnTo>
                  <a:pt x="105" y="758"/>
                </a:lnTo>
                <a:lnTo>
                  <a:pt x="131" y="756"/>
                </a:lnTo>
                <a:lnTo>
                  <a:pt x="162" y="754"/>
                </a:lnTo>
                <a:lnTo>
                  <a:pt x="198" y="753"/>
                </a:lnTo>
                <a:lnTo>
                  <a:pt x="239" y="751"/>
                </a:lnTo>
                <a:lnTo>
                  <a:pt x="283" y="750"/>
                </a:lnTo>
                <a:lnTo>
                  <a:pt x="331" y="751"/>
                </a:lnTo>
                <a:lnTo>
                  <a:pt x="384" y="753"/>
                </a:lnTo>
                <a:lnTo>
                  <a:pt x="440" y="755"/>
                </a:lnTo>
                <a:lnTo>
                  <a:pt x="498" y="759"/>
                </a:lnTo>
                <a:lnTo>
                  <a:pt x="560" y="765"/>
                </a:lnTo>
                <a:lnTo>
                  <a:pt x="624" y="773"/>
                </a:lnTo>
                <a:lnTo>
                  <a:pt x="690" y="782"/>
                </a:lnTo>
                <a:lnTo>
                  <a:pt x="687" y="759"/>
                </a:lnTo>
                <a:lnTo>
                  <a:pt x="680" y="697"/>
                </a:lnTo>
                <a:lnTo>
                  <a:pt x="670" y="604"/>
                </a:lnTo>
                <a:lnTo>
                  <a:pt x="662" y="492"/>
                </a:lnTo>
                <a:lnTo>
                  <a:pt x="656" y="368"/>
                </a:lnTo>
                <a:lnTo>
                  <a:pt x="656" y="244"/>
                </a:lnTo>
                <a:lnTo>
                  <a:pt x="665" y="128"/>
                </a:lnTo>
                <a:lnTo>
                  <a:pt x="684" y="29"/>
                </a:lnTo>
                <a:close/>
              </a:path>
            </a:pathLst>
          </a:custGeom>
          <a:solidFill>
            <a:srgbClr val="FF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25" name="Freeform 524"/>
          <p:cNvSpPr/>
          <p:nvPr>
            <p:custDataLst>
              <p:tags r:id="rId486"/>
            </p:custDataLst>
          </p:nvPr>
        </p:nvSpPr>
        <p:spPr>
          <a:xfrm>
            <a:off x="4773930" y="1786255"/>
            <a:ext cx="259080" cy="176530"/>
          </a:xfrm>
          <a:custGeom>
            <a:avLst/>
            <a:gdLst>
              <a:gd name="txL" fmla="*/ 0 w 1139"/>
              <a:gd name="txT" fmla="*/ 0 h 778"/>
              <a:gd name="txR" fmla="*/ 1139 w 1139"/>
              <a:gd name="txB" fmla="*/ 778 h 778"/>
            </a:gdLst>
            <a:ahLst/>
            <a:cxnLst>
              <a:cxn ang="0">
                <a:pos x="7" y="587"/>
              </a:cxn>
              <a:cxn ang="0">
                <a:pos x="0" y="682"/>
              </a:cxn>
              <a:cxn ang="0">
                <a:pos x="742" y="778"/>
              </a:cxn>
              <a:cxn ang="0">
                <a:pos x="748" y="775"/>
              </a:cxn>
              <a:cxn ang="0">
                <a:pos x="763" y="767"/>
              </a:cxn>
              <a:cxn ang="0">
                <a:pos x="787" y="755"/>
              </a:cxn>
              <a:cxn ang="0">
                <a:pos x="816" y="737"/>
              </a:cxn>
              <a:cxn ang="0">
                <a:pos x="852" y="714"/>
              </a:cxn>
              <a:cxn ang="0">
                <a:pos x="891" y="686"/>
              </a:cxn>
              <a:cxn ang="0">
                <a:pos x="932" y="652"/>
              </a:cxn>
              <a:cxn ang="0">
                <a:pos x="973" y="613"/>
              </a:cxn>
              <a:cxn ang="0">
                <a:pos x="1013" y="570"/>
              </a:cxn>
              <a:cxn ang="0">
                <a:pos x="1051" y="521"/>
              </a:cxn>
              <a:cxn ang="0">
                <a:pos x="1083" y="466"/>
              </a:cxn>
              <a:cxn ang="0">
                <a:pos x="1109" y="406"/>
              </a:cxn>
              <a:cxn ang="0">
                <a:pos x="1129" y="342"/>
              </a:cxn>
              <a:cxn ang="0">
                <a:pos x="1139" y="271"/>
              </a:cxn>
              <a:cxn ang="0">
                <a:pos x="1138" y="196"/>
              </a:cxn>
              <a:cxn ang="0">
                <a:pos x="1124" y="115"/>
              </a:cxn>
              <a:cxn ang="0">
                <a:pos x="1122" y="110"/>
              </a:cxn>
              <a:cxn ang="0">
                <a:pos x="1115" y="97"/>
              </a:cxn>
              <a:cxn ang="0">
                <a:pos x="1102" y="80"/>
              </a:cxn>
              <a:cxn ang="0">
                <a:pos x="1086" y="59"/>
              </a:cxn>
              <a:cxn ang="0">
                <a:pos x="1066" y="39"/>
              </a:cxn>
              <a:cxn ang="0">
                <a:pos x="1041" y="20"/>
              </a:cxn>
              <a:cxn ang="0">
                <a:pos x="1011" y="7"/>
              </a:cxn>
              <a:cxn ang="0">
                <a:pos x="978" y="0"/>
              </a:cxn>
              <a:cxn ang="0">
                <a:pos x="982" y="12"/>
              </a:cxn>
              <a:cxn ang="0">
                <a:pos x="994" y="46"/>
              </a:cxn>
              <a:cxn ang="0">
                <a:pos x="1007" y="100"/>
              </a:cxn>
              <a:cxn ang="0">
                <a:pos x="1019" y="169"/>
              </a:cxn>
              <a:cxn ang="0">
                <a:pos x="1022" y="252"/>
              </a:cxn>
              <a:cxn ang="0">
                <a:pos x="1013" y="344"/>
              </a:cxn>
              <a:cxn ang="0">
                <a:pos x="987" y="444"/>
              </a:cxn>
              <a:cxn ang="0">
                <a:pos x="940" y="549"/>
              </a:cxn>
              <a:cxn ang="0">
                <a:pos x="939" y="550"/>
              </a:cxn>
              <a:cxn ang="0">
                <a:pos x="934" y="553"/>
              </a:cxn>
              <a:cxn ang="0">
                <a:pos x="927" y="559"/>
              </a:cxn>
              <a:cxn ang="0">
                <a:pos x="917" y="567"/>
              </a:cxn>
              <a:cxn ang="0">
                <a:pos x="904" y="575"/>
              </a:cxn>
              <a:cxn ang="0">
                <a:pos x="890" y="585"/>
              </a:cxn>
              <a:cxn ang="0">
                <a:pos x="871" y="594"/>
              </a:cxn>
              <a:cxn ang="0">
                <a:pos x="851" y="603"/>
              </a:cxn>
              <a:cxn ang="0">
                <a:pos x="828" y="611"/>
              </a:cxn>
              <a:cxn ang="0">
                <a:pos x="802" y="619"/>
              </a:cxn>
              <a:cxn ang="0">
                <a:pos x="773" y="625"/>
              </a:cxn>
              <a:cxn ang="0">
                <a:pos x="741" y="629"/>
              </a:cxn>
              <a:cxn ang="0">
                <a:pos x="708" y="630"/>
              </a:cxn>
              <a:cxn ang="0">
                <a:pos x="671" y="629"/>
              </a:cxn>
              <a:cxn ang="0">
                <a:pos x="631" y="626"/>
              </a:cxn>
              <a:cxn ang="0">
                <a:pos x="590" y="618"/>
              </a:cxn>
              <a:cxn ang="0">
                <a:pos x="590" y="720"/>
              </a:cxn>
              <a:cxn ang="0">
                <a:pos x="26" y="663"/>
              </a:cxn>
              <a:cxn ang="0">
                <a:pos x="7" y="587"/>
              </a:cxn>
            </a:cxnLst>
            <a:rect l="txL" t="txT" r="txR" b="txB"/>
            <a:pathLst>
              <a:path w="1139" h="778">
                <a:moveTo>
                  <a:pt x="7" y="587"/>
                </a:moveTo>
                <a:lnTo>
                  <a:pt x="0" y="682"/>
                </a:lnTo>
                <a:lnTo>
                  <a:pt x="742" y="778"/>
                </a:lnTo>
                <a:lnTo>
                  <a:pt x="748" y="775"/>
                </a:lnTo>
                <a:lnTo>
                  <a:pt x="763" y="767"/>
                </a:lnTo>
                <a:lnTo>
                  <a:pt x="787" y="755"/>
                </a:lnTo>
                <a:lnTo>
                  <a:pt x="816" y="737"/>
                </a:lnTo>
                <a:lnTo>
                  <a:pt x="852" y="714"/>
                </a:lnTo>
                <a:lnTo>
                  <a:pt x="891" y="686"/>
                </a:lnTo>
                <a:lnTo>
                  <a:pt x="932" y="652"/>
                </a:lnTo>
                <a:lnTo>
                  <a:pt x="973" y="613"/>
                </a:lnTo>
                <a:lnTo>
                  <a:pt x="1013" y="570"/>
                </a:lnTo>
                <a:lnTo>
                  <a:pt x="1051" y="521"/>
                </a:lnTo>
                <a:lnTo>
                  <a:pt x="1083" y="466"/>
                </a:lnTo>
                <a:lnTo>
                  <a:pt x="1109" y="406"/>
                </a:lnTo>
                <a:lnTo>
                  <a:pt x="1129" y="342"/>
                </a:lnTo>
                <a:lnTo>
                  <a:pt x="1139" y="271"/>
                </a:lnTo>
                <a:lnTo>
                  <a:pt x="1138" y="196"/>
                </a:lnTo>
                <a:lnTo>
                  <a:pt x="1124" y="115"/>
                </a:lnTo>
                <a:lnTo>
                  <a:pt x="1122" y="110"/>
                </a:lnTo>
                <a:lnTo>
                  <a:pt x="1115" y="97"/>
                </a:lnTo>
                <a:lnTo>
                  <a:pt x="1102" y="80"/>
                </a:lnTo>
                <a:lnTo>
                  <a:pt x="1086" y="59"/>
                </a:lnTo>
                <a:lnTo>
                  <a:pt x="1066" y="39"/>
                </a:lnTo>
                <a:lnTo>
                  <a:pt x="1041" y="20"/>
                </a:lnTo>
                <a:lnTo>
                  <a:pt x="1011" y="7"/>
                </a:lnTo>
                <a:lnTo>
                  <a:pt x="978" y="0"/>
                </a:lnTo>
                <a:lnTo>
                  <a:pt x="982" y="12"/>
                </a:lnTo>
                <a:lnTo>
                  <a:pt x="994" y="46"/>
                </a:lnTo>
                <a:lnTo>
                  <a:pt x="1007" y="100"/>
                </a:lnTo>
                <a:lnTo>
                  <a:pt x="1019" y="169"/>
                </a:lnTo>
                <a:lnTo>
                  <a:pt x="1022" y="252"/>
                </a:lnTo>
                <a:lnTo>
                  <a:pt x="1013" y="344"/>
                </a:lnTo>
                <a:lnTo>
                  <a:pt x="987" y="444"/>
                </a:lnTo>
                <a:lnTo>
                  <a:pt x="940" y="549"/>
                </a:lnTo>
                <a:lnTo>
                  <a:pt x="939" y="550"/>
                </a:lnTo>
                <a:lnTo>
                  <a:pt x="934" y="553"/>
                </a:lnTo>
                <a:lnTo>
                  <a:pt x="927" y="559"/>
                </a:lnTo>
                <a:lnTo>
                  <a:pt x="917" y="567"/>
                </a:lnTo>
                <a:lnTo>
                  <a:pt x="904" y="575"/>
                </a:lnTo>
                <a:lnTo>
                  <a:pt x="890" y="585"/>
                </a:lnTo>
                <a:lnTo>
                  <a:pt x="871" y="594"/>
                </a:lnTo>
                <a:lnTo>
                  <a:pt x="851" y="603"/>
                </a:lnTo>
                <a:lnTo>
                  <a:pt x="828" y="611"/>
                </a:lnTo>
                <a:lnTo>
                  <a:pt x="802" y="619"/>
                </a:lnTo>
                <a:lnTo>
                  <a:pt x="773" y="625"/>
                </a:lnTo>
                <a:lnTo>
                  <a:pt x="741" y="629"/>
                </a:lnTo>
                <a:lnTo>
                  <a:pt x="708" y="630"/>
                </a:lnTo>
                <a:lnTo>
                  <a:pt x="671" y="629"/>
                </a:lnTo>
                <a:lnTo>
                  <a:pt x="631" y="626"/>
                </a:lnTo>
                <a:lnTo>
                  <a:pt x="590" y="618"/>
                </a:lnTo>
                <a:lnTo>
                  <a:pt x="590" y="720"/>
                </a:lnTo>
                <a:lnTo>
                  <a:pt x="26" y="663"/>
                </a:lnTo>
                <a:lnTo>
                  <a:pt x="7" y="58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26" name="Freeform 525"/>
          <p:cNvSpPr/>
          <p:nvPr>
            <p:custDataLst>
              <p:tags r:id="rId487"/>
            </p:custDataLst>
          </p:nvPr>
        </p:nvSpPr>
        <p:spPr>
          <a:xfrm>
            <a:off x="4742180" y="1958975"/>
            <a:ext cx="189230" cy="60325"/>
          </a:xfrm>
          <a:custGeom>
            <a:avLst/>
            <a:gdLst>
              <a:gd name="txL" fmla="*/ 0 w 837"/>
              <a:gd name="txT" fmla="*/ 0 h 269"/>
              <a:gd name="txR" fmla="*/ 837 w 837"/>
              <a:gd name="txB" fmla="*/ 269 h 269"/>
            </a:gdLst>
            <a:ahLst/>
            <a:cxnLst>
              <a:cxn ang="0">
                <a:pos x="837" y="96"/>
              </a:cxn>
              <a:cxn ang="0">
                <a:pos x="12" y="0"/>
              </a:cxn>
              <a:cxn ang="0">
                <a:pos x="0" y="96"/>
              </a:cxn>
              <a:cxn ang="0">
                <a:pos x="812" y="269"/>
              </a:cxn>
              <a:cxn ang="0">
                <a:pos x="837" y="96"/>
              </a:cxn>
            </a:cxnLst>
            <a:rect l="txL" t="txT" r="txR" b="txB"/>
            <a:pathLst>
              <a:path w="837" h="269">
                <a:moveTo>
                  <a:pt x="837" y="96"/>
                </a:moveTo>
                <a:lnTo>
                  <a:pt x="12" y="0"/>
                </a:lnTo>
                <a:lnTo>
                  <a:pt x="0" y="96"/>
                </a:lnTo>
                <a:lnTo>
                  <a:pt x="812" y="269"/>
                </a:lnTo>
                <a:lnTo>
                  <a:pt x="837" y="9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27" name="Freeform 526"/>
          <p:cNvSpPr/>
          <p:nvPr>
            <p:custDataLst>
              <p:tags r:id="rId488"/>
            </p:custDataLst>
          </p:nvPr>
        </p:nvSpPr>
        <p:spPr>
          <a:xfrm>
            <a:off x="4835525" y="1978025"/>
            <a:ext cx="81280" cy="28575"/>
          </a:xfrm>
          <a:custGeom>
            <a:avLst/>
            <a:gdLst>
              <a:gd name="txL" fmla="*/ 0 w 358"/>
              <a:gd name="txT" fmla="*/ 0 h 122"/>
              <a:gd name="txR" fmla="*/ 358 w 358"/>
              <a:gd name="txB" fmla="*/ 122 h 122"/>
            </a:gdLst>
            <a:ahLst/>
            <a:cxnLst>
              <a:cxn ang="0">
                <a:pos x="358" y="53"/>
              </a:cxn>
              <a:cxn ang="0">
                <a:pos x="5" y="0"/>
              </a:cxn>
              <a:cxn ang="0">
                <a:pos x="0" y="51"/>
              </a:cxn>
              <a:cxn ang="0">
                <a:pos x="348" y="122"/>
              </a:cxn>
              <a:cxn ang="0">
                <a:pos x="358" y="53"/>
              </a:cxn>
            </a:cxnLst>
            <a:rect l="txL" t="txT" r="txR" b="txB"/>
            <a:pathLst>
              <a:path w="358" h="122">
                <a:moveTo>
                  <a:pt x="358" y="53"/>
                </a:moveTo>
                <a:lnTo>
                  <a:pt x="5" y="0"/>
                </a:lnTo>
                <a:lnTo>
                  <a:pt x="0" y="51"/>
                </a:lnTo>
                <a:lnTo>
                  <a:pt x="348" y="122"/>
                </a:lnTo>
                <a:lnTo>
                  <a:pt x="358" y="53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28" name="Freeform 527"/>
          <p:cNvSpPr/>
          <p:nvPr>
            <p:custDataLst>
              <p:tags r:id="rId489"/>
            </p:custDataLst>
          </p:nvPr>
        </p:nvSpPr>
        <p:spPr>
          <a:xfrm>
            <a:off x="4752975" y="1964055"/>
            <a:ext cx="53975" cy="20955"/>
          </a:xfrm>
          <a:custGeom>
            <a:avLst/>
            <a:gdLst>
              <a:gd name="txL" fmla="*/ 0 w 239"/>
              <a:gd name="txT" fmla="*/ 0 h 91"/>
              <a:gd name="txR" fmla="*/ 239 w 239"/>
              <a:gd name="txB" fmla="*/ 91 h 91"/>
            </a:gdLst>
            <a:ahLst/>
            <a:cxnLst>
              <a:cxn ang="0">
                <a:pos x="239" y="42"/>
              </a:cxn>
              <a:cxn ang="0">
                <a:pos x="0" y="0"/>
              </a:cxn>
              <a:cxn ang="0">
                <a:pos x="2" y="44"/>
              </a:cxn>
              <a:cxn ang="0">
                <a:pos x="231" y="91"/>
              </a:cxn>
              <a:cxn ang="0">
                <a:pos x="239" y="42"/>
              </a:cxn>
            </a:cxnLst>
            <a:rect l="txL" t="txT" r="txR" b="txB"/>
            <a:pathLst>
              <a:path w="239" h="91">
                <a:moveTo>
                  <a:pt x="239" y="42"/>
                </a:moveTo>
                <a:lnTo>
                  <a:pt x="0" y="0"/>
                </a:lnTo>
                <a:lnTo>
                  <a:pt x="2" y="44"/>
                </a:lnTo>
                <a:lnTo>
                  <a:pt x="231" y="91"/>
                </a:lnTo>
                <a:lnTo>
                  <a:pt x="239" y="42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29" name="Freeform 528"/>
          <p:cNvSpPr/>
          <p:nvPr>
            <p:custDataLst>
              <p:tags r:id="rId490"/>
            </p:custDataLst>
          </p:nvPr>
        </p:nvSpPr>
        <p:spPr>
          <a:xfrm>
            <a:off x="4616450" y="1984375"/>
            <a:ext cx="320675" cy="106680"/>
          </a:xfrm>
          <a:custGeom>
            <a:avLst/>
            <a:gdLst>
              <a:gd name="txL" fmla="*/ 0 w 1409"/>
              <a:gd name="txT" fmla="*/ 0 h 466"/>
              <a:gd name="txR" fmla="*/ 1409 w 1409"/>
              <a:gd name="txB" fmla="*/ 466 h 466"/>
            </a:gdLst>
            <a:ahLst/>
            <a:cxnLst>
              <a:cxn ang="0">
                <a:pos x="0" y="140"/>
              </a:cxn>
              <a:cxn ang="0">
                <a:pos x="4" y="140"/>
              </a:cxn>
              <a:cxn ang="0">
                <a:pos x="12" y="138"/>
              </a:cxn>
              <a:cxn ang="0">
                <a:pos x="27" y="135"/>
              </a:cxn>
              <a:cxn ang="0">
                <a:pos x="45" y="132"/>
              </a:cxn>
              <a:cxn ang="0">
                <a:pos x="67" y="128"/>
              </a:cxn>
              <a:cxn ang="0">
                <a:pos x="92" y="123"/>
              </a:cxn>
              <a:cxn ang="0">
                <a:pos x="120" y="116"/>
              </a:cxn>
              <a:cxn ang="0">
                <a:pos x="150" y="108"/>
              </a:cxn>
              <a:cxn ang="0">
                <a:pos x="181" y="100"/>
              </a:cxn>
              <a:cxn ang="0">
                <a:pos x="212" y="89"/>
              </a:cxn>
              <a:cxn ang="0">
                <a:pos x="243" y="78"/>
              </a:cxn>
              <a:cxn ang="0">
                <a:pos x="273" y="65"/>
              </a:cxn>
              <a:cxn ang="0">
                <a:pos x="303" y="50"/>
              </a:cxn>
              <a:cxn ang="0">
                <a:pos x="330" y="35"/>
              </a:cxn>
              <a:cxn ang="0">
                <a:pos x="355" y="18"/>
              </a:cxn>
              <a:cxn ang="0">
                <a:pos x="375" y="0"/>
              </a:cxn>
              <a:cxn ang="0">
                <a:pos x="1409" y="236"/>
              </a:cxn>
              <a:cxn ang="0">
                <a:pos x="1407" y="239"/>
              </a:cxn>
              <a:cxn ang="0">
                <a:pos x="1401" y="245"/>
              </a:cxn>
              <a:cxn ang="0">
                <a:pos x="1392" y="254"/>
              </a:cxn>
              <a:cxn ang="0">
                <a:pos x="1379" y="265"/>
              </a:cxn>
              <a:cxn ang="0">
                <a:pos x="1363" y="279"/>
              </a:cxn>
              <a:cxn ang="0">
                <a:pos x="1345" y="295"/>
              </a:cxn>
              <a:cxn ang="0">
                <a:pos x="1325" y="313"/>
              </a:cxn>
              <a:cxn ang="0">
                <a:pos x="1303" y="332"/>
              </a:cxn>
              <a:cxn ang="0">
                <a:pos x="1279" y="351"/>
              </a:cxn>
              <a:cxn ang="0">
                <a:pos x="1253" y="371"/>
              </a:cxn>
              <a:cxn ang="0">
                <a:pos x="1227" y="390"/>
              </a:cxn>
              <a:cxn ang="0">
                <a:pos x="1200" y="409"/>
              </a:cxn>
              <a:cxn ang="0">
                <a:pos x="1172" y="426"/>
              </a:cxn>
              <a:cxn ang="0">
                <a:pos x="1145" y="441"/>
              </a:cxn>
              <a:cxn ang="0">
                <a:pos x="1117" y="455"/>
              </a:cxn>
              <a:cxn ang="0">
                <a:pos x="1091" y="466"/>
              </a:cxn>
              <a:cxn ang="0">
                <a:pos x="0" y="140"/>
              </a:cxn>
            </a:cxnLst>
            <a:rect l="txL" t="txT" r="txR" b="txB"/>
            <a:pathLst>
              <a:path w="1409" h="466">
                <a:moveTo>
                  <a:pt x="0" y="140"/>
                </a:moveTo>
                <a:lnTo>
                  <a:pt x="4" y="140"/>
                </a:lnTo>
                <a:lnTo>
                  <a:pt x="12" y="138"/>
                </a:lnTo>
                <a:lnTo>
                  <a:pt x="27" y="135"/>
                </a:lnTo>
                <a:lnTo>
                  <a:pt x="45" y="132"/>
                </a:lnTo>
                <a:lnTo>
                  <a:pt x="67" y="128"/>
                </a:lnTo>
                <a:lnTo>
                  <a:pt x="92" y="123"/>
                </a:lnTo>
                <a:lnTo>
                  <a:pt x="120" y="116"/>
                </a:lnTo>
                <a:lnTo>
                  <a:pt x="150" y="108"/>
                </a:lnTo>
                <a:lnTo>
                  <a:pt x="181" y="100"/>
                </a:lnTo>
                <a:lnTo>
                  <a:pt x="212" y="89"/>
                </a:lnTo>
                <a:lnTo>
                  <a:pt x="243" y="78"/>
                </a:lnTo>
                <a:lnTo>
                  <a:pt x="273" y="65"/>
                </a:lnTo>
                <a:lnTo>
                  <a:pt x="303" y="50"/>
                </a:lnTo>
                <a:lnTo>
                  <a:pt x="330" y="35"/>
                </a:lnTo>
                <a:lnTo>
                  <a:pt x="355" y="18"/>
                </a:lnTo>
                <a:lnTo>
                  <a:pt x="375" y="0"/>
                </a:lnTo>
                <a:lnTo>
                  <a:pt x="1409" y="236"/>
                </a:lnTo>
                <a:lnTo>
                  <a:pt x="1407" y="239"/>
                </a:lnTo>
                <a:lnTo>
                  <a:pt x="1401" y="245"/>
                </a:lnTo>
                <a:lnTo>
                  <a:pt x="1392" y="254"/>
                </a:lnTo>
                <a:lnTo>
                  <a:pt x="1379" y="265"/>
                </a:lnTo>
                <a:lnTo>
                  <a:pt x="1363" y="279"/>
                </a:lnTo>
                <a:lnTo>
                  <a:pt x="1345" y="295"/>
                </a:lnTo>
                <a:lnTo>
                  <a:pt x="1325" y="313"/>
                </a:lnTo>
                <a:lnTo>
                  <a:pt x="1303" y="332"/>
                </a:lnTo>
                <a:lnTo>
                  <a:pt x="1279" y="351"/>
                </a:lnTo>
                <a:lnTo>
                  <a:pt x="1253" y="371"/>
                </a:lnTo>
                <a:lnTo>
                  <a:pt x="1227" y="390"/>
                </a:lnTo>
                <a:lnTo>
                  <a:pt x="1200" y="409"/>
                </a:lnTo>
                <a:lnTo>
                  <a:pt x="1172" y="426"/>
                </a:lnTo>
                <a:lnTo>
                  <a:pt x="1145" y="441"/>
                </a:lnTo>
                <a:lnTo>
                  <a:pt x="1117" y="455"/>
                </a:lnTo>
                <a:lnTo>
                  <a:pt x="1091" y="466"/>
                </a:lnTo>
                <a:lnTo>
                  <a:pt x="0" y="140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30" name="Freeform 529"/>
          <p:cNvSpPr/>
          <p:nvPr>
            <p:custDataLst>
              <p:tags r:id="rId491"/>
            </p:custDataLst>
          </p:nvPr>
        </p:nvSpPr>
        <p:spPr>
          <a:xfrm>
            <a:off x="4935855" y="1973580"/>
            <a:ext cx="114300" cy="50800"/>
          </a:xfrm>
          <a:custGeom>
            <a:avLst/>
            <a:gdLst>
              <a:gd name="txL" fmla="*/ 0 w 502"/>
              <a:gd name="txT" fmla="*/ 0 h 223"/>
              <a:gd name="txR" fmla="*/ 502 w 502"/>
              <a:gd name="txB" fmla="*/ 223 h 223"/>
            </a:gdLst>
            <a:ahLst/>
            <a:cxnLst>
              <a:cxn ang="0">
                <a:pos x="51" y="223"/>
              </a:cxn>
              <a:cxn ang="0">
                <a:pos x="502" y="90"/>
              </a:cxn>
              <a:cxn ang="0">
                <a:pos x="229" y="0"/>
              </a:cxn>
              <a:cxn ang="0">
                <a:pos x="6" y="26"/>
              </a:cxn>
              <a:cxn ang="0">
                <a:pos x="0" y="211"/>
              </a:cxn>
              <a:cxn ang="0">
                <a:pos x="51" y="223"/>
              </a:cxn>
            </a:cxnLst>
            <a:rect l="txL" t="txT" r="txR" b="txB"/>
            <a:pathLst>
              <a:path w="502" h="223">
                <a:moveTo>
                  <a:pt x="51" y="223"/>
                </a:moveTo>
                <a:lnTo>
                  <a:pt x="502" y="90"/>
                </a:lnTo>
                <a:lnTo>
                  <a:pt x="229" y="0"/>
                </a:lnTo>
                <a:lnTo>
                  <a:pt x="6" y="26"/>
                </a:lnTo>
                <a:lnTo>
                  <a:pt x="0" y="211"/>
                </a:lnTo>
                <a:lnTo>
                  <a:pt x="51" y="22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31" name="Freeform 530"/>
          <p:cNvSpPr/>
          <p:nvPr>
            <p:custDataLst>
              <p:tags r:id="rId492"/>
            </p:custDataLst>
          </p:nvPr>
        </p:nvSpPr>
        <p:spPr>
          <a:xfrm>
            <a:off x="4641850" y="1755775"/>
            <a:ext cx="60325" cy="241300"/>
          </a:xfrm>
          <a:custGeom>
            <a:avLst/>
            <a:gdLst>
              <a:gd name="txL" fmla="*/ 0 w 267"/>
              <a:gd name="txT" fmla="*/ 0 h 1064"/>
              <a:gd name="txR" fmla="*/ 267 w 267"/>
              <a:gd name="txB" fmla="*/ 1064 h 1064"/>
            </a:gdLst>
            <a:ahLst/>
            <a:cxnLst>
              <a:cxn ang="0">
                <a:pos x="267" y="26"/>
              </a:cxn>
              <a:cxn ang="0">
                <a:pos x="266" y="24"/>
              </a:cxn>
              <a:cxn ang="0">
                <a:pos x="262" y="22"/>
              </a:cxn>
              <a:cxn ang="0">
                <a:pos x="254" y="20"/>
              </a:cxn>
              <a:cxn ang="0">
                <a:pos x="244" y="16"/>
              </a:cxn>
              <a:cxn ang="0">
                <a:pos x="232" y="12"/>
              </a:cxn>
              <a:cxn ang="0">
                <a:pos x="218" y="8"/>
              </a:cxn>
              <a:cxn ang="0">
                <a:pos x="202" y="5"/>
              </a:cxn>
              <a:cxn ang="0">
                <a:pos x="184" y="1"/>
              </a:cxn>
              <a:cxn ang="0">
                <a:pos x="164" y="0"/>
              </a:cxn>
              <a:cxn ang="0">
                <a:pos x="143" y="0"/>
              </a:cxn>
              <a:cxn ang="0">
                <a:pos x="121" y="3"/>
              </a:cxn>
              <a:cxn ang="0">
                <a:pos x="98" y="6"/>
              </a:cxn>
              <a:cxn ang="0">
                <a:pos x="74" y="13"/>
              </a:cxn>
              <a:cxn ang="0">
                <a:pos x="50" y="22"/>
              </a:cxn>
              <a:cxn ang="0">
                <a:pos x="25" y="35"/>
              </a:cxn>
              <a:cxn ang="0">
                <a:pos x="0" y="51"/>
              </a:cxn>
              <a:cxn ang="0">
                <a:pos x="0" y="1064"/>
              </a:cxn>
              <a:cxn ang="0">
                <a:pos x="1" y="1064"/>
              </a:cxn>
              <a:cxn ang="0">
                <a:pos x="7" y="1064"/>
              </a:cxn>
              <a:cxn ang="0">
                <a:pos x="15" y="1063"/>
              </a:cxn>
              <a:cxn ang="0">
                <a:pos x="25" y="1062"/>
              </a:cxn>
              <a:cxn ang="0">
                <a:pos x="37" y="1060"/>
              </a:cxn>
              <a:cxn ang="0">
                <a:pos x="52" y="1057"/>
              </a:cxn>
              <a:cxn ang="0">
                <a:pos x="69" y="1054"/>
              </a:cxn>
              <a:cxn ang="0">
                <a:pos x="88" y="1049"/>
              </a:cxn>
              <a:cxn ang="0">
                <a:pos x="108" y="1044"/>
              </a:cxn>
              <a:cxn ang="0">
                <a:pos x="129" y="1037"/>
              </a:cxn>
              <a:cxn ang="0">
                <a:pos x="152" y="1029"/>
              </a:cxn>
              <a:cxn ang="0">
                <a:pos x="175" y="1018"/>
              </a:cxn>
              <a:cxn ang="0">
                <a:pos x="198" y="1007"/>
              </a:cxn>
              <a:cxn ang="0">
                <a:pos x="222" y="994"/>
              </a:cxn>
              <a:cxn ang="0">
                <a:pos x="244" y="979"/>
              </a:cxn>
              <a:cxn ang="0">
                <a:pos x="267" y="962"/>
              </a:cxn>
              <a:cxn ang="0">
                <a:pos x="267" y="26"/>
              </a:cxn>
            </a:cxnLst>
            <a:rect l="txL" t="txT" r="txR" b="txB"/>
            <a:pathLst>
              <a:path w="267" h="1064">
                <a:moveTo>
                  <a:pt x="267" y="26"/>
                </a:moveTo>
                <a:lnTo>
                  <a:pt x="266" y="24"/>
                </a:lnTo>
                <a:lnTo>
                  <a:pt x="262" y="22"/>
                </a:lnTo>
                <a:lnTo>
                  <a:pt x="254" y="20"/>
                </a:lnTo>
                <a:lnTo>
                  <a:pt x="244" y="16"/>
                </a:lnTo>
                <a:lnTo>
                  <a:pt x="232" y="12"/>
                </a:lnTo>
                <a:lnTo>
                  <a:pt x="218" y="8"/>
                </a:lnTo>
                <a:lnTo>
                  <a:pt x="202" y="5"/>
                </a:lnTo>
                <a:lnTo>
                  <a:pt x="184" y="1"/>
                </a:lnTo>
                <a:lnTo>
                  <a:pt x="164" y="0"/>
                </a:lnTo>
                <a:lnTo>
                  <a:pt x="143" y="0"/>
                </a:lnTo>
                <a:lnTo>
                  <a:pt x="121" y="3"/>
                </a:lnTo>
                <a:lnTo>
                  <a:pt x="98" y="6"/>
                </a:lnTo>
                <a:lnTo>
                  <a:pt x="74" y="13"/>
                </a:lnTo>
                <a:lnTo>
                  <a:pt x="50" y="22"/>
                </a:lnTo>
                <a:lnTo>
                  <a:pt x="25" y="35"/>
                </a:lnTo>
                <a:lnTo>
                  <a:pt x="0" y="51"/>
                </a:lnTo>
                <a:lnTo>
                  <a:pt x="0" y="1064"/>
                </a:lnTo>
                <a:lnTo>
                  <a:pt x="1" y="1064"/>
                </a:lnTo>
                <a:lnTo>
                  <a:pt x="7" y="1064"/>
                </a:lnTo>
                <a:lnTo>
                  <a:pt x="15" y="1063"/>
                </a:lnTo>
                <a:lnTo>
                  <a:pt x="25" y="1062"/>
                </a:lnTo>
                <a:lnTo>
                  <a:pt x="37" y="1060"/>
                </a:lnTo>
                <a:lnTo>
                  <a:pt x="52" y="1057"/>
                </a:lnTo>
                <a:lnTo>
                  <a:pt x="69" y="1054"/>
                </a:lnTo>
                <a:lnTo>
                  <a:pt x="88" y="1049"/>
                </a:lnTo>
                <a:lnTo>
                  <a:pt x="108" y="1044"/>
                </a:lnTo>
                <a:lnTo>
                  <a:pt x="129" y="1037"/>
                </a:lnTo>
                <a:lnTo>
                  <a:pt x="152" y="1029"/>
                </a:lnTo>
                <a:lnTo>
                  <a:pt x="175" y="1018"/>
                </a:lnTo>
                <a:lnTo>
                  <a:pt x="198" y="1007"/>
                </a:lnTo>
                <a:lnTo>
                  <a:pt x="222" y="994"/>
                </a:lnTo>
                <a:lnTo>
                  <a:pt x="244" y="979"/>
                </a:lnTo>
                <a:lnTo>
                  <a:pt x="267" y="962"/>
                </a:lnTo>
                <a:lnTo>
                  <a:pt x="267" y="2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32" name="Freeform 531"/>
          <p:cNvSpPr/>
          <p:nvPr>
            <p:custDataLst>
              <p:tags r:id="rId493"/>
            </p:custDataLst>
          </p:nvPr>
        </p:nvSpPr>
        <p:spPr>
          <a:xfrm>
            <a:off x="4643755" y="1758950"/>
            <a:ext cx="52705" cy="203200"/>
          </a:xfrm>
          <a:custGeom>
            <a:avLst/>
            <a:gdLst>
              <a:gd name="txL" fmla="*/ 0 w 228"/>
              <a:gd name="txT" fmla="*/ 0 h 898"/>
              <a:gd name="txR" fmla="*/ 228 w 228"/>
              <a:gd name="txB" fmla="*/ 898 h 898"/>
            </a:gdLst>
            <a:ahLst/>
            <a:cxnLst>
              <a:cxn ang="0">
                <a:pos x="228" y="21"/>
              </a:cxn>
              <a:cxn ang="0">
                <a:pos x="227" y="20"/>
              </a:cxn>
              <a:cxn ang="0">
                <a:pos x="224" y="19"/>
              </a:cxn>
              <a:cxn ang="0">
                <a:pos x="217" y="17"/>
              </a:cxn>
              <a:cxn ang="0">
                <a:pos x="209" y="13"/>
              </a:cxn>
              <a:cxn ang="0">
                <a:pos x="199" y="10"/>
              </a:cxn>
              <a:cxn ang="0">
                <a:pos x="186" y="6"/>
              </a:cxn>
              <a:cxn ang="0">
                <a:pos x="172" y="4"/>
              </a:cxn>
              <a:cxn ang="0">
                <a:pos x="157" y="2"/>
              </a:cxn>
              <a:cxn ang="0">
                <a:pos x="140" y="0"/>
              </a:cxn>
              <a:cxn ang="0">
                <a:pos x="122" y="0"/>
              </a:cxn>
              <a:cxn ang="0">
                <a:pos x="104" y="2"/>
              </a:cxn>
              <a:cxn ang="0">
                <a:pos x="83" y="5"/>
              </a:cxn>
              <a:cxn ang="0">
                <a:pos x="64" y="11"/>
              </a:cxn>
              <a:cxn ang="0">
                <a:pos x="42" y="19"/>
              </a:cxn>
              <a:cxn ang="0">
                <a:pos x="21" y="29"/>
              </a:cxn>
              <a:cxn ang="0">
                <a:pos x="0" y="43"/>
              </a:cxn>
              <a:cxn ang="0">
                <a:pos x="0" y="898"/>
              </a:cxn>
              <a:cxn ang="0">
                <a:pos x="1" y="898"/>
              </a:cxn>
              <a:cxn ang="0">
                <a:pos x="5" y="898"/>
              </a:cxn>
              <a:cxn ang="0">
                <a:pos x="12" y="897"/>
              </a:cxn>
              <a:cxn ang="0">
                <a:pos x="21" y="896"/>
              </a:cxn>
              <a:cxn ang="0">
                <a:pos x="32" y="894"/>
              </a:cxn>
              <a:cxn ang="0">
                <a:pos x="45" y="892"/>
              </a:cxn>
              <a:cxn ang="0">
                <a:pos x="59" y="889"/>
              </a:cxn>
              <a:cxn ang="0">
                <a:pos x="75" y="884"/>
              </a:cxn>
              <a:cxn ang="0">
                <a:pos x="92" y="879"/>
              </a:cxn>
              <a:cxn ang="0">
                <a:pos x="111" y="874"/>
              </a:cxn>
              <a:cxn ang="0">
                <a:pos x="130" y="867"/>
              </a:cxn>
              <a:cxn ang="0">
                <a:pos x="149" y="858"/>
              </a:cxn>
              <a:cxn ang="0">
                <a:pos x="169" y="848"/>
              </a:cxn>
              <a:cxn ang="0">
                <a:pos x="190" y="837"/>
              </a:cxn>
              <a:cxn ang="0">
                <a:pos x="209" y="824"/>
              </a:cxn>
              <a:cxn ang="0">
                <a:pos x="228" y="809"/>
              </a:cxn>
              <a:cxn ang="0">
                <a:pos x="228" y="21"/>
              </a:cxn>
            </a:cxnLst>
            <a:rect l="txL" t="txT" r="txR" b="txB"/>
            <a:pathLst>
              <a:path w="228" h="898">
                <a:moveTo>
                  <a:pt x="228" y="21"/>
                </a:moveTo>
                <a:lnTo>
                  <a:pt x="227" y="20"/>
                </a:lnTo>
                <a:lnTo>
                  <a:pt x="224" y="19"/>
                </a:lnTo>
                <a:lnTo>
                  <a:pt x="217" y="17"/>
                </a:lnTo>
                <a:lnTo>
                  <a:pt x="209" y="13"/>
                </a:lnTo>
                <a:lnTo>
                  <a:pt x="199" y="10"/>
                </a:lnTo>
                <a:lnTo>
                  <a:pt x="186" y="6"/>
                </a:lnTo>
                <a:lnTo>
                  <a:pt x="172" y="4"/>
                </a:lnTo>
                <a:lnTo>
                  <a:pt x="157" y="2"/>
                </a:lnTo>
                <a:lnTo>
                  <a:pt x="140" y="0"/>
                </a:lnTo>
                <a:lnTo>
                  <a:pt x="122" y="0"/>
                </a:lnTo>
                <a:lnTo>
                  <a:pt x="104" y="2"/>
                </a:lnTo>
                <a:lnTo>
                  <a:pt x="83" y="5"/>
                </a:lnTo>
                <a:lnTo>
                  <a:pt x="64" y="11"/>
                </a:lnTo>
                <a:lnTo>
                  <a:pt x="42" y="19"/>
                </a:lnTo>
                <a:lnTo>
                  <a:pt x="21" y="29"/>
                </a:lnTo>
                <a:lnTo>
                  <a:pt x="0" y="43"/>
                </a:lnTo>
                <a:lnTo>
                  <a:pt x="0" y="898"/>
                </a:lnTo>
                <a:lnTo>
                  <a:pt x="1" y="898"/>
                </a:lnTo>
                <a:lnTo>
                  <a:pt x="5" y="898"/>
                </a:lnTo>
                <a:lnTo>
                  <a:pt x="12" y="897"/>
                </a:lnTo>
                <a:lnTo>
                  <a:pt x="21" y="896"/>
                </a:lnTo>
                <a:lnTo>
                  <a:pt x="32" y="894"/>
                </a:lnTo>
                <a:lnTo>
                  <a:pt x="45" y="892"/>
                </a:lnTo>
                <a:lnTo>
                  <a:pt x="59" y="889"/>
                </a:lnTo>
                <a:lnTo>
                  <a:pt x="75" y="884"/>
                </a:lnTo>
                <a:lnTo>
                  <a:pt x="92" y="879"/>
                </a:lnTo>
                <a:lnTo>
                  <a:pt x="111" y="874"/>
                </a:lnTo>
                <a:lnTo>
                  <a:pt x="130" y="867"/>
                </a:lnTo>
                <a:lnTo>
                  <a:pt x="149" y="858"/>
                </a:lnTo>
                <a:lnTo>
                  <a:pt x="169" y="848"/>
                </a:lnTo>
                <a:lnTo>
                  <a:pt x="190" y="837"/>
                </a:lnTo>
                <a:lnTo>
                  <a:pt x="209" y="824"/>
                </a:lnTo>
                <a:lnTo>
                  <a:pt x="228" y="809"/>
                </a:lnTo>
                <a:lnTo>
                  <a:pt x="228" y="21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33" name="Freeform 532"/>
          <p:cNvSpPr/>
          <p:nvPr>
            <p:custDataLst>
              <p:tags r:id="rId494"/>
            </p:custDataLst>
          </p:nvPr>
        </p:nvSpPr>
        <p:spPr>
          <a:xfrm>
            <a:off x="4645025" y="1760855"/>
            <a:ext cx="43180" cy="165100"/>
          </a:xfrm>
          <a:custGeom>
            <a:avLst/>
            <a:gdLst>
              <a:gd name="txL" fmla="*/ 0 w 192"/>
              <a:gd name="txT" fmla="*/ 0 h 729"/>
              <a:gd name="txR" fmla="*/ 192 w 192"/>
              <a:gd name="txB" fmla="*/ 729 h 729"/>
            </a:gdLst>
            <a:ahLst/>
            <a:cxnLst>
              <a:cxn ang="0">
                <a:pos x="192" y="17"/>
              </a:cxn>
              <a:cxn ang="0">
                <a:pos x="191" y="17"/>
              </a:cxn>
              <a:cxn ang="0">
                <a:pos x="187" y="15"/>
              </a:cxn>
              <a:cxn ang="0">
                <a:pos x="183" y="12"/>
              </a:cxn>
              <a:cxn ang="0">
                <a:pos x="176" y="10"/>
              </a:cxn>
              <a:cxn ang="0">
                <a:pos x="167" y="8"/>
              </a:cxn>
              <a:cxn ang="0">
                <a:pos x="156" y="4"/>
              </a:cxn>
              <a:cxn ang="0">
                <a:pos x="145" y="2"/>
              </a:cxn>
              <a:cxn ang="0">
                <a:pos x="132" y="0"/>
              </a:cxn>
              <a:cxn ang="0">
                <a:pos x="117" y="0"/>
              </a:cxn>
              <a:cxn ang="0">
                <a:pos x="102" y="0"/>
              </a:cxn>
              <a:cxn ang="0">
                <a:pos x="86" y="1"/>
              </a:cxn>
              <a:cxn ang="0">
                <a:pos x="70" y="3"/>
              </a:cxn>
              <a:cxn ang="0">
                <a:pos x="53" y="8"/>
              </a:cxn>
              <a:cxn ang="0">
                <a:pos x="35" y="15"/>
              </a:cxn>
              <a:cxn ang="0">
                <a:pos x="18" y="24"/>
              </a:cxn>
              <a:cxn ang="0">
                <a:pos x="0" y="35"/>
              </a:cxn>
              <a:cxn ang="0">
                <a:pos x="0" y="729"/>
              </a:cxn>
              <a:cxn ang="0">
                <a:pos x="1" y="729"/>
              </a:cxn>
              <a:cxn ang="0">
                <a:pos x="4" y="729"/>
              </a:cxn>
              <a:cxn ang="0">
                <a:pos x="10" y="728"/>
              </a:cxn>
              <a:cxn ang="0">
                <a:pos x="18" y="727"/>
              </a:cxn>
              <a:cxn ang="0">
                <a:pos x="27" y="726"/>
              </a:cxn>
              <a:cxn ang="0">
                <a:pos x="37" y="725"/>
              </a:cxn>
              <a:cxn ang="0">
                <a:pos x="50" y="721"/>
              </a:cxn>
              <a:cxn ang="0">
                <a:pos x="64" y="719"/>
              </a:cxn>
              <a:cxn ang="0">
                <a:pos x="77" y="714"/>
              </a:cxn>
              <a:cxn ang="0">
                <a:pos x="92" y="710"/>
              </a:cxn>
              <a:cxn ang="0">
                <a:pos x="108" y="704"/>
              </a:cxn>
              <a:cxn ang="0">
                <a:pos x="125" y="697"/>
              </a:cxn>
              <a:cxn ang="0">
                <a:pos x="141" y="689"/>
              </a:cxn>
              <a:cxn ang="0">
                <a:pos x="159" y="680"/>
              </a:cxn>
              <a:cxn ang="0">
                <a:pos x="176" y="668"/>
              </a:cxn>
              <a:cxn ang="0">
                <a:pos x="192" y="657"/>
              </a:cxn>
              <a:cxn ang="0">
                <a:pos x="192" y="17"/>
              </a:cxn>
            </a:cxnLst>
            <a:rect l="txL" t="txT" r="txR" b="txB"/>
            <a:pathLst>
              <a:path w="192" h="729">
                <a:moveTo>
                  <a:pt x="192" y="17"/>
                </a:moveTo>
                <a:lnTo>
                  <a:pt x="191" y="17"/>
                </a:lnTo>
                <a:lnTo>
                  <a:pt x="187" y="15"/>
                </a:lnTo>
                <a:lnTo>
                  <a:pt x="183" y="12"/>
                </a:lnTo>
                <a:lnTo>
                  <a:pt x="176" y="10"/>
                </a:lnTo>
                <a:lnTo>
                  <a:pt x="167" y="8"/>
                </a:lnTo>
                <a:lnTo>
                  <a:pt x="156" y="4"/>
                </a:lnTo>
                <a:lnTo>
                  <a:pt x="145" y="2"/>
                </a:lnTo>
                <a:lnTo>
                  <a:pt x="132" y="0"/>
                </a:lnTo>
                <a:lnTo>
                  <a:pt x="117" y="0"/>
                </a:lnTo>
                <a:lnTo>
                  <a:pt x="102" y="0"/>
                </a:lnTo>
                <a:lnTo>
                  <a:pt x="86" y="1"/>
                </a:lnTo>
                <a:lnTo>
                  <a:pt x="70" y="3"/>
                </a:lnTo>
                <a:lnTo>
                  <a:pt x="53" y="8"/>
                </a:lnTo>
                <a:lnTo>
                  <a:pt x="35" y="15"/>
                </a:lnTo>
                <a:lnTo>
                  <a:pt x="18" y="24"/>
                </a:lnTo>
                <a:lnTo>
                  <a:pt x="0" y="35"/>
                </a:lnTo>
                <a:lnTo>
                  <a:pt x="0" y="729"/>
                </a:lnTo>
                <a:lnTo>
                  <a:pt x="1" y="729"/>
                </a:lnTo>
                <a:lnTo>
                  <a:pt x="4" y="729"/>
                </a:lnTo>
                <a:lnTo>
                  <a:pt x="10" y="728"/>
                </a:lnTo>
                <a:lnTo>
                  <a:pt x="18" y="727"/>
                </a:lnTo>
                <a:lnTo>
                  <a:pt x="27" y="726"/>
                </a:lnTo>
                <a:lnTo>
                  <a:pt x="37" y="725"/>
                </a:lnTo>
                <a:lnTo>
                  <a:pt x="50" y="721"/>
                </a:lnTo>
                <a:lnTo>
                  <a:pt x="64" y="719"/>
                </a:lnTo>
                <a:lnTo>
                  <a:pt x="77" y="714"/>
                </a:lnTo>
                <a:lnTo>
                  <a:pt x="92" y="710"/>
                </a:lnTo>
                <a:lnTo>
                  <a:pt x="108" y="704"/>
                </a:lnTo>
                <a:lnTo>
                  <a:pt x="125" y="697"/>
                </a:lnTo>
                <a:lnTo>
                  <a:pt x="141" y="689"/>
                </a:lnTo>
                <a:lnTo>
                  <a:pt x="159" y="680"/>
                </a:lnTo>
                <a:lnTo>
                  <a:pt x="176" y="668"/>
                </a:lnTo>
                <a:lnTo>
                  <a:pt x="192" y="657"/>
                </a:lnTo>
                <a:lnTo>
                  <a:pt x="192" y="1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34" name="Freeform 533"/>
          <p:cNvSpPr/>
          <p:nvPr>
            <p:custDataLst>
              <p:tags r:id="rId495"/>
            </p:custDataLst>
          </p:nvPr>
        </p:nvSpPr>
        <p:spPr>
          <a:xfrm>
            <a:off x="4646930" y="1762125"/>
            <a:ext cx="34925" cy="128905"/>
          </a:xfrm>
          <a:custGeom>
            <a:avLst/>
            <a:gdLst>
              <a:gd name="txL" fmla="*/ 0 w 156"/>
              <a:gd name="txT" fmla="*/ 0 h 564"/>
              <a:gd name="txR" fmla="*/ 156 w 156"/>
              <a:gd name="txB" fmla="*/ 564 h 564"/>
            </a:gdLst>
            <a:ahLst/>
            <a:cxnLst>
              <a:cxn ang="0">
                <a:pos x="156" y="15"/>
              </a:cxn>
              <a:cxn ang="0">
                <a:pos x="153" y="14"/>
              </a:cxn>
              <a:cxn ang="0">
                <a:pos x="142" y="9"/>
              </a:cxn>
              <a:cxn ang="0">
                <a:pos x="127" y="4"/>
              </a:cxn>
              <a:cxn ang="0">
                <a:pos x="108" y="1"/>
              </a:cxn>
              <a:cxn ang="0">
                <a:pos x="84" y="0"/>
              </a:cxn>
              <a:cxn ang="0">
                <a:pos x="58" y="3"/>
              </a:cxn>
              <a:cxn ang="0">
                <a:pos x="29" y="12"/>
              </a:cxn>
              <a:cxn ang="0">
                <a:pos x="0" y="28"/>
              </a:cxn>
              <a:cxn ang="0">
                <a:pos x="0" y="564"/>
              </a:cxn>
              <a:cxn ang="0">
                <a:pos x="4" y="564"/>
              </a:cxn>
              <a:cxn ang="0">
                <a:pos x="15" y="563"/>
              </a:cxn>
              <a:cxn ang="0">
                <a:pos x="31" y="560"/>
              </a:cxn>
              <a:cxn ang="0">
                <a:pos x="52" y="555"/>
              </a:cxn>
              <a:cxn ang="0">
                <a:pos x="76" y="548"/>
              </a:cxn>
              <a:cxn ang="0">
                <a:pos x="102" y="537"/>
              </a:cxn>
              <a:cxn ang="0">
                <a:pos x="128" y="524"/>
              </a:cxn>
              <a:cxn ang="0">
                <a:pos x="156" y="505"/>
              </a:cxn>
              <a:cxn ang="0">
                <a:pos x="156" y="15"/>
              </a:cxn>
            </a:cxnLst>
            <a:rect l="txL" t="txT" r="txR" b="txB"/>
            <a:pathLst>
              <a:path w="156" h="564">
                <a:moveTo>
                  <a:pt x="156" y="15"/>
                </a:moveTo>
                <a:lnTo>
                  <a:pt x="153" y="14"/>
                </a:lnTo>
                <a:lnTo>
                  <a:pt x="142" y="9"/>
                </a:lnTo>
                <a:lnTo>
                  <a:pt x="127" y="4"/>
                </a:lnTo>
                <a:lnTo>
                  <a:pt x="108" y="1"/>
                </a:lnTo>
                <a:lnTo>
                  <a:pt x="84" y="0"/>
                </a:lnTo>
                <a:lnTo>
                  <a:pt x="58" y="3"/>
                </a:lnTo>
                <a:lnTo>
                  <a:pt x="29" y="12"/>
                </a:lnTo>
                <a:lnTo>
                  <a:pt x="0" y="28"/>
                </a:lnTo>
                <a:lnTo>
                  <a:pt x="0" y="564"/>
                </a:lnTo>
                <a:lnTo>
                  <a:pt x="4" y="564"/>
                </a:lnTo>
                <a:lnTo>
                  <a:pt x="15" y="563"/>
                </a:lnTo>
                <a:lnTo>
                  <a:pt x="31" y="560"/>
                </a:lnTo>
                <a:lnTo>
                  <a:pt x="52" y="555"/>
                </a:lnTo>
                <a:lnTo>
                  <a:pt x="76" y="548"/>
                </a:lnTo>
                <a:lnTo>
                  <a:pt x="102" y="537"/>
                </a:lnTo>
                <a:lnTo>
                  <a:pt x="128" y="524"/>
                </a:lnTo>
                <a:lnTo>
                  <a:pt x="156" y="505"/>
                </a:lnTo>
                <a:lnTo>
                  <a:pt x="156" y="15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35" name="Freeform 534"/>
          <p:cNvSpPr/>
          <p:nvPr>
            <p:custDataLst>
              <p:tags r:id="rId496"/>
            </p:custDataLst>
          </p:nvPr>
        </p:nvSpPr>
        <p:spPr>
          <a:xfrm>
            <a:off x="4648200" y="1765300"/>
            <a:ext cx="27305" cy="88900"/>
          </a:xfrm>
          <a:custGeom>
            <a:avLst/>
            <a:gdLst>
              <a:gd name="txL" fmla="*/ 0 w 117"/>
              <a:gd name="txT" fmla="*/ 0 h 396"/>
              <a:gd name="txR" fmla="*/ 117 w 117"/>
              <a:gd name="txB" fmla="*/ 396 h 396"/>
            </a:gdLst>
            <a:ahLst/>
            <a:cxnLst>
              <a:cxn ang="0">
                <a:pos x="117" y="10"/>
              </a:cxn>
              <a:cxn ang="0">
                <a:pos x="115" y="9"/>
              </a:cxn>
              <a:cxn ang="0">
                <a:pos x="107" y="6"/>
              </a:cxn>
              <a:cxn ang="0">
                <a:pos x="95" y="2"/>
              </a:cxn>
              <a:cxn ang="0">
                <a:pos x="80" y="0"/>
              </a:cxn>
              <a:cxn ang="0">
                <a:pos x="63" y="0"/>
              </a:cxn>
              <a:cxn ang="0">
                <a:pos x="43" y="2"/>
              </a:cxn>
              <a:cxn ang="0">
                <a:pos x="22" y="9"/>
              </a:cxn>
              <a:cxn ang="0">
                <a:pos x="0" y="22"/>
              </a:cxn>
              <a:cxn ang="0">
                <a:pos x="0" y="396"/>
              </a:cxn>
              <a:cxn ang="0">
                <a:pos x="3" y="396"/>
              </a:cxn>
              <a:cxn ang="0">
                <a:pos x="11" y="395"/>
              </a:cxn>
              <a:cxn ang="0">
                <a:pos x="23" y="393"/>
              </a:cxn>
              <a:cxn ang="0">
                <a:pos x="39" y="389"/>
              </a:cxn>
              <a:cxn ang="0">
                <a:pos x="58" y="385"/>
              </a:cxn>
              <a:cxn ang="0">
                <a:pos x="77" y="377"/>
              </a:cxn>
              <a:cxn ang="0">
                <a:pos x="96" y="365"/>
              </a:cxn>
              <a:cxn ang="0">
                <a:pos x="117" y="351"/>
              </a:cxn>
              <a:cxn ang="0">
                <a:pos x="117" y="10"/>
              </a:cxn>
            </a:cxnLst>
            <a:rect l="txL" t="txT" r="txR" b="txB"/>
            <a:pathLst>
              <a:path w="117" h="396">
                <a:moveTo>
                  <a:pt x="117" y="10"/>
                </a:moveTo>
                <a:lnTo>
                  <a:pt x="115" y="9"/>
                </a:lnTo>
                <a:lnTo>
                  <a:pt x="107" y="6"/>
                </a:lnTo>
                <a:lnTo>
                  <a:pt x="95" y="2"/>
                </a:lnTo>
                <a:lnTo>
                  <a:pt x="80" y="0"/>
                </a:lnTo>
                <a:lnTo>
                  <a:pt x="63" y="0"/>
                </a:lnTo>
                <a:lnTo>
                  <a:pt x="43" y="2"/>
                </a:lnTo>
                <a:lnTo>
                  <a:pt x="22" y="9"/>
                </a:lnTo>
                <a:lnTo>
                  <a:pt x="0" y="22"/>
                </a:lnTo>
                <a:lnTo>
                  <a:pt x="0" y="396"/>
                </a:lnTo>
                <a:lnTo>
                  <a:pt x="3" y="396"/>
                </a:lnTo>
                <a:lnTo>
                  <a:pt x="11" y="395"/>
                </a:lnTo>
                <a:lnTo>
                  <a:pt x="23" y="393"/>
                </a:lnTo>
                <a:lnTo>
                  <a:pt x="39" y="389"/>
                </a:lnTo>
                <a:lnTo>
                  <a:pt x="58" y="385"/>
                </a:lnTo>
                <a:lnTo>
                  <a:pt x="77" y="377"/>
                </a:lnTo>
                <a:lnTo>
                  <a:pt x="96" y="365"/>
                </a:lnTo>
                <a:lnTo>
                  <a:pt x="117" y="351"/>
                </a:lnTo>
                <a:lnTo>
                  <a:pt x="117" y="10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36" name="Freeform 535"/>
          <p:cNvSpPr/>
          <p:nvPr>
            <p:custDataLst>
              <p:tags r:id="rId497"/>
            </p:custDataLst>
          </p:nvPr>
        </p:nvSpPr>
        <p:spPr>
          <a:xfrm>
            <a:off x="4650105" y="1767205"/>
            <a:ext cx="17780" cy="52705"/>
          </a:xfrm>
          <a:custGeom>
            <a:avLst/>
            <a:gdLst>
              <a:gd name="txL" fmla="*/ 0 w 80"/>
              <a:gd name="txT" fmla="*/ 0 h 230"/>
              <a:gd name="txR" fmla="*/ 80 w 80"/>
              <a:gd name="txB" fmla="*/ 230 h 230"/>
            </a:gdLst>
            <a:ahLst/>
            <a:cxnLst>
              <a:cxn ang="0">
                <a:pos x="80" y="7"/>
              </a:cxn>
              <a:cxn ang="0">
                <a:pos x="78" y="6"/>
              </a:cxn>
              <a:cxn ang="0">
                <a:pos x="73" y="5"/>
              </a:cxn>
              <a:cxn ang="0">
                <a:pos x="65" y="2"/>
              </a:cxn>
              <a:cxn ang="0">
                <a:pos x="55" y="0"/>
              </a:cxn>
              <a:cxn ang="0">
                <a:pos x="44" y="0"/>
              </a:cxn>
              <a:cxn ang="0">
                <a:pos x="30" y="1"/>
              </a:cxn>
              <a:cxn ang="0">
                <a:pos x="15" y="7"/>
              </a:cxn>
              <a:cxn ang="0">
                <a:pos x="0" y="15"/>
              </a:cxn>
              <a:cxn ang="0">
                <a:pos x="0" y="230"/>
              </a:cxn>
              <a:cxn ang="0">
                <a:pos x="3" y="230"/>
              </a:cxn>
              <a:cxn ang="0">
                <a:pos x="7" y="229"/>
              </a:cxn>
              <a:cxn ang="0">
                <a:pos x="16" y="228"/>
              </a:cxn>
              <a:cxn ang="0">
                <a:pos x="27" y="225"/>
              </a:cxn>
              <a:cxn ang="0">
                <a:pos x="39" y="222"/>
              </a:cxn>
              <a:cxn ang="0">
                <a:pos x="53" y="216"/>
              </a:cxn>
              <a:cxn ang="0">
                <a:pos x="67" y="208"/>
              </a:cxn>
              <a:cxn ang="0">
                <a:pos x="80" y="199"/>
              </a:cxn>
              <a:cxn ang="0">
                <a:pos x="80" y="7"/>
              </a:cxn>
            </a:cxnLst>
            <a:rect l="txL" t="txT" r="txR" b="txB"/>
            <a:pathLst>
              <a:path w="80" h="230">
                <a:moveTo>
                  <a:pt x="80" y="7"/>
                </a:moveTo>
                <a:lnTo>
                  <a:pt x="78" y="6"/>
                </a:lnTo>
                <a:lnTo>
                  <a:pt x="73" y="5"/>
                </a:lnTo>
                <a:lnTo>
                  <a:pt x="65" y="2"/>
                </a:lnTo>
                <a:lnTo>
                  <a:pt x="55" y="0"/>
                </a:lnTo>
                <a:lnTo>
                  <a:pt x="44" y="0"/>
                </a:lnTo>
                <a:lnTo>
                  <a:pt x="30" y="1"/>
                </a:lnTo>
                <a:lnTo>
                  <a:pt x="15" y="7"/>
                </a:lnTo>
                <a:lnTo>
                  <a:pt x="0" y="15"/>
                </a:lnTo>
                <a:lnTo>
                  <a:pt x="0" y="230"/>
                </a:lnTo>
                <a:lnTo>
                  <a:pt x="3" y="230"/>
                </a:lnTo>
                <a:lnTo>
                  <a:pt x="7" y="229"/>
                </a:lnTo>
                <a:lnTo>
                  <a:pt x="16" y="228"/>
                </a:lnTo>
                <a:lnTo>
                  <a:pt x="27" y="225"/>
                </a:lnTo>
                <a:lnTo>
                  <a:pt x="39" y="222"/>
                </a:lnTo>
                <a:lnTo>
                  <a:pt x="53" y="216"/>
                </a:lnTo>
                <a:lnTo>
                  <a:pt x="67" y="208"/>
                </a:lnTo>
                <a:lnTo>
                  <a:pt x="80" y="199"/>
                </a:lnTo>
                <a:lnTo>
                  <a:pt x="80" y="7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37" name="Freeform 536"/>
          <p:cNvSpPr/>
          <p:nvPr>
            <p:custDataLst>
              <p:tags r:id="rId498"/>
            </p:custDataLst>
          </p:nvPr>
        </p:nvSpPr>
        <p:spPr>
          <a:xfrm>
            <a:off x="4869180" y="1916430"/>
            <a:ext cx="25400" cy="27305"/>
          </a:xfrm>
          <a:custGeom>
            <a:avLst/>
            <a:gdLst>
              <a:gd name="txL" fmla="*/ 0 w 117"/>
              <a:gd name="txT" fmla="*/ 0 h 117"/>
              <a:gd name="txR" fmla="*/ 117 w 117"/>
              <a:gd name="txB" fmla="*/ 117 h 117"/>
            </a:gdLst>
            <a:ahLst/>
            <a:cxnLst>
              <a:cxn ang="0">
                <a:pos x="58" y="117"/>
              </a:cxn>
              <a:cxn ang="0">
                <a:pos x="70" y="116"/>
              </a:cxn>
              <a:cxn ang="0">
                <a:pos x="81" y="112"/>
              </a:cxn>
              <a:cxn ang="0">
                <a:pos x="90" y="106"/>
              </a:cxn>
              <a:cxn ang="0">
                <a:pos x="100" y="100"/>
              </a:cxn>
              <a:cxn ang="0">
                <a:pos x="106" y="90"/>
              </a:cxn>
              <a:cxn ang="0">
                <a:pos x="112" y="81"/>
              </a:cxn>
              <a:cxn ang="0">
                <a:pos x="116" y="70"/>
              </a:cxn>
              <a:cxn ang="0">
                <a:pos x="117" y="58"/>
              </a:cxn>
              <a:cxn ang="0">
                <a:pos x="116" y="46"/>
              </a:cxn>
              <a:cxn ang="0">
                <a:pos x="112" y="35"/>
              </a:cxn>
              <a:cxn ang="0">
                <a:pos x="106" y="25"/>
              </a:cxn>
              <a:cxn ang="0">
                <a:pos x="100" y="17"/>
              </a:cxn>
              <a:cxn ang="0">
                <a:pos x="90" y="9"/>
              </a:cxn>
              <a:cxn ang="0">
                <a:pos x="81" y="4"/>
              </a:cxn>
              <a:cxn ang="0">
                <a:pos x="70" y="1"/>
              </a:cxn>
              <a:cxn ang="0">
                <a:pos x="58" y="0"/>
              </a:cxn>
              <a:cxn ang="0">
                <a:pos x="47" y="1"/>
              </a:cxn>
              <a:cxn ang="0">
                <a:pos x="36" y="4"/>
              </a:cxn>
              <a:cxn ang="0">
                <a:pos x="26" y="9"/>
              </a:cxn>
              <a:cxn ang="0">
                <a:pos x="17" y="17"/>
              </a:cxn>
              <a:cxn ang="0">
                <a:pos x="10" y="25"/>
              </a:cxn>
              <a:cxn ang="0">
                <a:pos x="5" y="35"/>
              </a:cxn>
              <a:cxn ang="0">
                <a:pos x="1" y="46"/>
              </a:cxn>
              <a:cxn ang="0">
                <a:pos x="0" y="58"/>
              </a:cxn>
              <a:cxn ang="0">
                <a:pos x="1" y="70"/>
              </a:cxn>
              <a:cxn ang="0">
                <a:pos x="5" y="81"/>
              </a:cxn>
              <a:cxn ang="0">
                <a:pos x="10" y="90"/>
              </a:cxn>
              <a:cxn ang="0">
                <a:pos x="17" y="100"/>
              </a:cxn>
              <a:cxn ang="0">
                <a:pos x="26" y="106"/>
              </a:cxn>
              <a:cxn ang="0">
                <a:pos x="36" y="112"/>
              </a:cxn>
              <a:cxn ang="0">
                <a:pos x="47" y="116"/>
              </a:cxn>
              <a:cxn ang="0">
                <a:pos x="58" y="117"/>
              </a:cxn>
            </a:cxnLst>
            <a:rect l="txL" t="txT" r="txR" b="txB"/>
            <a:pathLst>
              <a:path w="117" h="117">
                <a:moveTo>
                  <a:pt x="58" y="117"/>
                </a:moveTo>
                <a:lnTo>
                  <a:pt x="70" y="116"/>
                </a:lnTo>
                <a:lnTo>
                  <a:pt x="81" y="112"/>
                </a:lnTo>
                <a:lnTo>
                  <a:pt x="90" y="106"/>
                </a:lnTo>
                <a:lnTo>
                  <a:pt x="100" y="100"/>
                </a:lnTo>
                <a:lnTo>
                  <a:pt x="106" y="90"/>
                </a:lnTo>
                <a:lnTo>
                  <a:pt x="112" y="81"/>
                </a:lnTo>
                <a:lnTo>
                  <a:pt x="116" y="70"/>
                </a:lnTo>
                <a:lnTo>
                  <a:pt x="117" y="58"/>
                </a:lnTo>
                <a:lnTo>
                  <a:pt x="116" y="46"/>
                </a:lnTo>
                <a:lnTo>
                  <a:pt x="112" y="35"/>
                </a:lnTo>
                <a:lnTo>
                  <a:pt x="106" y="25"/>
                </a:lnTo>
                <a:lnTo>
                  <a:pt x="100" y="17"/>
                </a:lnTo>
                <a:lnTo>
                  <a:pt x="90" y="9"/>
                </a:lnTo>
                <a:lnTo>
                  <a:pt x="81" y="4"/>
                </a:lnTo>
                <a:lnTo>
                  <a:pt x="70" y="1"/>
                </a:lnTo>
                <a:lnTo>
                  <a:pt x="58" y="0"/>
                </a:lnTo>
                <a:lnTo>
                  <a:pt x="47" y="1"/>
                </a:lnTo>
                <a:lnTo>
                  <a:pt x="36" y="4"/>
                </a:lnTo>
                <a:lnTo>
                  <a:pt x="26" y="9"/>
                </a:lnTo>
                <a:lnTo>
                  <a:pt x="17" y="17"/>
                </a:lnTo>
                <a:lnTo>
                  <a:pt x="10" y="25"/>
                </a:lnTo>
                <a:lnTo>
                  <a:pt x="5" y="35"/>
                </a:lnTo>
                <a:lnTo>
                  <a:pt x="1" y="46"/>
                </a:lnTo>
                <a:lnTo>
                  <a:pt x="0" y="58"/>
                </a:lnTo>
                <a:lnTo>
                  <a:pt x="1" y="70"/>
                </a:lnTo>
                <a:lnTo>
                  <a:pt x="5" y="81"/>
                </a:lnTo>
                <a:lnTo>
                  <a:pt x="10" y="90"/>
                </a:lnTo>
                <a:lnTo>
                  <a:pt x="17" y="100"/>
                </a:lnTo>
                <a:lnTo>
                  <a:pt x="26" y="106"/>
                </a:lnTo>
                <a:lnTo>
                  <a:pt x="36" y="112"/>
                </a:lnTo>
                <a:lnTo>
                  <a:pt x="47" y="116"/>
                </a:lnTo>
                <a:lnTo>
                  <a:pt x="58" y="117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38" name="Freeform 537"/>
          <p:cNvSpPr/>
          <p:nvPr>
            <p:custDataLst>
              <p:tags r:id="rId499"/>
            </p:custDataLst>
          </p:nvPr>
        </p:nvSpPr>
        <p:spPr>
          <a:xfrm>
            <a:off x="4786630" y="1916430"/>
            <a:ext cx="14605" cy="14605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0" y="56"/>
              </a:cxn>
              <a:cxn ang="0">
                <a:pos x="50" y="49"/>
              </a:cxn>
              <a:cxn ang="0">
                <a:pos x="56" y="40"/>
              </a:cxn>
              <a:cxn ang="0">
                <a:pos x="58" y="29"/>
              </a:cxn>
              <a:cxn ang="0">
                <a:pos x="56" y="17"/>
              </a:cxn>
              <a:cxn ang="0">
                <a:pos x="50" y="8"/>
              </a:cxn>
              <a:cxn ang="0">
                <a:pos x="40" y="2"/>
              </a:cxn>
              <a:cxn ang="0">
                <a:pos x="29" y="0"/>
              </a:cxn>
              <a:cxn ang="0">
                <a:pos x="17" y="2"/>
              </a:cxn>
              <a:cxn ang="0">
                <a:pos x="8" y="8"/>
              </a:cxn>
              <a:cxn ang="0">
                <a:pos x="2" y="17"/>
              </a:cxn>
              <a:cxn ang="0">
                <a:pos x="0" y="29"/>
              </a:cxn>
              <a:cxn ang="0">
                <a:pos x="2" y="40"/>
              </a:cxn>
              <a:cxn ang="0">
                <a:pos x="8" y="49"/>
              </a:cxn>
              <a:cxn ang="0">
                <a:pos x="17" y="56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0" y="56"/>
                </a:lnTo>
                <a:lnTo>
                  <a:pt x="50" y="49"/>
                </a:lnTo>
                <a:lnTo>
                  <a:pt x="56" y="40"/>
                </a:lnTo>
                <a:lnTo>
                  <a:pt x="58" y="29"/>
                </a:lnTo>
                <a:lnTo>
                  <a:pt x="56" y="17"/>
                </a:lnTo>
                <a:lnTo>
                  <a:pt x="50" y="8"/>
                </a:lnTo>
                <a:lnTo>
                  <a:pt x="40" y="2"/>
                </a:lnTo>
                <a:lnTo>
                  <a:pt x="29" y="0"/>
                </a:lnTo>
                <a:lnTo>
                  <a:pt x="17" y="2"/>
                </a:lnTo>
                <a:lnTo>
                  <a:pt x="8" y="8"/>
                </a:lnTo>
                <a:lnTo>
                  <a:pt x="2" y="17"/>
                </a:lnTo>
                <a:lnTo>
                  <a:pt x="0" y="29"/>
                </a:lnTo>
                <a:lnTo>
                  <a:pt x="2" y="40"/>
                </a:lnTo>
                <a:lnTo>
                  <a:pt x="8" y="49"/>
                </a:lnTo>
                <a:lnTo>
                  <a:pt x="17" y="56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39" name="Freeform 538"/>
          <p:cNvSpPr/>
          <p:nvPr>
            <p:custDataLst>
              <p:tags r:id="rId500"/>
            </p:custDataLst>
          </p:nvPr>
        </p:nvSpPr>
        <p:spPr>
          <a:xfrm>
            <a:off x="4810125" y="1917700"/>
            <a:ext cx="12700" cy="12700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1" y="57"/>
              </a:cxn>
              <a:cxn ang="0">
                <a:pos x="50" y="51"/>
              </a:cxn>
              <a:cxn ang="0">
                <a:pos x="56" y="42"/>
              </a:cxn>
              <a:cxn ang="0">
                <a:pos x="58" y="30"/>
              </a:cxn>
              <a:cxn ang="0">
                <a:pos x="56" y="19"/>
              </a:cxn>
              <a:cxn ang="0">
                <a:pos x="50" y="9"/>
              </a:cxn>
              <a:cxn ang="0">
                <a:pos x="41" y="3"/>
              </a:cxn>
              <a:cxn ang="0">
                <a:pos x="29" y="0"/>
              </a:cxn>
              <a:cxn ang="0">
                <a:pos x="18" y="3"/>
              </a:cxn>
              <a:cxn ang="0">
                <a:pos x="9" y="9"/>
              </a:cxn>
              <a:cxn ang="0">
                <a:pos x="2" y="19"/>
              </a:cxn>
              <a:cxn ang="0">
                <a:pos x="0" y="30"/>
              </a:cxn>
              <a:cxn ang="0">
                <a:pos x="2" y="42"/>
              </a:cxn>
              <a:cxn ang="0">
                <a:pos x="9" y="51"/>
              </a:cxn>
              <a:cxn ang="0">
                <a:pos x="18" y="57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1" y="57"/>
                </a:lnTo>
                <a:lnTo>
                  <a:pt x="50" y="51"/>
                </a:lnTo>
                <a:lnTo>
                  <a:pt x="56" y="42"/>
                </a:lnTo>
                <a:lnTo>
                  <a:pt x="58" y="30"/>
                </a:lnTo>
                <a:lnTo>
                  <a:pt x="56" y="19"/>
                </a:lnTo>
                <a:lnTo>
                  <a:pt x="50" y="9"/>
                </a:lnTo>
                <a:lnTo>
                  <a:pt x="41" y="3"/>
                </a:lnTo>
                <a:lnTo>
                  <a:pt x="29" y="0"/>
                </a:lnTo>
                <a:lnTo>
                  <a:pt x="18" y="3"/>
                </a:lnTo>
                <a:lnTo>
                  <a:pt x="9" y="9"/>
                </a:lnTo>
                <a:lnTo>
                  <a:pt x="2" y="19"/>
                </a:lnTo>
                <a:lnTo>
                  <a:pt x="0" y="30"/>
                </a:lnTo>
                <a:lnTo>
                  <a:pt x="2" y="42"/>
                </a:lnTo>
                <a:lnTo>
                  <a:pt x="9" y="51"/>
                </a:lnTo>
                <a:lnTo>
                  <a:pt x="18" y="57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40" name="Freeform 539"/>
          <p:cNvSpPr/>
          <p:nvPr>
            <p:custDataLst>
              <p:tags r:id="rId501"/>
            </p:custDataLst>
          </p:nvPr>
        </p:nvSpPr>
        <p:spPr>
          <a:xfrm>
            <a:off x="4721225" y="1735455"/>
            <a:ext cx="36830" cy="180975"/>
          </a:xfrm>
          <a:custGeom>
            <a:avLst/>
            <a:gdLst>
              <a:gd name="txL" fmla="*/ 0 w 166"/>
              <a:gd name="txT" fmla="*/ 0 h 800"/>
              <a:gd name="txR" fmla="*/ 166 w 166"/>
              <a:gd name="txB" fmla="*/ 800 h 800"/>
            </a:gdLst>
            <a:ahLst/>
            <a:cxnLst>
              <a:cxn ang="0">
                <a:pos x="52" y="16"/>
              </a:cxn>
              <a:cxn ang="0">
                <a:pos x="47" y="32"/>
              </a:cxn>
              <a:cxn ang="0">
                <a:pos x="36" y="77"/>
              </a:cxn>
              <a:cxn ang="0">
                <a:pos x="21" y="148"/>
              </a:cxn>
              <a:cxn ang="0">
                <a:pos x="8" y="244"/>
              </a:cxn>
              <a:cxn ang="0">
                <a:pos x="0" y="359"/>
              </a:cxn>
              <a:cxn ang="0">
                <a:pos x="2" y="492"/>
              </a:cxn>
              <a:cxn ang="0">
                <a:pos x="15" y="640"/>
              </a:cxn>
              <a:cxn ang="0">
                <a:pos x="46" y="800"/>
              </a:cxn>
              <a:cxn ang="0">
                <a:pos x="161" y="794"/>
              </a:cxn>
              <a:cxn ang="0">
                <a:pos x="156" y="770"/>
              </a:cxn>
              <a:cxn ang="0">
                <a:pos x="145" y="706"/>
              </a:cxn>
              <a:cxn ang="0">
                <a:pos x="131" y="610"/>
              </a:cxn>
              <a:cxn ang="0">
                <a:pos x="118" y="493"/>
              </a:cxn>
              <a:cxn ang="0">
                <a:pos x="111" y="364"/>
              </a:cxn>
              <a:cxn ang="0">
                <a:pos x="115" y="235"/>
              </a:cxn>
              <a:cxn ang="0">
                <a:pos x="132" y="113"/>
              </a:cxn>
              <a:cxn ang="0">
                <a:pos x="166" y="9"/>
              </a:cxn>
              <a:cxn ang="0">
                <a:pos x="166" y="8"/>
              </a:cxn>
              <a:cxn ang="0">
                <a:pos x="166" y="6"/>
              </a:cxn>
              <a:cxn ang="0">
                <a:pos x="164" y="4"/>
              </a:cxn>
              <a:cxn ang="0">
                <a:pos x="157" y="0"/>
              </a:cxn>
              <a:cxn ang="0">
                <a:pos x="143" y="0"/>
              </a:cxn>
              <a:cxn ang="0">
                <a:pos x="123" y="1"/>
              </a:cxn>
              <a:cxn ang="0">
                <a:pos x="93" y="7"/>
              </a:cxn>
              <a:cxn ang="0">
                <a:pos x="52" y="16"/>
              </a:cxn>
            </a:cxnLst>
            <a:rect l="txL" t="txT" r="txR" b="txB"/>
            <a:pathLst>
              <a:path w="166" h="800">
                <a:moveTo>
                  <a:pt x="52" y="16"/>
                </a:moveTo>
                <a:lnTo>
                  <a:pt x="47" y="32"/>
                </a:lnTo>
                <a:lnTo>
                  <a:pt x="36" y="77"/>
                </a:lnTo>
                <a:lnTo>
                  <a:pt x="21" y="148"/>
                </a:lnTo>
                <a:lnTo>
                  <a:pt x="8" y="244"/>
                </a:lnTo>
                <a:lnTo>
                  <a:pt x="0" y="359"/>
                </a:lnTo>
                <a:lnTo>
                  <a:pt x="2" y="492"/>
                </a:lnTo>
                <a:lnTo>
                  <a:pt x="15" y="640"/>
                </a:lnTo>
                <a:lnTo>
                  <a:pt x="46" y="800"/>
                </a:lnTo>
                <a:lnTo>
                  <a:pt x="161" y="794"/>
                </a:lnTo>
                <a:lnTo>
                  <a:pt x="156" y="770"/>
                </a:lnTo>
                <a:lnTo>
                  <a:pt x="145" y="706"/>
                </a:lnTo>
                <a:lnTo>
                  <a:pt x="131" y="610"/>
                </a:lnTo>
                <a:lnTo>
                  <a:pt x="118" y="493"/>
                </a:lnTo>
                <a:lnTo>
                  <a:pt x="111" y="364"/>
                </a:lnTo>
                <a:lnTo>
                  <a:pt x="115" y="235"/>
                </a:lnTo>
                <a:lnTo>
                  <a:pt x="132" y="113"/>
                </a:lnTo>
                <a:lnTo>
                  <a:pt x="166" y="9"/>
                </a:lnTo>
                <a:lnTo>
                  <a:pt x="166" y="8"/>
                </a:lnTo>
                <a:lnTo>
                  <a:pt x="166" y="6"/>
                </a:lnTo>
                <a:lnTo>
                  <a:pt x="164" y="4"/>
                </a:lnTo>
                <a:lnTo>
                  <a:pt x="157" y="0"/>
                </a:lnTo>
                <a:lnTo>
                  <a:pt x="143" y="0"/>
                </a:lnTo>
                <a:lnTo>
                  <a:pt x="123" y="1"/>
                </a:lnTo>
                <a:lnTo>
                  <a:pt x="93" y="7"/>
                </a:lnTo>
                <a:lnTo>
                  <a:pt x="52" y="1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41" name="Freeform 540"/>
          <p:cNvSpPr/>
          <p:nvPr>
            <p:custDataLst>
              <p:tags r:id="rId502"/>
            </p:custDataLst>
          </p:nvPr>
        </p:nvSpPr>
        <p:spPr>
          <a:xfrm>
            <a:off x="4914900" y="1713230"/>
            <a:ext cx="50800" cy="203200"/>
          </a:xfrm>
          <a:custGeom>
            <a:avLst/>
            <a:gdLst>
              <a:gd name="txL" fmla="*/ 0 w 225"/>
              <a:gd name="txT" fmla="*/ 0 h 893"/>
              <a:gd name="txR" fmla="*/ 225 w 225"/>
              <a:gd name="txB" fmla="*/ 893 h 893"/>
            </a:gdLst>
            <a:ahLst/>
            <a:cxnLst>
              <a:cxn ang="0">
                <a:pos x="225" y="6"/>
              </a:cxn>
              <a:cxn ang="0">
                <a:pos x="219" y="12"/>
              </a:cxn>
              <a:cxn ang="0">
                <a:pos x="204" y="35"/>
              </a:cxn>
              <a:cxn ang="0">
                <a:pos x="185" y="82"/>
              </a:cxn>
              <a:cxn ang="0">
                <a:pos x="165" y="158"/>
              </a:cxn>
              <a:cxn ang="0">
                <a:pos x="149" y="270"/>
              </a:cxn>
              <a:cxn ang="0">
                <a:pos x="141" y="427"/>
              </a:cxn>
              <a:cxn ang="0">
                <a:pos x="146" y="631"/>
              </a:cxn>
              <a:cxn ang="0">
                <a:pos x="168" y="893"/>
              </a:cxn>
              <a:cxn ang="0">
                <a:pos x="41" y="893"/>
              </a:cxn>
              <a:cxn ang="0">
                <a:pos x="36" y="867"/>
              </a:cxn>
              <a:cxn ang="0">
                <a:pos x="26" y="794"/>
              </a:cxn>
              <a:cxn ang="0">
                <a:pos x="13" y="686"/>
              </a:cxn>
              <a:cxn ang="0">
                <a:pos x="3" y="554"/>
              </a:cxn>
              <a:cxn ang="0">
                <a:pos x="0" y="408"/>
              </a:cxn>
              <a:cxn ang="0">
                <a:pos x="6" y="260"/>
              </a:cxn>
              <a:cxn ang="0">
                <a:pos x="30" y="121"/>
              </a:cxn>
              <a:cxn ang="0">
                <a:pos x="73" y="0"/>
              </a:cxn>
              <a:cxn ang="0">
                <a:pos x="225" y="6"/>
              </a:cxn>
            </a:cxnLst>
            <a:rect l="txL" t="txT" r="txR" b="txB"/>
            <a:pathLst>
              <a:path w="225" h="893">
                <a:moveTo>
                  <a:pt x="225" y="6"/>
                </a:moveTo>
                <a:lnTo>
                  <a:pt x="219" y="12"/>
                </a:lnTo>
                <a:lnTo>
                  <a:pt x="204" y="35"/>
                </a:lnTo>
                <a:lnTo>
                  <a:pt x="185" y="82"/>
                </a:lnTo>
                <a:lnTo>
                  <a:pt x="165" y="158"/>
                </a:lnTo>
                <a:lnTo>
                  <a:pt x="149" y="270"/>
                </a:lnTo>
                <a:lnTo>
                  <a:pt x="141" y="427"/>
                </a:lnTo>
                <a:lnTo>
                  <a:pt x="146" y="631"/>
                </a:lnTo>
                <a:lnTo>
                  <a:pt x="168" y="893"/>
                </a:lnTo>
                <a:lnTo>
                  <a:pt x="41" y="893"/>
                </a:lnTo>
                <a:lnTo>
                  <a:pt x="36" y="867"/>
                </a:lnTo>
                <a:lnTo>
                  <a:pt x="26" y="794"/>
                </a:lnTo>
                <a:lnTo>
                  <a:pt x="13" y="686"/>
                </a:lnTo>
                <a:lnTo>
                  <a:pt x="3" y="554"/>
                </a:lnTo>
                <a:lnTo>
                  <a:pt x="0" y="408"/>
                </a:lnTo>
                <a:lnTo>
                  <a:pt x="6" y="260"/>
                </a:lnTo>
                <a:lnTo>
                  <a:pt x="30" y="121"/>
                </a:lnTo>
                <a:lnTo>
                  <a:pt x="73" y="0"/>
                </a:lnTo>
                <a:lnTo>
                  <a:pt x="225" y="6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42" name="Freeform 541"/>
          <p:cNvSpPr/>
          <p:nvPr>
            <p:custDataLst>
              <p:tags r:id="rId503"/>
            </p:custDataLst>
          </p:nvPr>
        </p:nvSpPr>
        <p:spPr>
          <a:xfrm>
            <a:off x="4721225" y="1746250"/>
            <a:ext cx="33655" cy="158750"/>
          </a:xfrm>
          <a:custGeom>
            <a:avLst/>
            <a:gdLst>
              <a:gd name="txL" fmla="*/ 0 w 145"/>
              <a:gd name="txT" fmla="*/ 0 h 699"/>
              <a:gd name="txR" fmla="*/ 145 w 145"/>
              <a:gd name="txB" fmla="*/ 699 h 699"/>
            </a:gdLst>
            <a:ahLst/>
            <a:cxnLst>
              <a:cxn ang="0">
                <a:pos x="46" y="14"/>
              </a:cxn>
              <a:cxn ang="0">
                <a:pos x="41" y="28"/>
              </a:cxn>
              <a:cxn ang="0">
                <a:pos x="32" y="67"/>
              </a:cxn>
              <a:cxn ang="0">
                <a:pos x="20" y="130"/>
              </a:cxn>
              <a:cxn ang="0">
                <a:pos x="7" y="213"/>
              </a:cxn>
              <a:cxn ang="0">
                <a:pos x="0" y="314"/>
              </a:cxn>
              <a:cxn ang="0">
                <a:pos x="1" y="430"/>
              </a:cxn>
              <a:cxn ang="0">
                <a:pos x="13" y="559"/>
              </a:cxn>
              <a:cxn ang="0">
                <a:pos x="40" y="699"/>
              </a:cxn>
              <a:cxn ang="0">
                <a:pos x="140" y="693"/>
              </a:cxn>
              <a:cxn ang="0">
                <a:pos x="135" y="672"/>
              </a:cxn>
              <a:cxn ang="0">
                <a:pos x="126" y="616"/>
              </a:cxn>
              <a:cxn ang="0">
                <a:pos x="113" y="532"/>
              </a:cxn>
              <a:cxn ang="0">
                <a:pos x="103" y="430"/>
              </a:cxn>
              <a:cxn ang="0">
                <a:pos x="97" y="317"/>
              </a:cxn>
              <a:cxn ang="0">
                <a:pos x="100" y="205"/>
              </a:cxn>
              <a:cxn ang="0">
                <a:pos x="115" y="98"/>
              </a:cxn>
              <a:cxn ang="0">
                <a:pos x="145" y="8"/>
              </a:cxn>
              <a:cxn ang="0">
                <a:pos x="145" y="7"/>
              </a:cxn>
              <a:cxn ang="0">
                <a:pos x="145" y="5"/>
              </a:cxn>
              <a:cxn ang="0">
                <a:pos x="143" y="3"/>
              </a:cxn>
              <a:cxn ang="0">
                <a:pos x="137" y="0"/>
              </a:cxn>
              <a:cxn ang="0">
                <a:pos x="126" y="0"/>
              </a:cxn>
              <a:cxn ang="0">
                <a:pos x="108" y="1"/>
              </a:cxn>
              <a:cxn ang="0">
                <a:pos x="81" y="6"/>
              </a:cxn>
              <a:cxn ang="0">
                <a:pos x="46" y="14"/>
              </a:cxn>
            </a:cxnLst>
            <a:rect l="txL" t="txT" r="txR" b="txB"/>
            <a:pathLst>
              <a:path w="145" h="699">
                <a:moveTo>
                  <a:pt x="46" y="14"/>
                </a:moveTo>
                <a:lnTo>
                  <a:pt x="41" y="28"/>
                </a:lnTo>
                <a:lnTo>
                  <a:pt x="32" y="67"/>
                </a:lnTo>
                <a:lnTo>
                  <a:pt x="20" y="130"/>
                </a:lnTo>
                <a:lnTo>
                  <a:pt x="7" y="213"/>
                </a:lnTo>
                <a:lnTo>
                  <a:pt x="0" y="314"/>
                </a:lnTo>
                <a:lnTo>
                  <a:pt x="1" y="430"/>
                </a:lnTo>
                <a:lnTo>
                  <a:pt x="13" y="559"/>
                </a:lnTo>
                <a:lnTo>
                  <a:pt x="40" y="699"/>
                </a:lnTo>
                <a:lnTo>
                  <a:pt x="140" y="693"/>
                </a:lnTo>
                <a:lnTo>
                  <a:pt x="135" y="672"/>
                </a:lnTo>
                <a:lnTo>
                  <a:pt x="126" y="616"/>
                </a:lnTo>
                <a:lnTo>
                  <a:pt x="113" y="532"/>
                </a:lnTo>
                <a:lnTo>
                  <a:pt x="103" y="430"/>
                </a:lnTo>
                <a:lnTo>
                  <a:pt x="97" y="317"/>
                </a:lnTo>
                <a:lnTo>
                  <a:pt x="100" y="205"/>
                </a:lnTo>
                <a:lnTo>
                  <a:pt x="115" y="98"/>
                </a:lnTo>
                <a:lnTo>
                  <a:pt x="145" y="8"/>
                </a:lnTo>
                <a:lnTo>
                  <a:pt x="145" y="7"/>
                </a:lnTo>
                <a:lnTo>
                  <a:pt x="145" y="5"/>
                </a:lnTo>
                <a:lnTo>
                  <a:pt x="143" y="3"/>
                </a:lnTo>
                <a:lnTo>
                  <a:pt x="137" y="0"/>
                </a:lnTo>
                <a:lnTo>
                  <a:pt x="126" y="0"/>
                </a:lnTo>
                <a:lnTo>
                  <a:pt x="108" y="1"/>
                </a:lnTo>
                <a:lnTo>
                  <a:pt x="81" y="6"/>
                </a:lnTo>
                <a:lnTo>
                  <a:pt x="46" y="14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43" name="Freeform 542"/>
          <p:cNvSpPr/>
          <p:nvPr>
            <p:custDataLst>
              <p:tags r:id="rId504"/>
            </p:custDataLst>
          </p:nvPr>
        </p:nvSpPr>
        <p:spPr>
          <a:xfrm>
            <a:off x="4723130" y="1757680"/>
            <a:ext cx="28575" cy="135255"/>
          </a:xfrm>
          <a:custGeom>
            <a:avLst/>
            <a:gdLst>
              <a:gd name="txL" fmla="*/ 0 w 123"/>
              <a:gd name="txT" fmla="*/ 0 h 597"/>
              <a:gd name="txR" fmla="*/ 123 w 123"/>
              <a:gd name="txB" fmla="*/ 597 h 597"/>
            </a:gdLst>
            <a:ahLst/>
            <a:cxnLst>
              <a:cxn ang="0">
                <a:pos x="39" y="12"/>
              </a:cxn>
              <a:cxn ang="0">
                <a:pos x="35" y="23"/>
              </a:cxn>
              <a:cxn ang="0">
                <a:pos x="26" y="57"/>
              </a:cxn>
              <a:cxn ang="0">
                <a:pos x="16" y="111"/>
              </a:cxn>
              <a:cxn ang="0">
                <a:pos x="6" y="181"/>
              </a:cxn>
              <a:cxn ang="0">
                <a:pos x="0" y="267"/>
              </a:cxn>
              <a:cxn ang="0">
                <a:pos x="1" y="367"/>
              </a:cxn>
              <a:cxn ang="0">
                <a:pos x="11" y="477"/>
              </a:cxn>
              <a:cxn ang="0">
                <a:pos x="34" y="597"/>
              </a:cxn>
              <a:cxn ang="0">
                <a:pos x="119" y="591"/>
              </a:cxn>
              <a:cxn ang="0">
                <a:pos x="115" y="574"/>
              </a:cxn>
              <a:cxn ang="0">
                <a:pos x="107" y="526"/>
              </a:cxn>
              <a:cxn ang="0">
                <a:pos x="97" y="454"/>
              </a:cxn>
              <a:cxn ang="0">
                <a:pos x="88" y="367"/>
              </a:cxn>
              <a:cxn ang="0">
                <a:pos x="82" y="272"/>
              </a:cxn>
              <a:cxn ang="0">
                <a:pos x="84" y="175"/>
              </a:cxn>
              <a:cxn ang="0">
                <a:pos x="97" y="84"/>
              </a:cxn>
              <a:cxn ang="0">
                <a:pos x="123" y="7"/>
              </a:cxn>
              <a:cxn ang="0">
                <a:pos x="123" y="6"/>
              </a:cxn>
              <a:cxn ang="0">
                <a:pos x="123" y="5"/>
              </a:cxn>
              <a:cxn ang="0">
                <a:pos x="121" y="3"/>
              </a:cxn>
              <a:cxn ang="0">
                <a:pos x="117" y="0"/>
              </a:cxn>
              <a:cxn ang="0">
                <a:pos x="106" y="0"/>
              </a:cxn>
              <a:cxn ang="0">
                <a:pos x="91" y="2"/>
              </a:cxn>
              <a:cxn ang="0">
                <a:pos x="70" y="5"/>
              </a:cxn>
              <a:cxn ang="0">
                <a:pos x="39" y="12"/>
              </a:cxn>
            </a:cxnLst>
            <a:rect l="txL" t="txT" r="txR" b="txB"/>
            <a:pathLst>
              <a:path w="123" h="597">
                <a:moveTo>
                  <a:pt x="39" y="12"/>
                </a:moveTo>
                <a:lnTo>
                  <a:pt x="35" y="23"/>
                </a:lnTo>
                <a:lnTo>
                  <a:pt x="26" y="57"/>
                </a:lnTo>
                <a:lnTo>
                  <a:pt x="16" y="111"/>
                </a:lnTo>
                <a:lnTo>
                  <a:pt x="6" y="181"/>
                </a:lnTo>
                <a:lnTo>
                  <a:pt x="0" y="267"/>
                </a:lnTo>
                <a:lnTo>
                  <a:pt x="1" y="367"/>
                </a:lnTo>
                <a:lnTo>
                  <a:pt x="11" y="477"/>
                </a:lnTo>
                <a:lnTo>
                  <a:pt x="34" y="597"/>
                </a:lnTo>
                <a:lnTo>
                  <a:pt x="119" y="591"/>
                </a:lnTo>
                <a:lnTo>
                  <a:pt x="115" y="574"/>
                </a:lnTo>
                <a:lnTo>
                  <a:pt x="107" y="526"/>
                </a:lnTo>
                <a:lnTo>
                  <a:pt x="97" y="454"/>
                </a:lnTo>
                <a:lnTo>
                  <a:pt x="88" y="367"/>
                </a:lnTo>
                <a:lnTo>
                  <a:pt x="82" y="272"/>
                </a:lnTo>
                <a:lnTo>
                  <a:pt x="84" y="175"/>
                </a:lnTo>
                <a:lnTo>
                  <a:pt x="97" y="84"/>
                </a:lnTo>
                <a:lnTo>
                  <a:pt x="123" y="7"/>
                </a:lnTo>
                <a:lnTo>
                  <a:pt x="123" y="6"/>
                </a:lnTo>
                <a:lnTo>
                  <a:pt x="123" y="5"/>
                </a:lnTo>
                <a:lnTo>
                  <a:pt x="121" y="3"/>
                </a:lnTo>
                <a:lnTo>
                  <a:pt x="117" y="0"/>
                </a:lnTo>
                <a:lnTo>
                  <a:pt x="106" y="0"/>
                </a:lnTo>
                <a:lnTo>
                  <a:pt x="91" y="2"/>
                </a:lnTo>
                <a:lnTo>
                  <a:pt x="70" y="5"/>
                </a:lnTo>
                <a:lnTo>
                  <a:pt x="39" y="12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44" name="Freeform 543"/>
          <p:cNvSpPr/>
          <p:nvPr>
            <p:custDataLst>
              <p:tags r:id="rId505"/>
            </p:custDataLst>
          </p:nvPr>
        </p:nvSpPr>
        <p:spPr>
          <a:xfrm>
            <a:off x="4724400" y="1767205"/>
            <a:ext cx="24130" cy="113030"/>
          </a:xfrm>
          <a:custGeom>
            <a:avLst/>
            <a:gdLst>
              <a:gd name="txL" fmla="*/ 0 w 103"/>
              <a:gd name="txT" fmla="*/ 0 h 492"/>
              <a:gd name="txR" fmla="*/ 103 w 103"/>
              <a:gd name="txB" fmla="*/ 492 h 492"/>
            </a:gdLst>
            <a:ahLst/>
            <a:cxnLst>
              <a:cxn ang="0">
                <a:pos x="32" y="9"/>
              </a:cxn>
              <a:cxn ang="0">
                <a:pos x="28" y="18"/>
              </a:cxn>
              <a:cxn ang="0">
                <a:pos x="21" y="47"/>
              </a:cxn>
              <a:cxn ang="0">
                <a:pos x="12" y="90"/>
              </a:cxn>
              <a:cxn ang="0">
                <a:pos x="4" y="149"/>
              </a:cxn>
              <a:cxn ang="0">
                <a:pos x="0" y="220"/>
              </a:cxn>
              <a:cxn ang="0">
                <a:pos x="0" y="303"/>
              </a:cxn>
              <a:cxn ang="0">
                <a:pos x="9" y="394"/>
              </a:cxn>
              <a:cxn ang="0">
                <a:pos x="27" y="492"/>
              </a:cxn>
              <a:cxn ang="0">
                <a:pos x="98" y="489"/>
              </a:cxn>
              <a:cxn ang="0">
                <a:pos x="95" y="474"/>
              </a:cxn>
              <a:cxn ang="0">
                <a:pos x="88" y="434"/>
              </a:cxn>
              <a:cxn ang="0">
                <a:pos x="80" y="375"/>
              </a:cxn>
              <a:cxn ang="0">
                <a:pos x="72" y="303"/>
              </a:cxn>
              <a:cxn ang="0">
                <a:pos x="68" y="224"/>
              </a:cxn>
              <a:cxn ang="0">
                <a:pos x="70" y="144"/>
              </a:cxn>
              <a:cxn ang="0">
                <a:pos x="81" y="68"/>
              </a:cxn>
              <a:cxn ang="0">
                <a:pos x="103" y="5"/>
              </a:cxn>
              <a:cxn ang="0">
                <a:pos x="103" y="4"/>
              </a:cxn>
              <a:cxn ang="0">
                <a:pos x="103" y="3"/>
              </a:cxn>
              <a:cxn ang="0">
                <a:pos x="100" y="1"/>
              </a:cxn>
              <a:cxn ang="0">
                <a:pos x="97" y="0"/>
              </a:cxn>
              <a:cxn ang="0">
                <a:pos x="89" y="0"/>
              </a:cxn>
              <a:cxn ang="0">
                <a:pos x="75" y="0"/>
              </a:cxn>
              <a:cxn ang="0">
                <a:pos x="57" y="3"/>
              </a:cxn>
              <a:cxn ang="0">
                <a:pos x="32" y="9"/>
              </a:cxn>
            </a:cxnLst>
            <a:rect l="txL" t="txT" r="txR" b="txB"/>
            <a:pathLst>
              <a:path w="103" h="492">
                <a:moveTo>
                  <a:pt x="32" y="9"/>
                </a:moveTo>
                <a:lnTo>
                  <a:pt x="28" y="18"/>
                </a:lnTo>
                <a:lnTo>
                  <a:pt x="21" y="47"/>
                </a:lnTo>
                <a:lnTo>
                  <a:pt x="12" y="90"/>
                </a:lnTo>
                <a:lnTo>
                  <a:pt x="4" y="149"/>
                </a:lnTo>
                <a:lnTo>
                  <a:pt x="0" y="220"/>
                </a:lnTo>
                <a:lnTo>
                  <a:pt x="0" y="303"/>
                </a:lnTo>
                <a:lnTo>
                  <a:pt x="9" y="394"/>
                </a:lnTo>
                <a:lnTo>
                  <a:pt x="27" y="492"/>
                </a:lnTo>
                <a:lnTo>
                  <a:pt x="98" y="489"/>
                </a:lnTo>
                <a:lnTo>
                  <a:pt x="95" y="474"/>
                </a:lnTo>
                <a:lnTo>
                  <a:pt x="88" y="434"/>
                </a:lnTo>
                <a:lnTo>
                  <a:pt x="80" y="375"/>
                </a:lnTo>
                <a:lnTo>
                  <a:pt x="72" y="303"/>
                </a:lnTo>
                <a:lnTo>
                  <a:pt x="68" y="224"/>
                </a:lnTo>
                <a:lnTo>
                  <a:pt x="70" y="144"/>
                </a:lnTo>
                <a:lnTo>
                  <a:pt x="81" y="68"/>
                </a:lnTo>
                <a:lnTo>
                  <a:pt x="103" y="5"/>
                </a:lnTo>
                <a:lnTo>
                  <a:pt x="103" y="4"/>
                </a:lnTo>
                <a:lnTo>
                  <a:pt x="103" y="3"/>
                </a:lnTo>
                <a:lnTo>
                  <a:pt x="100" y="1"/>
                </a:lnTo>
                <a:lnTo>
                  <a:pt x="97" y="0"/>
                </a:lnTo>
                <a:lnTo>
                  <a:pt x="89" y="0"/>
                </a:lnTo>
                <a:lnTo>
                  <a:pt x="75" y="0"/>
                </a:lnTo>
                <a:lnTo>
                  <a:pt x="57" y="3"/>
                </a:lnTo>
                <a:lnTo>
                  <a:pt x="32" y="9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45" name="Freeform 544"/>
          <p:cNvSpPr/>
          <p:nvPr>
            <p:custDataLst>
              <p:tags r:id="rId506"/>
            </p:custDataLst>
          </p:nvPr>
        </p:nvSpPr>
        <p:spPr>
          <a:xfrm>
            <a:off x="4726305" y="1778000"/>
            <a:ext cx="19050" cy="88900"/>
          </a:xfrm>
          <a:custGeom>
            <a:avLst/>
            <a:gdLst>
              <a:gd name="txL" fmla="*/ 0 w 82"/>
              <a:gd name="txT" fmla="*/ 0 h 390"/>
              <a:gd name="txR" fmla="*/ 82 w 82"/>
              <a:gd name="txB" fmla="*/ 390 h 390"/>
            </a:gdLst>
            <a:ahLst/>
            <a:cxnLst>
              <a:cxn ang="0">
                <a:pos x="25" y="8"/>
              </a:cxn>
              <a:cxn ang="0">
                <a:pos x="23" y="16"/>
              </a:cxn>
              <a:cxn ang="0">
                <a:pos x="17" y="38"/>
              </a:cxn>
              <a:cxn ang="0">
                <a:pos x="11" y="72"/>
              </a:cxn>
              <a:cxn ang="0">
                <a:pos x="4" y="118"/>
              </a:cxn>
              <a:cxn ang="0">
                <a:pos x="0" y="174"/>
              </a:cxn>
              <a:cxn ang="0">
                <a:pos x="0" y="240"/>
              </a:cxn>
              <a:cxn ang="0">
                <a:pos x="7" y="312"/>
              </a:cxn>
              <a:cxn ang="0">
                <a:pos x="22" y="390"/>
              </a:cxn>
              <a:cxn ang="0">
                <a:pos x="78" y="387"/>
              </a:cxn>
              <a:cxn ang="0">
                <a:pos x="76" y="375"/>
              </a:cxn>
              <a:cxn ang="0">
                <a:pos x="70" y="343"/>
              </a:cxn>
              <a:cxn ang="0">
                <a:pos x="63" y="297"/>
              </a:cxn>
              <a:cxn ang="0">
                <a:pos x="57" y="240"/>
              </a:cxn>
              <a:cxn ang="0">
                <a:pos x="54" y="178"/>
              </a:cxn>
              <a:cxn ang="0">
                <a:pos x="56" y="113"/>
              </a:cxn>
              <a:cxn ang="0">
                <a:pos x="64" y="55"/>
              </a:cxn>
              <a:cxn ang="0">
                <a:pos x="82" y="4"/>
              </a:cxn>
              <a:cxn ang="0">
                <a:pos x="82" y="4"/>
              </a:cxn>
              <a:cxn ang="0">
                <a:pos x="82" y="2"/>
              </a:cxn>
              <a:cxn ang="0">
                <a:pos x="80" y="1"/>
              </a:cxn>
              <a:cxn ang="0">
                <a:pos x="77" y="0"/>
              </a:cxn>
              <a:cxn ang="0">
                <a:pos x="70" y="0"/>
              </a:cxn>
              <a:cxn ang="0">
                <a:pos x="60" y="1"/>
              </a:cxn>
              <a:cxn ang="0">
                <a:pos x="46" y="3"/>
              </a:cxn>
              <a:cxn ang="0">
                <a:pos x="25" y="8"/>
              </a:cxn>
            </a:cxnLst>
            <a:rect l="txL" t="txT" r="txR" b="txB"/>
            <a:pathLst>
              <a:path w="82" h="390">
                <a:moveTo>
                  <a:pt x="25" y="8"/>
                </a:moveTo>
                <a:lnTo>
                  <a:pt x="23" y="16"/>
                </a:lnTo>
                <a:lnTo>
                  <a:pt x="17" y="38"/>
                </a:lnTo>
                <a:lnTo>
                  <a:pt x="11" y="72"/>
                </a:lnTo>
                <a:lnTo>
                  <a:pt x="4" y="118"/>
                </a:lnTo>
                <a:lnTo>
                  <a:pt x="0" y="174"/>
                </a:lnTo>
                <a:lnTo>
                  <a:pt x="0" y="240"/>
                </a:lnTo>
                <a:lnTo>
                  <a:pt x="7" y="312"/>
                </a:lnTo>
                <a:lnTo>
                  <a:pt x="22" y="390"/>
                </a:lnTo>
                <a:lnTo>
                  <a:pt x="78" y="387"/>
                </a:lnTo>
                <a:lnTo>
                  <a:pt x="76" y="375"/>
                </a:lnTo>
                <a:lnTo>
                  <a:pt x="70" y="343"/>
                </a:lnTo>
                <a:lnTo>
                  <a:pt x="63" y="297"/>
                </a:lnTo>
                <a:lnTo>
                  <a:pt x="57" y="240"/>
                </a:lnTo>
                <a:lnTo>
                  <a:pt x="54" y="178"/>
                </a:lnTo>
                <a:lnTo>
                  <a:pt x="56" y="113"/>
                </a:lnTo>
                <a:lnTo>
                  <a:pt x="64" y="55"/>
                </a:lnTo>
                <a:lnTo>
                  <a:pt x="82" y="4"/>
                </a:lnTo>
                <a:lnTo>
                  <a:pt x="82" y="4"/>
                </a:lnTo>
                <a:lnTo>
                  <a:pt x="82" y="2"/>
                </a:lnTo>
                <a:lnTo>
                  <a:pt x="80" y="1"/>
                </a:lnTo>
                <a:lnTo>
                  <a:pt x="77" y="0"/>
                </a:lnTo>
                <a:lnTo>
                  <a:pt x="70" y="0"/>
                </a:lnTo>
                <a:lnTo>
                  <a:pt x="60" y="1"/>
                </a:lnTo>
                <a:lnTo>
                  <a:pt x="46" y="3"/>
                </a:lnTo>
                <a:lnTo>
                  <a:pt x="25" y="8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46" name="Freeform 545"/>
          <p:cNvSpPr/>
          <p:nvPr>
            <p:custDataLst>
              <p:tags r:id="rId507"/>
            </p:custDataLst>
          </p:nvPr>
        </p:nvSpPr>
        <p:spPr>
          <a:xfrm>
            <a:off x="4727575" y="1789430"/>
            <a:ext cx="12700" cy="65405"/>
          </a:xfrm>
          <a:custGeom>
            <a:avLst/>
            <a:gdLst>
              <a:gd name="txL" fmla="*/ 0 w 59"/>
              <a:gd name="txT" fmla="*/ 0 h 288"/>
              <a:gd name="txR" fmla="*/ 59 w 59"/>
              <a:gd name="txB" fmla="*/ 288 h 288"/>
            </a:gdLst>
            <a:ahLst/>
            <a:cxnLst>
              <a:cxn ang="0">
                <a:pos x="18" y="6"/>
              </a:cxn>
              <a:cxn ang="0">
                <a:pos x="17" y="11"/>
              </a:cxn>
              <a:cxn ang="0">
                <a:pos x="13" y="27"/>
              </a:cxn>
              <a:cxn ang="0">
                <a:pos x="7" y="53"/>
              </a:cxn>
              <a:cxn ang="0">
                <a:pos x="2" y="87"/>
              </a:cxn>
              <a:cxn ang="0">
                <a:pos x="0" y="130"/>
              </a:cxn>
              <a:cxn ang="0">
                <a:pos x="0" y="177"/>
              </a:cxn>
              <a:cxn ang="0">
                <a:pos x="5" y="231"/>
              </a:cxn>
              <a:cxn ang="0">
                <a:pos x="16" y="288"/>
              </a:cxn>
              <a:cxn ang="0">
                <a:pos x="57" y="286"/>
              </a:cxn>
              <a:cxn ang="0">
                <a:pos x="56" y="278"/>
              </a:cxn>
              <a:cxn ang="0">
                <a:pos x="51" y="254"/>
              </a:cxn>
              <a:cxn ang="0">
                <a:pos x="47" y="219"/>
              </a:cxn>
              <a:cxn ang="0">
                <a:pos x="42" y="177"/>
              </a:cxn>
              <a:cxn ang="0">
                <a:pos x="40" y="131"/>
              </a:cxn>
              <a:cxn ang="0">
                <a:pos x="41" y="84"/>
              </a:cxn>
              <a:cxn ang="0">
                <a:pos x="47" y="40"/>
              </a:cxn>
              <a:cxn ang="0">
                <a:pos x="59" y="3"/>
              </a:cxn>
              <a:cxn ang="0">
                <a:pos x="59" y="3"/>
              </a:cxn>
              <a:cxn ang="0">
                <a:pos x="59" y="2"/>
              </a:cxn>
              <a:cxn ang="0">
                <a:pos x="58" y="1"/>
              </a:cxn>
              <a:cxn ang="0">
                <a:pos x="56" y="0"/>
              </a:cxn>
              <a:cxn ang="0">
                <a:pos x="51" y="0"/>
              </a:cxn>
              <a:cxn ang="0">
                <a:pos x="45" y="0"/>
              </a:cxn>
              <a:cxn ang="0">
                <a:pos x="33" y="2"/>
              </a:cxn>
              <a:cxn ang="0">
                <a:pos x="18" y="6"/>
              </a:cxn>
            </a:cxnLst>
            <a:rect l="txL" t="txT" r="txR" b="txB"/>
            <a:pathLst>
              <a:path w="59" h="288">
                <a:moveTo>
                  <a:pt x="18" y="6"/>
                </a:moveTo>
                <a:lnTo>
                  <a:pt x="17" y="11"/>
                </a:lnTo>
                <a:lnTo>
                  <a:pt x="13" y="27"/>
                </a:lnTo>
                <a:lnTo>
                  <a:pt x="7" y="53"/>
                </a:lnTo>
                <a:lnTo>
                  <a:pt x="2" y="87"/>
                </a:lnTo>
                <a:lnTo>
                  <a:pt x="0" y="130"/>
                </a:lnTo>
                <a:lnTo>
                  <a:pt x="0" y="177"/>
                </a:lnTo>
                <a:lnTo>
                  <a:pt x="5" y="231"/>
                </a:lnTo>
                <a:lnTo>
                  <a:pt x="16" y="288"/>
                </a:lnTo>
                <a:lnTo>
                  <a:pt x="57" y="286"/>
                </a:lnTo>
                <a:lnTo>
                  <a:pt x="56" y="278"/>
                </a:lnTo>
                <a:lnTo>
                  <a:pt x="51" y="254"/>
                </a:lnTo>
                <a:lnTo>
                  <a:pt x="47" y="219"/>
                </a:lnTo>
                <a:lnTo>
                  <a:pt x="42" y="177"/>
                </a:lnTo>
                <a:lnTo>
                  <a:pt x="40" y="131"/>
                </a:lnTo>
                <a:lnTo>
                  <a:pt x="41" y="84"/>
                </a:lnTo>
                <a:lnTo>
                  <a:pt x="47" y="40"/>
                </a:lnTo>
                <a:lnTo>
                  <a:pt x="59" y="3"/>
                </a:lnTo>
                <a:lnTo>
                  <a:pt x="59" y="3"/>
                </a:lnTo>
                <a:lnTo>
                  <a:pt x="59" y="2"/>
                </a:lnTo>
                <a:lnTo>
                  <a:pt x="58" y="1"/>
                </a:lnTo>
                <a:lnTo>
                  <a:pt x="56" y="0"/>
                </a:lnTo>
                <a:lnTo>
                  <a:pt x="51" y="0"/>
                </a:lnTo>
                <a:lnTo>
                  <a:pt x="45" y="0"/>
                </a:lnTo>
                <a:lnTo>
                  <a:pt x="33" y="2"/>
                </a:lnTo>
                <a:lnTo>
                  <a:pt x="18" y="6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47" name="Freeform 546"/>
          <p:cNvSpPr/>
          <p:nvPr>
            <p:custDataLst>
              <p:tags r:id="rId508"/>
            </p:custDataLst>
          </p:nvPr>
        </p:nvSpPr>
        <p:spPr>
          <a:xfrm>
            <a:off x="4916805" y="1725930"/>
            <a:ext cx="44450" cy="176530"/>
          </a:xfrm>
          <a:custGeom>
            <a:avLst/>
            <a:gdLst>
              <a:gd name="txL" fmla="*/ 0 w 198"/>
              <a:gd name="txT" fmla="*/ 0 h 779"/>
              <a:gd name="txR" fmla="*/ 198 w 198"/>
              <a:gd name="txB" fmla="*/ 779 h 779"/>
            </a:gdLst>
            <a:ahLst/>
            <a:cxnLst>
              <a:cxn ang="0">
                <a:pos x="198" y="6"/>
              </a:cxn>
              <a:cxn ang="0">
                <a:pos x="194" y="12"/>
              </a:cxn>
              <a:cxn ang="0">
                <a:pos x="180" y="31"/>
              </a:cxn>
              <a:cxn ang="0">
                <a:pos x="163" y="72"/>
              </a:cxn>
              <a:cxn ang="0">
                <a:pos x="146" y="138"/>
              </a:cxn>
              <a:cxn ang="0">
                <a:pos x="132" y="236"/>
              </a:cxn>
              <a:cxn ang="0">
                <a:pos x="125" y="373"/>
              </a:cxn>
              <a:cxn ang="0">
                <a:pos x="130" y="551"/>
              </a:cxn>
              <a:cxn ang="0">
                <a:pos x="148" y="779"/>
              </a:cxn>
              <a:cxn ang="0">
                <a:pos x="37" y="779"/>
              </a:cxn>
              <a:cxn ang="0">
                <a:pos x="34" y="756"/>
              </a:cxn>
              <a:cxn ang="0">
                <a:pos x="23" y="693"/>
              </a:cxn>
              <a:cxn ang="0">
                <a:pos x="13" y="599"/>
              </a:cxn>
              <a:cxn ang="0">
                <a:pos x="4" y="483"/>
              </a:cxn>
              <a:cxn ang="0">
                <a:pos x="0" y="357"/>
              </a:cxn>
              <a:cxn ang="0">
                <a:pos x="7" y="227"/>
              </a:cxn>
              <a:cxn ang="0">
                <a:pos x="27" y="105"/>
              </a:cxn>
              <a:cxn ang="0">
                <a:pos x="65" y="0"/>
              </a:cxn>
              <a:cxn ang="0">
                <a:pos x="198" y="6"/>
              </a:cxn>
            </a:cxnLst>
            <a:rect l="txL" t="txT" r="txR" b="txB"/>
            <a:pathLst>
              <a:path w="198" h="779">
                <a:moveTo>
                  <a:pt x="198" y="6"/>
                </a:moveTo>
                <a:lnTo>
                  <a:pt x="194" y="12"/>
                </a:lnTo>
                <a:lnTo>
                  <a:pt x="180" y="31"/>
                </a:lnTo>
                <a:lnTo>
                  <a:pt x="163" y="72"/>
                </a:lnTo>
                <a:lnTo>
                  <a:pt x="146" y="138"/>
                </a:lnTo>
                <a:lnTo>
                  <a:pt x="132" y="236"/>
                </a:lnTo>
                <a:lnTo>
                  <a:pt x="125" y="373"/>
                </a:lnTo>
                <a:lnTo>
                  <a:pt x="130" y="551"/>
                </a:lnTo>
                <a:lnTo>
                  <a:pt x="148" y="779"/>
                </a:lnTo>
                <a:lnTo>
                  <a:pt x="37" y="779"/>
                </a:lnTo>
                <a:lnTo>
                  <a:pt x="34" y="756"/>
                </a:lnTo>
                <a:lnTo>
                  <a:pt x="23" y="693"/>
                </a:lnTo>
                <a:lnTo>
                  <a:pt x="13" y="599"/>
                </a:lnTo>
                <a:lnTo>
                  <a:pt x="4" y="483"/>
                </a:lnTo>
                <a:lnTo>
                  <a:pt x="0" y="357"/>
                </a:lnTo>
                <a:lnTo>
                  <a:pt x="7" y="227"/>
                </a:lnTo>
                <a:lnTo>
                  <a:pt x="27" y="105"/>
                </a:lnTo>
                <a:lnTo>
                  <a:pt x="65" y="0"/>
                </a:lnTo>
                <a:lnTo>
                  <a:pt x="198" y="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48" name="Freeform 547"/>
          <p:cNvSpPr/>
          <p:nvPr>
            <p:custDataLst>
              <p:tags r:id="rId509"/>
            </p:custDataLst>
          </p:nvPr>
        </p:nvSpPr>
        <p:spPr>
          <a:xfrm>
            <a:off x="4918075" y="1736725"/>
            <a:ext cx="38100" cy="152400"/>
          </a:xfrm>
          <a:custGeom>
            <a:avLst/>
            <a:gdLst>
              <a:gd name="txL" fmla="*/ 0 w 169"/>
              <a:gd name="txT" fmla="*/ 0 h 666"/>
              <a:gd name="txR" fmla="*/ 169 w 169"/>
              <a:gd name="txB" fmla="*/ 666 h 666"/>
            </a:gdLst>
            <a:ahLst/>
            <a:cxnLst>
              <a:cxn ang="0">
                <a:pos x="169" y="5"/>
              </a:cxn>
              <a:cxn ang="0">
                <a:pos x="164" y="10"/>
              </a:cxn>
              <a:cxn ang="0">
                <a:pos x="154" y="27"/>
              </a:cxn>
              <a:cxn ang="0">
                <a:pos x="139" y="61"/>
              </a:cxn>
              <a:cxn ang="0">
                <a:pos x="124" y="118"/>
              </a:cxn>
              <a:cxn ang="0">
                <a:pos x="113" y="201"/>
              </a:cxn>
              <a:cxn ang="0">
                <a:pos x="107" y="318"/>
              </a:cxn>
              <a:cxn ang="0">
                <a:pos x="110" y="470"/>
              </a:cxn>
              <a:cxn ang="0">
                <a:pos x="126" y="666"/>
              </a:cxn>
              <a:cxn ang="0">
                <a:pos x="31" y="666"/>
              </a:cxn>
              <a:cxn ang="0">
                <a:pos x="28" y="646"/>
              </a:cxn>
              <a:cxn ang="0">
                <a:pos x="20" y="592"/>
              </a:cxn>
              <a:cxn ang="0">
                <a:pos x="11" y="512"/>
              </a:cxn>
              <a:cxn ang="0">
                <a:pos x="3" y="413"/>
              </a:cxn>
              <a:cxn ang="0">
                <a:pos x="0" y="305"/>
              </a:cxn>
              <a:cxn ang="0">
                <a:pos x="6" y="195"/>
              </a:cxn>
              <a:cxn ang="0">
                <a:pos x="23" y="90"/>
              </a:cxn>
              <a:cxn ang="0">
                <a:pos x="55" y="0"/>
              </a:cxn>
              <a:cxn ang="0">
                <a:pos x="169" y="5"/>
              </a:cxn>
            </a:cxnLst>
            <a:rect l="txL" t="txT" r="txR" b="txB"/>
            <a:pathLst>
              <a:path w="169" h="666">
                <a:moveTo>
                  <a:pt x="169" y="5"/>
                </a:moveTo>
                <a:lnTo>
                  <a:pt x="164" y="10"/>
                </a:lnTo>
                <a:lnTo>
                  <a:pt x="154" y="27"/>
                </a:lnTo>
                <a:lnTo>
                  <a:pt x="139" y="61"/>
                </a:lnTo>
                <a:lnTo>
                  <a:pt x="124" y="118"/>
                </a:lnTo>
                <a:lnTo>
                  <a:pt x="113" y="201"/>
                </a:lnTo>
                <a:lnTo>
                  <a:pt x="107" y="318"/>
                </a:lnTo>
                <a:lnTo>
                  <a:pt x="110" y="470"/>
                </a:lnTo>
                <a:lnTo>
                  <a:pt x="126" y="666"/>
                </a:lnTo>
                <a:lnTo>
                  <a:pt x="31" y="666"/>
                </a:lnTo>
                <a:lnTo>
                  <a:pt x="28" y="646"/>
                </a:lnTo>
                <a:lnTo>
                  <a:pt x="20" y="592"/>
                </a:lnTo>
                <a:lnTo>
                  <a:pt x="11" y="512"/>
                </a:lnTo>
                <a:lnTo>
                  <a:pt x="3" y="413"/>
                </a:lnTo>
                <a:lnTo>
                  <a:pt x="0" y="305"/>
                </a:lnTo>
                <a:lnTo>
                  <a:pt x="6" y="195"/>
                </a:lnTo>
                <a:lnTo>
                  <a:pt x="23" y="90"/>
                </a:lnTo>
                <a:lnTo>
                  <a:pt x="55" y="0"/>
                </a:lnTo>
                <a:lnTo>
                  <a:pt x="169" y="5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49" name="Freeform 548"/>
          <p:cNvSpPr/>
          <p:nvPr>
            <p:custDataLst>
              <p:tags r:id="rId510"/>
            </p:custDataLst>
          </p:nvPr>
        </p:nvSpPr>
        <p:spPr>
          <a:xfrm>
            <a:off x="4919980" y="1749425"/>
            <a:ext cx="31750" cy="125730"/>
          </a:xfrm>
          <a:custGeom>
            <a:avLst/>
            <a:gdLst>
              <a:gd name="txL" fmla="*/ 0 w 140"/>
              <a:gd name="txT" fmla="*/ 0 h 551"/>
              <a:gd name="txR" fmla="*/ 140 w 140"/>
              <a:gd name="txB" fmla="*/ 551 h 551"/>
            </a:gdLst>
            <a:ahLst/>
            <a:cxnLst>
              <a:cxn ang="0">
                <a:pos x="140" y="5"/>
              </a:cxn>
              <a:cxn ang="0">
                <a:pos x="136" y="8"/>
              </a:cxn>
              <a:cxn ang="0">
                <a:pos x="127" y="23"/>
              </a:cxn>
              <a:cxn ang="0">
                <a:pos x="116" y="51"/>
              </a:cxn>
              <a:cxn ang="0">
                <a:pos x="103" y="98"/>
              </a:cxn>
              <a:cxn ang="0">
                <a:pos x="94" y="167"/>
              </a:cxn>
              <a:cxn ang="0">
                <a:pos x="90" y="264"/>
              </a:cxn>
              <a:cxn ang="0">
                <a:pos x="92" y="390"/>
              </a:cxn>
              <a:cxn ang="0">
                <a:pos x="106" y="551"/>
              </a:cxn>
              <a:cxn ang="0">
                <a:pos x="27" y="551"/>
              </a:cxn>
              <a:cxn ang="0">
                <a:pos x="24" y="535"/>
              </a:cxn>
              <a:cxn ang="0">
                <a:pos x="17" y="490"/>
              </a:cxn>
              <a:cxn ang="0">
                <a:pos x="9" y="423"/>
              </a:cxn>
              <a:cxn ang="0">
                <a:pos x="3" y="342"/>
              </a:cxn>
              <a:cxn ang="0">
                <a:pos x="0" y="252"/>
              </a:cxn>
              <a:cxn ang="0">
                <a:pos x="5" y="161"/>
              </a:cxn>
              <a:cxn ang="0">
                <a:pos x="20" y="75"/>
              </a:cxn>
              <a:cxn ang="0">
                <a:pos x="46" y="0"/>
              </a:cxn>
              <a:cxn ang="0">
                <a:pos x="140" y="5"/>
              </a:cxn>
            </a:cxnLst>
            <a:rect l="txL" t="txT" r="txR" b="txB"/>
            <a:pathLst>
              <a:path w="140" h="551">
                <a:moveTo>
                  <a:pt x="140" y="5"/>
                </a:moveTo>
                <a:lnTo>
                  <a:pt x="136" y="8"/>
                </a:lnTo>
                <a:lnTo>
                  <a:pt x="127" y="23"/>
                </a:lnTo>
                <a:lnTo>
                  <a:pt x="116" y="51"/>
                </a:lnTo>
                <a:lnTo>
                  <a:pt x="103" y="98"/>
                </a:lnTo>
                <a:lnTo>
                  <a:pt x="94" y="167"/>
                </a:lnTo>
                <a:lnTo>
                  <a:pt x="90" y="264"/>
                </a:lnTo>
                <a:lnTo>
                  <a:pt x="92" y="390"/>
                </a:lnTo>
                <a:lnTo>
                  <a:pt x="106" y="551"/>
                </a:lnTo>
                <a:lnTo>
                  <a:pt x="27" y="551"/>
                </a:lnTo>
                <a:lnTo>
                  <a:pt x="24" y="535"/>
                </a:lnTo>
                <a:lnTo>
                  <a:pt x="17" y="490"/>
                </a:lnTo>
                <a:lnTo>
                  <a:pt x="9" y="423"/>
                </a:lnTo>
                <a:lnTo>
                  <a:pt x="3" y="342"/>
                </a:lnTo>
                <a:lnTo>
                  <a:pt x="0" y="252"/>
                </a:lnTo>
                <a:lnTo>
                  <a:pt x="5" y="161"/>
                </a:lnTo>
                <a:lnTo>
                  <a:pt x="20" y="75"/>
                </a:lnTo>
                <a:lnTo>
                  <a:pt x="46" y="0"/>
                </a:lnTo>
                <a:lnTo>
                  <a:pt x="140" y="5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50" name="Freeform 549"/>
          <p:cNvSpPr/>
          <p:nvPr>
            <p:custDataLst>
              <p:tags r:id="rId511"/>
            </p:custDataLst>
          </p:nvPr>
        </p:nvSpPr>
        <p:spPr>
          <a:xfrm>
            <a:off x="4921250" y="1762125"/>
            <a:ext cx="25400" cy="98425"/>
          </a:xfrm>
          <a:custGeom>
            <a:avLst/>
            <a:gdLst>
              <a:gd name="txL" fmla="*/ 0 w 111"/>
              <a:gd name="txT" fmla="*/ 0 h 437"/>
              <a:gd name="txR" fmla="*/ 111 w 111"/>
              <a:gd name="txB" fmla="*/ 437 h 437"/>
            </a:gdLst>
            <a:ahLst/>
            <a:cxnLst>
              <a:cxn ang="0">
                <a:pos x="111" y="4"/>
              </a:cxn>
              <a:cxn ang="0">
                <a:pos x="108" y="7"/>
              </a:cxn>
              <a:cxn ang="0">
                <a:pos x="101" y="18"/>
              </a:cxn>
              <a:cxn ang="0">
                <a:pos x="92" y="41"/>
              </a:cxn>
              <a:cxn ang="0">
                <a:pos x="82" y="77"/>
              </a:cxn>
              <a:cxn ang="0">
                <a:pos x="75" y="133"/>
              </a:cxn>
              <a:cxn ang="0">
                <a:pos x="70" y="208"/>
              </a:cxn>
              <a:cxn ang="0">
                <a:pos x="72" y="309"/>
              </a:cxn>
              <a:cxn ang="0">
                <a:pos x="83" y="437"/>
              </a:cxn>
              <a:cxn ang="0">
                <a:pos x="21" y="437"/>
              </a:cxn>
              <a:cxn ang="0">
                <a:pos x="19" y="424"/>
              </a:cxn>
              <a:cxn ang="0">
                <a:pos x="13" y="389"/>
              </a:cxn>
              <a:cxn ang="0">
                <a:pos x="7" y="336"/>
              </a:cxn>
              <a:cxn ang="0">
                <a:pos x="3" y="272"/>
              </a:cxn>
              <a:cxn ang="0">
                <a:pos x="0" y="200"/>
              </a:cxn>
              <a:cxn ang="0">
                <a:pos x="5" y="128"/>
              </a:cxn>
              <a:cxn ang="0">
                <a:pos x="16" y="59"/>
              </a:cxn>
              <a:cxn ang="0">
                <a:pos x="37" y="0"/>
              </a:cxn>
              <a:cxn ang="0">
                <a:pos x="111" y="4"/>
              </a:cxn>
            </a:cxnLst>
            <a:rect l="txL" t="txT" r="txR" b="txB"/>
            <a:pathLst>
              <a:path w="111" h="437">
                <a:moveTo>
                  <a:pt x="111" y="4"/>
                </a:moveTo>
                <a:lnTo>
                  <a:pt x="108" y="7"/>
                </a:lnTo>
                <a:lnTo>
                  <a:pt x="101" y="18"/>
                </a:lnTo>
                <a:lnTo>
                  <a:pt x="92" y="41"/>
                </a:lnTo>
                <a:lnTo>
                  <a:pt x="82" y="77"/>
                </a:lnTo>
                <a:lnTo>
                  <a:pt x="75" y="133"/>
                </a:lnTo>
                <a:lnTo>
                  <a:pt x="70" y="208"/>
                </a:lnTo>
                <a:lnTo>
                  <a:pt x="72" y="309"/>
                </a:lnTo>
                <a:lnTo>
                  <a:pt x="83" y="437"/>
                </a:lnTo>
                <a:lnTo>
                  <a:pt x="21" y="437"/>
                </a:lnTo>
                <a:lnTo>
                  <a:pt x="19" y="424"/>
                </a:lnTo>
                <a:lnTo>
                  <a:pt x="13" y="389"/>
                </a:lnTo>
                <a:lnTo>
                  <a:pt x="7" y="336"/>
                </a:lnTo>
                <a:lnTo>
                  <a:pt x="3" y="272"/>
                </a:lnTo>
                <a:lnTo>
                  <a:pt x="0" y="200"/>
                </a:lnTo>
                <a:lnTo>
                  <a:pt x="5" y="128"/>
                </a:lnTo>
                <a:lnTo>
                  <a:pt x="16" y="59"/>
                </a:lnTo>
                <a:lnTo>
                  <a:pt x="37" y="0"/>
                </a:lnTo>
                <a:lnTo>
                  <a:pt x="111" y="4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51" name="Freeform 550"/>
          <p:cNvSpPr/>
          <p:nvPr>
            <p:custDataLst>
              <p:tags r:id="rId512"/>
            </p:custDataLst>
          </p:nvPr>
        </p:nvSpPr>
        <p:spPr>
          <a:xfrm>
            <a:off x="4923155" y="1774825"/>
            <a:ext cx="19050" cy="73025"/>
          </a:xfrm>
          <a:custGeom>
            <a:avLst/>
            <a:gdLst>
              <a:gd name="txL" fmla="*/ 0 w 82"/>
              <a:gd name="txT" fmla="*/ 0 h 322"/>
              <a:gd name="txR" fmla="*/ 82 w 82"/>
              <a:gd name="txB" fmla="*/ 322 h 322"/>
            </a:gdLst>
            <a:ahLst/>
            <a:cxnLst>
              <a:cxn ang="0">
                <a:pos x="82" y="3"/>
              </a:cxn>
              <a:cxn ang="0">
                <a:pos x="79" y="5"/>
              </a:cxn>
              <a:cxn ang="0">
                <a:pos x="75" y="13"/>
              </a:cxn>
              <a:cxn ang="0">
                <a:pos x="67" y="30"/>
              </a:cxn>
              <a:cxn ang="0">
                <a:pos x="60" y="57"/>
              </a:cxn>
              <a:cxn ang="0">
                <a:pos x="54" y="98"/>
              </a:cxn>
              <a:cxn ang="0">
                <a:pos x="52" y="154"/>
              </a:cxn>
              <a:cxn ang="0">
                <a:pos x="53" y="228"/>
              </a:cxn>
              <a:cxn ang="0">
                <a:pos x="61" y="322"/>
              </a:cxn>
              <a:cxn ang="0">
                <a:pos x="15" y="322"/>
              </a:cxn>
              <a:cxn ang="0">
                <a:pos x="14" y="313"/>
              </a:cxn>
              <a:cxn ang="0">
                <a:pos x="9" y="287"/>
              </a:cxn>
              <a:cxn ang="0">
                <a:pos x="5" y="247"/>
              </a:cxn>
              <a:cxn ang="0">
                <a:pos x="1" y="200"/>
              </a:cxn>
              <a:cxn ang="0">
                <a:pos x="0" y="147"/>
              </a:cxn>
              <a:cxn ang="0">
                <a:pos x="3" y="95"/>
              </a:cxn>
              <a:cxn ang="0">
                <a:pos x="11" y="44"/>
              </a:cxn>
              <a:cxn ang="0">
                <a:pos x="27" y="0"/>
              </a:cxn>
              <a:cxn ang="0">
                <a:pos x="82" y="3"/>
              </a:cxn>
            </a:cxnLst>
            <a:rect l="txL" t="txT" r="txR" b="txB"/>
            <a:pathLst>
              <a:path w="82" h="322">
                <a:moveTo>
                  <a:pt x="82" y="3"/>
                </a:moveTo>
                <a:lnTo>
                  <a:pt x="79" y="5"/>
                </a:lnTo>
                <a:lnTo>
                  <a:pt x="75" y="13"/>
                </a:lnTo>
                <a:lnTo>
                  <a:pt x="67" y="30"/>
                </a:lnTo>
                <a:lnTo>
                  <a:pt x="60" y="57"/>
                </a:lnTo>
                <a:lnTo>
                  <a:pt x="54" y="98"/>
                </a:lnTo>
                <a:lnTo>
                  <a:pt x="52" y="154"/>
                </a:lnTo>
                <a:lnTo>
                  <a:pt x="53" y="228"/>
                </a:lnTo>
                <a:lnTo>
                  <a:pt x="61" y="322"/>
                </a:lnTo>
                <a:lnTo>
                  <a:pt x="15" y="322"/>
                </a:lnTo>
                <a:lnTo>
                  <a:pt x="14" y="313"/>
                </a:lnTo>
                <a:lnTo>
                  <a:pt x="9" y="287"/>
                </a:lnTo>
                <a:lnTo>
                  <a:pt x="5" y="247"/>
                </a:lnTo>
                <a:lnTo>
                  <a:pt x="1" y="200"/>
                </a:lnTo>
                <a:lnTo>
                  <a:pt x="0" y="147"/>
                </a:lnTo>
                <a:lnTo>
                  <a:pt x="3" y="95"/>
                </a:lnTo>
                <a:lnTo>
                  <a:pt x="11" y="44"/>
                </a:lnTo>
                <a:lnTo>
                  <a:pt x="27" y="0"/>
                </a:lnTo>
                <a:lnTo>
                  <a:pt x="82" y="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52" name="Rectangle 551"/>
          <p:cNvSpPr/>
          <p:nvPr>
            <p:custDataLst>
              <p:tags r:id="rId513"/>
            </p:custDataLst>
          </p:nvPr>
        </p:nvSpPr>
        <p:spPr>
          <a:xfrm>
            <a:off x="4681855" y="1755775"/>
            <a:ext cx="6350" cy="231775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53" name="Freeform 552"/>
          <p:cNvSpPr/>
          <p:nvPr>
            <p:custDataLst>
              <p:tags r:id="rId514"/>
            </p:custDataLst>
          </p:nvPr>
        </p:nvSpPr>
        <p:spPr>
          <a:xfrm>
            <a:off x="4764405" y="1752600"/>
            <a:ext cx="90805" cy="106680"/>
          </a:xfrm>
          <a:custGeom>
            <a:avLst/>
            <a:gdLst>
              <a:gd name="txL" fmla="*/ 0 w 398"/>
              <a:gd name="txT" fmla="*/ 0 h 469"/>
              <a:gd name="txR" fmla="*/ 398 w 398"/>
              <a:gd name="txB" fmla="*/ 469 h 469"/>
            </a:gdLst>
            <a:ahLst/>
            <a:cxnLst>
              <a:cxn ang="0">
                <a:pos x="37" y="44"/>
              </a:cxn>
              <a:cxn ang="0">
                <a:pos x="33" y="53"/>
              </a:cxn>
              <a:cxn ang="0">
                <a:pos x="27" y="79"/>
              </a:cxn>
              <a:cxn ang="0">
                <a:pos x="17" y="120"/>
              </a:cxn>
              <a:cxn ang="0">
                <a:pos x="8" y="174"/>
              </a:cxn>
              <a:cxn ang="0">
                <a:pos x="1" y="238"/>
              </a:cxn>
              <a:cxn ang="0">
                <a:pos x="0" y="309"/>
              </a:cxn>
              <a:cxn ang="0">
                <a:pos x="7" y="387"/>
              </a:cxn>
              <a:cxn ang="0">
                <a:pos x="24" y="469"/>
              </a:cxn>
              <a:cxn ang="0">
                <a:pos x="24" y="466"/>
              </a:cxn>
              <a:cxn ang="0">
                <a:pos x="24" y="455"/>
              </a:cxn>
              <a:cxn ang="0">
                <a:pos x="24" y="438"/>
              </a:cxn>
              <a:cxn ang="0">
                <a:pos x="24" y="417"/>
              </a:cxn>
              <a:cxn ang="0">
                <a:pos x="27" y="391"/>
              </a:cxn>
              <a:cxn ang="0">
                <a:pos x="30" y="363"/>
              </a:cxn>
              <a:cxn ang="0">
                <a:pos x="35" y="332"/>
              </a:cxn>
              <a:cxn ang="0">
                <a:pos x="41" y="300"/>
              </a:cxn>
              <a:cxn ang="0">
                <a:pos x="52" y="268"/>
              </a:cxn>
              <a:cxn ang="0">
                <a:pos x="64" y="237"/>
              </a:cxn>
              <a:cxn ang="0">
                <a:pos x="79" y="207"/>
              </a:cxn>
              <a:cxn ang="0">
                <a:pos x="99" y="179"/>
              </a:cxn>
              <a:cxn ang="0">
                <a:pos x="123" y="155"/>
              </a:cxn>
              <a:cxn ang="0">
                <a:pos x="150" y="136"/>
              </a:cxn>
              <a:cxn ang="0">
                <a:pos x="183" y="122"/>
              </a:cxn>
              <a:cxn ang="0">
                <a:pos x="221" y="114"/>
              </a:cxn>
              <a:cxn ang="0">
                <a:pos x="223" y="112"/>
              </a:cxn>
              <a:cxn ang="0">
                <a:pos x="230" y="107"/>
              </a:cxn>
              <a:cxn ang="0">
                <a:pos x="242" y="99"/>
              </a:cxn>
              <a:cxn ang="0">
                <a:pos x="260" y="88"/>
              </a:cxn>
              <a:cxn ang="0">
                <a:pos x="284" y="74"/>
              </a:cxn>
              <a:cxn ang="0">
                <a:pos x="315" y="58"/>
              </a:cxn>
              <a:cxn ang="0">
                <a:pos x="352" y="39"/>
              </a:cxn>
              <a:cxn ang="0">
                <a:pos x="398" y="19"/>
              </a:cxn>
              <a:cxn ang="0">
                <a:pos x="396" y="17"/>
              </a:cxn>
              <a:cxn ang="0">
                <a:pos x="389" y="16"/>
              </a:cxn>
              <a:cxn ang="0">
                <a:pos x="379" y="14"/>
              </a:cxn>
              <a:cxn ang="0">
                <a:pos x="364" y="12"/>
              </a:cxn>
              <a:cxn ang="0">
                <a:pos x="347" y="8"/>
              </a:cxn>
              <a:cxn ang="0">
                <a:pos x="326" y="6"/>
              </a:cxn>
              <a:cxn ang="0">
                <a:pos x="302" y="4"/>
              </a:cxn>
              <a:cxn ang="0">
                <a:pos x="277" y="1"/>
              </a:cxn>
              <a:cxn ang="0">
                <a:pos x="250" y="0"/>
              </a:cxn>
              <a:cxn ang="0">
                <a:pos x="221" y="1"/>
              </a:cxn>
              <a:cxn ang="0">
                <a:pos x="191" y="3"/>
              </a:cxn>
              <a:cxn ang="0">
                <a:pos x="160" y="6"/>
              </a:cxn>
              <a:cxn ang="0">
                <a:pos x="129" y="12"/>
              </a:cxn>
              <a:cxn ang="0">
                <a:pos x="97" y="20"/>
              </a:cxn>
              <a:cxn ang="0">
                <a:pos x="67" y="30"/>
              </a:cxn>
              <a:cxn ang="0">
                <a:pos x="37" y="44"/>
              </a:cxn>
            </a:cxnLst>
            <a:rect l="txL" t="txT" r="txR" b="txB"/>
            <a:pathLst>
              <a:path w="398" h="469">
                <a:moveTo>
                  <a:pt x="37" y="44"/>
                </a:moveTo>
                <a:lnTo>
                  <a:pt x="33" y="53"/>
                </a:lnTo>
                <a:lnTo>
                  <a:pt x="27" y="79"/>
                </a:lnTo>
                <a:lnTo>
                  <a:pt x="17" y="120"/>
                </a:lnTo>
                <a:lnTo>
                  <a:pt x="8" y="174"/>
                </a:lnTo>
                <a:lnTo>
                  <a:pt x="1" y="238"/>
                </a:lnTo>
                <a:lnTo>
                  <a:pt x="0" y="309"/>
                </a:lnTo>
                <a:lnTo>
                  <a:pt x="7" y="387"/>
                </a:lnTo>
                <a:lnTo>
                  <a:pt x="24" y="469"/>
                </a:lnTo>
                <a:lnTo>
                  <a:pt x="24" y="466"/>
                </a:lnTo>
                <a:lnTo>
                  <a:pt x="24" y="455"/>
                </a:lnTo>
                <a:lnTo>
                  <a:pt x="24" y="438"/>
                </a:lnTo>
                <a:lnTo>
                  <a:pt x="24" y="417"/>
                </a:lnTo>
                <a:lnTo>
                  <a:pt x="27" y="391"/>
                </a:lnTo>
                <a:lnTo>
                  <a:pt x="30" y="363"/>
                </a:lnTo>
                <a:lnTo>
                  <a:pt x="35" y="332"/>
                </a:lnTo>
                <a:lnTo>
                  <a:pt x="41" y="300"/>
                </a:lnTo>
                <a:lnTo>
                  <a:pt x="52" y="268"/>
                </a:lnTo>
                <a:lnTo>
                  <a:pt x="64" y="237"/>
                </a:lnTo>
                <a:lnTo>
                  <a:pt x="79" y="207"/>
                </a:lnTo>
                <a:lnTo>
                  <a:pt x="99" y="179"/>
                </a:lnTo>
                <a:lnTo>
                  <a:pt x="123" y="155"/>
                </a:lnTo>
                <a:lnTo>
                  <a:pt x="150" y="136"/>
                </a:lnTo>
                <a:lnTo>
                  <a:pt x="183" y="122"/>
                </a:lnTo>
                <a:lnTo>
                  <a:pt x="221" y="114"/>
                </a:lnTo>
                <a:lnTo>
                  <a:pt x="223" y="112"/>
                </a:lnTo>
                <a:lnTo>
                  <a:pt x="230" y="107"/>
                </a:lnTo>
                <a:lnTo>
                  <a:pt x="242" y="99"/>
                </a:lnTo>
                <a:lnTo>
                  <a:pt x="260" y="88"/>
                </a:lnTo>
                <a:lnTo>
                  <a:pt x="284" y="74"/>
                </a:lnTo>
                <a:lnTo>
                  <a:pt x="315" y="58"/>
                </a:lnTo>
                <a:lnTo>
                  <a:pt x="352" y="39"/>
                </a:lnTo>
                <a:lnTo>
                  <a:pt x="398" y="19"/>
                </a:lnTo>
                <a:lnTo>
                  <a:pt x="396" y="17"/>
                </a:lnTo>
                <a:lnTo>
                  <a:pt x="389" y="16"/>
                </a:lnTo>
                <a:lnTo>
                  <a:pt x="379" y="14"/>
                </a:lnTo>
                <a:lnTo>
                  <a:pt x="364" y="12"/>
                </a:lnTo>
                <a:lnTo>
                  <a:pt x="347" y="8"/>
                </a:lnTo>
                <a:lnTo>
                  <a:pt x="326" y="6"/>
                </a:lnTo>
                <a:lnTo>
                  <a:pt x="302" y="4"/>
                </a:lnTo>
                <a:lnTo>
                  <a:pt x="277" y="1"/>
                </a:lnTo>
                <a:lnTo>
                  <a:pt x="250" y="0"/>
                </a:lnTo>
                <a:lnTo>
                  <a:pt x="221" y="1"/>
                </a:lnTo>
                <a:lnTo>
                  <a:pt x="191" y="3"/>
                </a:lnTo>
                <a:lnTo>
                  <a:pt x="160" y="6"/>
                </a:lnTo>
                <a:lnTo>
                  <a:pt x="129" y="12"/>
                </a:lnTo>
                <a:lnTo>
                  <a:pt x="97" y="20"/>
                </a:lnTo>
                <a:lnTo>
                  <a:pt x="67" y="30"/>
                </a:lnTo>
                <a:lnTo>
                  <a:pt x="37" y="44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54" name="Freeform 553"/>
          <p:cNvSpPr/>
          <p:nvPr>
            <p:custDataLst>
              <p:tags r:id="rId515"/>
            </p:custDataLst>
          </p:nvPr>
        </p:nvSpPr>
        <p:spPr>
          <a:xfrm>
            <a:off x="4638675" y="1831975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7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1"/>
              </a:cxn>
              <a:cxn ang="0">
                <a:pos x="20" y="34"/>
              </a:cxn>
              <a:cxn ang="0">
                <a:pos x="29" y="27"/>
              </a:cxn>
              <a:cxn ang="0">
                <a:pos x="41" y="20"/>
              </a:cxn>
              <a:cxn ang="0">
                <a:pos x="57" y="13"/>
              </a:cxn>
              <a:cxn ang="0">
                <a:pos x="77" y="7"/>
              </a:cxn>
              <a:cxn ang="0">
                <a:pos x="98" y="3"/>
              </a:cxn>
              <a:cxn ang="0">
                <a:pos x="126" y="0"/>
              </a:cxn>
              <a:cxn ang="0">
                <a:pos x="156" y="0"/>
              </a:cxn>
              <a:cxn ang="0">
                <a:pos x="191" y="3"/>
              </a:cxn>
              <a:cxn ang="0">
                <a:pos x="230" y="8"/>
              </a:cxn>
              <a:cxn ang="0">
                <a:pos x="275" y="18"/>
              </a:cxn>
              <a:cxn ang="0">
                <a:pos x="325" y="31"/>
              </a:cxn>
              <a:cxn ang="0">
                <a:pos x="318" y="51"/>
              </a:cxn>
              <a:cxn ang="0">
                <a:pos x="316" y="50"/>
              </a:cxn>
              <a:cxn ang="0">
                <a:pos x="308" y="47"/>
              </a:cxn>
              <a:cxn ang="0">
                <a:pos x="295" y="44"/>
              </a:cxn>
              <a:cxn ang="0">
                <a:pos x="279" y="39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4"/>
              </a:cxn>
              <a:cxn ang="0">
                <a:pos x="161" y="23"/>
              </a:cxn>
              <a:cxn ang="0">
                <a:pos x="134" y="23"/>
              </a:cxn>
              <a:cxn ang="0">
                <a:pos x="108" y="26"/>
              </a:cxn>
              <a:cxn ang="0">
                <a:pos x="82" y="31"/>
              </a:cxn>
              <a:cxn ang="0">
                <a:pos x="58" y="41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7"/>
              </a:cxn>
            </a:cxnLst>
            <a:rect l="txL" t="txT" r="txR" b="txB"/>
            <a:pathLst>
              <a:path w="325" h="89">
                <a:moveTo>
                  <a:pt x="0" y="57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1"/>
                </a:lnTo>
                <a:lnTo>
                  <a:pt x="20" y="34"/>
                </a:lnTo>
                <a:lnTo>
                  <a:pt x="29" y="27"/>
                </a:lnTo>
                <a:lnTo>
                  <a:pt x="41" y="20"/>
                </a:lnTo>
                <a:lnTo>
                  <a:pt x="57" y="13"/>
                </a:lnTo>
                <a:lnTo>
                  <a:pt x="77" y="7"/>
                </a:lnTo>
                <a:lnTo>
                  <a:pt x="98" y="3"/>
                </a:lnTo>
                <a:lnTo>
                  <a:pt x="126" y="0"/>
                </a:lnTo>
                <a:lnTo>
                  <a:pt x="156" y="0"/>
                </a:lnTo>
                <a:lnTo>
                  <a:pt x="191" y="3"/>
                </a:lnTo>
                <a:lnTo>
                  <a:pt x="230" y="8"/>
                </a:lnTo>
                <a:lnTo>
                  <a:pt x="275" y="18"/>
                </a:lnTo>
                <a:lnTo>
                  <a:pt x="325" y="31"/>
                </a:lnTo>
                <a:lnTo>
                  <a:pt x="318" y="51"/>
                </a:lnTo>
                <a:lnTo>
                  <a:pt x="316" y="50"/>
                </a:lnTo>
                <a:lnTo>
                  <a:pt x="308" y="47"/>
                </a:lnTo>
                <a:lnTo>
                  <a:pt x="295" y="44"/>
                </a:lnTo>
                <a:lnTo>
                  <a:pt x="279" y="39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4"/>
                </a:lnTo>
                <a:lnTo>
                  <a:pt x="161" y="23"/>
                </a:lnTo>
                <a:lnTo>
                  <a:pt x="134" y="23"/>
                </a:lnTo>
                <a:lnTo>
                  <a:pt x="108" y="26"/>
                </a:lnTo>
                <a:lnTo>
                  <a:pt x="82" y="31"/>
                </a:lnTo>
                <a:lnTo>
                  <a:pt x="58" y="41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55" name="Freeform 554"/>
          <p:cNvSpPr/>
          <p:nvPr>
            <p:custDataLst>
              <p:tags r:id="rId516"/>
            </p:custDataLst>
          </p:nvPr>
        </p:nvSpPr>
        <p:spPr>
          <a:xfrm>
            <a:off x="4638675" y="1784350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6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0"/>
              </a:cxn>
              <a:cxn ang="0">
                <a:pos x="20" y="33"/>
              </a:cxn>
              <a:cxn ang="0">
                <a:pos x="29" y="27"/>
              </a:cxn>
              <a:cxn ang="0">
                <a:pos x="41" y="18"/>
              </a:cxn>
              <a:cxn ang="0">
                <a:pos x="57" y="13"/>
              </a:cxn>
              <a:cxn ang="0">
                <a:pos x="77" y="7"/>
              </a:cxn>
              <a:cxn ang="0">
                <a:pos x="98" y="2"/>
              </a:cxn>
              <a:cxn ang="0">
                <a:pos x="126" y="0"/>
              </a:cxn>
              <a:cxn ang="0">
                <a:pos x="156" y="0"/>
              </a:cxn>
              <a:cxn ang="0">
                <a:pos x="191" y="2"/>
              </a:cxn>
              <a:cxn ang="0">
                <a:pos x="230" y="8"/>
              </a:cxn>
              <a:cxn ang="0">
                <a:pos x="275" y="17"/>
              </a:cxn>
              <a:cxn ang="0">
                <a:pos x="325" y="31"/>
              </a:cxn>
              <a:cxn ang="0">
                <a:pos x="318" y="49"/>
              </a:cxn>
              <a:cxn ang="0">
                <a:pos x="316" y="48"/>
              </a:cxn>
              <a:cxn ang="0">
                <a:pos x="308" y="46"/>
              </a:cxn>
              <a:cxn ang="0">
                <a:pos x="295" y="43"/>
              </a:cxn>
              <a:cxn ang="0">
                <a:pos x="279" y="38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3"/>
              </a:cxn>
              <a:cxn ang="0">
                <a:pos x="161" y="22"/>
              </a:cxn>
              <a:cxn ang="0">
                <a:pos x="134" y="23"/>
              </a:cxn>
              <a:cxn ang="0">
                <a:pos x="108" y="25"/>
              </a:cxn>
              <a:cxn ang="0">
                <a:pos x="82" y="31"/>
              </a:cxn>
              <a:cxn ang="0">
                <a:pos x="58" y="40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6"/>
              </a:cxn>
            </a:cxnLst>
            <a:rect l="txL" t="txT" r="txR" b="txB"/>
            <a:pathLst>
              <a:path w="325" h="89">
                <a:moveTo>
                  <a:pt x="0" y="56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0"/>
                </a:lnTo>
                <a:lnTo>
                  <a:pt x="20" y="33"/>
                </a:lnTo>
                <a:lnTo>
                  <a:pt x="29" y="27"/>
                </a:lnTo>
                <a:lnTo>
                  <a:pt x="41" y="18"/>
                </a:lnTo>
                <a:lnTo>
                  <a:pt x="57" y="13"/>
                </a:lnTo>
                <a:lnTo>
                  <a:pt x="77" y="7"/>
                </a:lnTo>
                <a:lnTo>
                  <a:pt x="98" y="2"/>
                </a:lnTo>
                <a:lnTo>
                  <a:pt x="126" y="0"/>
                </a:lnTo>
                <a:lnTo>
                  <a:pt x="156" y="0"/>
                </a:lnTo>
                <a:lnTo>
                  <a:pt x="191" y="2"/>
                </a:lnTo>
                <a:lnTo>
                  <a:pt x="230" y="8"/>
                </a:lnTo>
                <a:lnTo>
                  <a:pt x="275" y="17"/>
                </a:lnTo>
                <a:lnTo>
                  <a:pt x="325" y="31"/>
                </a:lnTo>
                <a:lnTo>
                  <a:pt x="318" y="49"/>
                </a:lnTo>
                <a:lnTo>
                  <a:pt x="316" y="48"/>
                </a:lnTo>
                <a:lnTo>
                  <a:pt x="308" y="46"/>
                </a:lnTo>
                <a:lnTo>
                  <a:pt x="295" y="43"/>
                </a:lnTo>
                <a:lnTo>
                  <a:pt x="279" y="38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3"/>
                </a:lnTo>
                <a:lnTo>
                  <a:pt x="161" y="22"/>
                </a:lnTo>
                <a:lnTo>
                  <a:pt x="134" y="23"/>
                </a:lnTo>
                <a:lnTo>
                  <a:pt x="108" y="25"/>
                </a:lnTo>
                <a:lnTo>
                  <a:pt x="82" y="31"/>
                </a:lnTo>
                <a:lnTo>
                  <a:pt x="58" y="40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6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56" name="Freeform 555"/>
          <p:cNvSpPr/>
          <p:nvPr>
            <p:custDataLst>
              <p:tags r:id="rId517"/>
            </p:custDataLst>
          </p:nvPr>
        </p:nvSpPr>
        <p:spPr>
          <a:xfrm>
            <a:off x="4708525" y="1760855"/>
            <a:ext cx="119380" cy="220980"/>
          </a:xfrm>
          <a:custGeom>
            <a:avLst/>
            <a:gdLst>
              <a:gd name="txL" fmla="*/ 0 w 528"/>
              <a:gd name="txT" fmla="*/ 0 h 975"/>
              <a:gd name="txR" fmla="*/ 528 w 528"/>
              <a:gd name="txB" fmla="*/ 975 h 975"/>
            </a:gdLst>
            <a:ahLst/>
            <a:cxnLst>
              <a:cxn ang="0">
                <a:pos x="0" y="0"/>
              </a:cxn>
              <a:cxn ang="0">
                <a:pos x="0" y="943"/>
              </a:cxn>
              <a:cxn ang="0">
                <a:pos x="159" y="975"/>
              </a:cxn>
              <a:cxn ang="0">
                <a:pos x="152" y="848"/>
              </a:cxn>
              <a:cxn ang="0">
                <a:pos x="528" y="905"/>
              </a:cxn>
              <a:cxn ang="0">
                <a:pos x="521" y="855"/>
              </a:cxn>
              <a:cxn ang="0">
                <a:pos x="261" y="822"/>
              </a:cxn>
              <a:cxn ang="0">
                <a:pos x="254" y="713"/>
              </a:cxn>
              <a:cxn ang="0">
                <a:pos x="77" y="713"/>
              </a:cxn>
              <a:cxn ang="0">
                <a:pos x="72" y="699"/>
              </a:cxn>
              <a:cxn ang="0">
                <a:pos x="60" y="659"/>
              </a:cxn>
              <a:cxn ang="0">
                <a:pos x="44" y="595"/>
              </a:cxn>
              <a:cxn ang="0">
                <a:pos x="28" y="511"/>
              </a:cxn>
              <a:cxn ang="0">
                <a:pos x="16" y="410"/>
              </a:cxn>
              <a:cxn ang="0">
                <a:pos x="12" y="294"/>
              </a:cxn>
              <a:cxn ang="0">
                <a:pos x="21" y="167"/>
              </a:cxn>
              <a:cxn ang="0">
                <a:pos x="45" y="32"/>
              </a:cxn>
              <a:cxn ang="0">
                <a:pos x="0" y="0"/>
              </a:cxn>
            </a:cxnLst>
            <a:rect l="txL" t="txT" r="txR" b="txB"/>
            <a:pathLst>
              <a:path w="528" h="975">
                <a:moveTo>
                  <a:pt x="0" y="0"/>
                </a:moveTo>
                <a:lnTo>
                  <a:pt x="0" y="943"/>
                </a:lnTo>
                <a:lnTo>
                  <a:pt x="159" y="975"/>
                </a:lnTo>
                <a:lnTo>
                  <a:pt x="152" y="848"/>
                </a:lnTo>
                <a:lnTo>
                  <a:pt x="528" y="905"/>
                </a:lnTo>
                <a:lnTo>
                  <a:pt x="521" y="855"/>
                </a:lnTo>
                <a:lnTo>
                  <a:pt x="261" y="822"/>
                </a:lnTo>
                <a:lnTo>
                  <a:pt x="254" y="713"/>
                </a:lnTo>
                <a:lnTo>
                  <a:pt x="77" y="713"/>
                </a:lnTo>
                <a:lnTo>
                  <a:pt x="72" y="699"/>
                </a:lnTo>
                <a:lnTo>
                  <a:pt x="60" y="659"/>
                </a:lnTo>
                <a:lnTo>
                  <a:pt x="44" y="595"/>
                </a:lnTo>
                <a:lnTo>
                  <a:pt x="28" y="511"/>
                </a:lnTo>
                <a:lnTo>
                  <a:pt x="16" y="410"/>
                </a:lnTo>
                <a:lnTo>
                  <a:pt x="12" y="294"/>
                </a:lnTo>
                <a:lnTo>
                  <a:pt x="21" y="167"/>
                </a:lnTo>
                <a:lnTo>
                  <a:pt x="45" y="32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57" name="Freeform 556"/>
          <p:cNvSpPr/>
          <p:nvPr>
            <p:custDataLst>
              <p:tags r:id="rId518"/>
            </p:custDataLst>
          </p:nvPr>
        </p:nvSpPr>
        <p:spPr>
          <a:xfrm>
            <a:off x="4767580" y="1710055"/>
            <a:ext cx="154305" cy="30480"/>
          </a:xfrm>
          <a:custGeom>
            <a:avLst/>
            <a:gdLst>
              <a:gd name="txL" fmla="*/ 0 w 678"/>
              <a:gd name="txT" fmla="*/ 0 h 133"/>
              <a:gd name="txR" fmla="*/ 678 w 678"/>
              <a:gd name="txB" fmla="*/ 133 h 133"/>
            </a:gdLst>
            <a:ahLst/>
            <a:cxnLst>
              <a:cxn ang="0">
                <a:pos x="0" y="133"/>
              </a:cxn>
              <a:cxn ang="0">
                <a:pos x="4" y="132"/>
              </a:cxn>
              <a:cxn ang="0">
                <a:pos x="15" y="127"/>
              </a:cxn>
              <a:cxn ang="0">
                <a:pos x="32" y="122"/>
              </a:cxn>
              <a:cxn ang="0">
                <a:pos x="56" y="114"/>
              </a:cxn>
              <a:cxn ang="0">
                <a:pos x="86" y="104"/>
              </a:cxn>
              <a:cxn ang="0">
                <a:pos x="120" y="95"/>
              </a:cxn>
              <a:cxn ang="0">
                <a:pos x="160" y="86"/>
              </a:cxn>
              <a:cxn ang="0">
                <a:pos x="204" y="78"/>
              </a:cxn>
              <a:cxn ang="0">
                <a:pos x="252" y="70"/>
              </a:cxn>
              <a:cxn ang="0">
                <a:pos x="303" y="64"/>
              </a:cxn>
              <a:cxn ang="0">
                <a:pos x="358" y="60"/>
              </a:cxn>
              <a:cxn ang="0">
                <a:pos x="414" y="58"/>
              </a:cxn>
              <a:cxn ang="0">
                <a:pos x="474" y="60"/>
              </a:cxn>
              <a:cxn ang="0">
                <a:pos x="534" y="65"/>
              </a:cxn>
              <a:cxn ang="0">
                <a:pos x="596" y="74"/>
              </a:cxn>
              <a:cxn ang="0">
                <a:pos x="659" y="88"/>
              </a:cxn>
              <a:cxn ang="0">
                <a:pos x="678" y="0"/>
              </a:cxn>
              <a:cxn ang="0">
                <a:pos x="674" y="0"/>
              </a:cxn>
              <a:cxn ang="0">
                <a:pos x="659" y="0"/>
              </a:cxn>
              <a:cxn ang="0">
                <a:pos x="636" y="0"/>
              </a:cxn>
              <a:cxn ang="0">
                <a:pos x="606" y="1"/>
              </a:cxn>
              <a:cxn ang="0">
                <a:pos x="570" y="2"/>
              </a:cxn>
              <a:cxn ang="0">
                <a:pos x="527" y="3"/>
              </a:cxn>
              <a:cxn ang="0">
                <a:pos x="480" y="7"/>
              </a:cxn>
              <a:cxn ang="0">
                <a:pos x="430" y="9"/>
              </a:cxn>
              <a:cxn ang="0">
                <a:pos x="376" y="14"/>
              </a:cxn>
              <a:cxn ang="0">
                <a:pos x="320" y="18"/>
              </a:cxn>
              <a:cxn ang="0">
                <a:pos x="264" y="24"/>
              </a:cxn>
              <a:cxn ang="0">
                <a:pos x="208" y="32"/>
              </a:cxn>
              <a:cxn ang="0">
                <a:pos x="152" y="40"/>
              </a:cxn>
              <a:cxn ang="0">
                <a:pos x="98" y="50"/>
              </a:cxn>
              <a:cxn ang="0">
                <a:pos x="47" y="62"/>
              </a:cxn>
              <a:cxn ang="0">
                <a:pos x="0" y="76"/>
              </a:cxn>
              <a:cxn ang="0">
                <a:pos x="0" y="133"/>
              </a:cxn>
            </a:cxnLst>
            <a:rect l="txL" t="txT" r="txR" b="txB"/>
            <a:pathLst>
              <a:path w="678" h="133">
                <a:moveTo>
                  <a:pt x="0" y="133"/>
                </a:moveTo>
                <a:lnTo>
                  <a:pt x="4" y="132"/>
                </a:lnTo>
                <a:lnTo>
                  <a:pt x="15" y="127"/>
                </a:lnTo>
                <a:lnTo>
                  <a:pt x="32" y="122"/>
                </a:lnTo>
                <a:lnTo>
                  <a:pt x="56" y="114"/>
                </a:lnTo>
                <a:lnTo>
                  <a:pt x="86" y="104"/>
                </a:lnTo>
                <a:lnTo>
                  <a:pt x="120" y="95"/>
                </a:lnTo>
                <a:lnTo>
                  <a:pt x="160" y="86"/>
                </a:lnTo>
                <a:lnTo>
                  <a:pt x="204" y="78"/>
                </a:lnTo>
                <a:lnTo>
                  <a:pt x="252" y="70"/>
                </a:lnTo>
                <a:lnTo>
                  <a:pt x="303" y="64"/>
                </a:lnTo>
                <a:lnTo>
                  <a:pt x="358" y="60"/>
                </a:lnTo>
                <a:lnTo>
                  <a:pt x="414" y="58"/>
                </a:lnTo>
                <a:lnTo>
                  <a:pt x="474" y="60"/>
                </a:lnTo>
                <a:lnTo>
                  <a:pt x="534" y="65"/>
                </a:lnTo>
                <a:lnTo>
                  <a:pt x="596" y="74"/>
                </a:lnTo>
                <a:lnTo>
                  <a:pt x="659" y="88"/>
                </a:lnTo>
                <a:lnTo>
                  <a:pt x="678" y="0"/>
                </a:lnTo>
                <a:lnTo>
                  <a:pt x="674" y="0"/>
                </a:lnTo>
                <a:lnTo>
                  <a:pt x="659" y="0"/>
                </a:lnTo>
                <a:lnTo>
                  <a:pt x="636" y="0"/>
                </a:lnTo>
                <a:lnTo>
                  <a:pt x="606" y="1"/>
                </a:lnTo>
                <a:lnTo>
                  <a:pt x="570" y="2"/>
                </a:lnTo>
                <a:lnTo>
                  <a:pt x="527" y="3"/>
                </a:lnTo>
                <a:lnTo>
                  <a:pt x="480" y="7"/>
                </a:lnTo>
                <a:lnTo>
                  <a:pt x="430" y="9"/>
                </a:lnTo>
                <a:lnTo>
                  <a:pt x="376" y="14"/>
                </a:lnTo>
                <a:lnTo>
                  <a:pt x="320" y="18"/>
                </a:lnTo>
                <a:lnTo>
                  <a:pt x="264" y="24"/>
                </a:lnTo>
                <a:lnTo>
                  <a:pt x="208" y="32"/>
                </a:lnTo>
                <a:lnTo>
                  <a:pt x="152" y="40"/>
                </a:lnTo>
                <a:lnTo>
                  <a:pt x="98" y="50"/>
                </a:lnTo>
                <a:lnTo>
                  <a:pt x="47" y="62"/>
                </a:lnTo>
                <a:lnTo>
                  <a:pt x="0" y="76"/>
                </a:lnTo>
                <a:lnTo>
                  <a:pt x="0" y="13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58" name="Freeform 557"/>
          <p:cNvSpPr/>
          <p:nvPr>
            <p:custDataLst>
              <p:tags r:id="rId519"/>
            </p:custDataLst>
          </p:nvPr>
        </p:nvSpPr>
        <p:spPr>
          <a:xfrm>
            <a:off x="4676775" y="1987550"/>
            <a:ext cx="259080" cy="85725"/>
          </a:xfrm>
          <a:custGeom>
            <a:avLst/>
            <a:gdLst>
              <a:gd name="txL" fmla="*/ 0 w 1142"/>
              <a:gd name="txT" fmla="*/ 0 h 379"/>
              <a:gd name="txR" fmla="*/ 1142 w 1142"/>
              <a:gd name="txB" fmla="*/ 379 h 379"/>
            </a:gdLst>
            <a:ahLst/>
            <a:cxnLst>
              <a:cxn ang="0">
                <a:pos x="482" y="367"/>
              </a:cxn>
              <a:cxn ang="0">
                <a:pos x="485" y="366"/>
              </a:cxn>
              <a:cxn ang="0">
                <a:pos x="492" y="363"/>
              </a:cxn>
              <a:cxn ang="0">
                <a:pos x="502" y="359"/>
              </a:cxn>
              <a:cxn ang="0">
                <a:pos x="516" y="353"/>
              </a:cxn>
              <a:cxn ang="0">
                <a:pos x="533" y="346"/>
              </a:cxn>
              <a:cxn ang="0">
                <a:pos x="551" y="338"/>
              </a:cxn>
              <a:cxn ang="0">
                <a:pos x="572" y="328"/>
              </a:cxn>
              <a:cxn ang="0">
                <a:pos x="593" y="317"/>
              </a:cxn>
              <a:cxn ang="0">
                <a:pos x="616" y="306"/>
              </a:cxn>
              <a:cxn ang="0">
                <a:pos x="638" y="292"/>
              </a:cxn>
              <a:cxn ang="0">
                <a:pos x="660" y="279"/>
              </a:cxn>
              <a:cxn ang="0">
                <a:pos x="680" y="264"/>
              </a:cxn>
              <a:cxn ang="0">
                <a:pos x="700" y="249"/>
              </a:cxn>
              <a:cxn ang="0">
                <a:pos x="717" y="233"/>
              </a:cxn>
              <a:cxn ang="0">
                <a:pos x="732" y="217"/>
              </a:cxn>
              <a:cxn ang="0">
                <a:pos x="743" y="201"/>
              </a:cxn>
              <a:cxn ang="0">
                <a:pos x="0" y="20"/>
              </a:cxn>
              <a:cxn ang="0">
                <a:pos x="57" y="0"/>
              </a:cxn>
              <a:cxn ang="0">
                <a:pos x="1142" y="267"/>
              </a:cxn>
              <a:cxn ang="0">
                <a:pos x="1098" y="292"/>
              </a:cxn>
              <a:cxn ang="0">
                <a:pos x="784" y="212"/>
              </a:cxn>
              <a:cxn ang="0">
                <a:pos x="783" y="213"/>
              </a:cxn>
              <a:cxn ang="0">
                <a:pos x="781" y="216"/>
              </a:cxn>
              <a:cxn ang="0">
                <a:pos x="776" y="221"/>
              </a:cxn>
              <a:cxn ang="0">
                <a:pos x="769" y="228"/>
              </a:cxn>
              <a:cxn ang="0">
                <a:pos x="761" y="237"/>
              </a:cxn>
              <a:cxn ang="0">
                <a:pos x="750" y="246"/>
              </a:cxn>
              <a:cxn ang="0">
                <a:pos x="737" y="258"/>
              </a:cxn>
              <a:cxn ang="0">
                <a:pos x="721" y="269"/>
              </a:cxn>
              <a:cxn ang="0">
                <a:pos x="703" y="282"/>
              </a:cxn>
              <a:cxn ang="0">
                <a:pos x="684" y="295"/>
              </a:cxn>
              <a:cxn ang="0">
                <a:pos x="660" y="309"/>
              </a:cxn>
              <a:cxn ang="0">
                <a:pos x="635" y="323"/>
              </a:cxn>
              <a:cxn ang="0">
                <a:pos x="606" y="338"/>
              </a:cxn>
              <a:cxn ang="0">
                <a:pos x="574" y="352"/>
              </a:cxn>
              <a:cxn ang="0">
                <a:pos x="540" y="366"/>
              </a:cxn>
              <a:cxn ang="0">
                <a:pos x="502" y="379"/>
              </a:cxn>
              <a:cxn ang="0">
                <a:pos x="482" y="367"/>
              </a:cxn>
            </a:cxnLst>
            <a:rect l="txL" t="txT" r="txR" b="txB"/>
            <a:pathLst>
              <a:path w="1142" h="379">
                <a:moveTo>
                  <a:pt x="482" y="367"/>
                </a:moveTo>
                <a:lnTo>
                  <a:pt x="485" y="366"/>
                </a:lnTo>
                <a:lnTo>
                  <a:pt x="492" y="363"/>
                </a:lnTo>
                <a:lnTo>
                  <a:pt x="502" y="359"/>
                </a:lnTo>
                <a:lnTo>
                  <a:pt x="516" y="353"/>
                </a:lnTo>
                <a:lnTo>
                  <a:pt x="533" y="346"/>
                </a:lnTo>
                <a:lnTo>
                  <a:pt x="551" y="338"/>
                </a:lnTo>
                <a:lnTo>
                  <a:pt x="572" y="328"/>
                </a:lnTo>
                <a:lnTo>
                  <a:pt x="593" y="317"/>
                </a:lnTo>
                <a:lnTo>
                  <a:pt x="616" y="306"/>
                </a:lnTo>
                <a:lnTo>
                  <a:pt x="638" y="292"/>
                </a:lnTo>
                <a:lnTo>
                  <a:pt x="660" y="279"/>
                </a:lnTo>
                <a:lnTo>
                  <a:pt x="680" y="264"/>
                </a:lnTo>
                <a:lnTo>
                  <a:pt x="700" y="249"/>
                </a:lnTo>
                <a:lnTo>
                  <a:pt x="717" y="233"/>
                </a:lnTo>
                <a:lnTo>
                  <a:pt x="732" y="217"/>
                </a:lnTo>
                <a:lnTo>
                  <a:pt x="743" y="201"/>
                </a:lnTo>
                <a:lnTo>
                  <a:pt x="0" y="20"/>
                </a:lnTo>
                <a:lnTo>
                  <a:pt x="57" y="0"/>
                </a:lnTo>
                <a:lnTo>
                  <a:pt x="1142" y="267"/>
                </a:lnTo>
                <a:lnTo>
                  <a:pt x="1098" y="292"/>
                </a:lnTo>
                <a:lnTo>
                  <a:pt x="784" y="212"/>
                </a:lnTo>
                <a:lnTo>
                  <a:pt x="783" y="213"/>
                </a:lnTo>
                <a:lnTo>
                  <a:pt x="781" y="216"/>
                </a:lnTo>
                <a:lnTo>
                  <a:pt x="776" y="221"/>
                </a:lnTo>
                <a:lnTo>
                  <a:pt x="769" y="228"/>
                </a:lnTo>
                <a:lnTo>
                  <a:pt x="761" y="237"/>
                </a:lnTo>
                <a:lnTo>
                  <a:pt x="750" y="246"/>
                </a:lnTo>
                <a:lnTo>
                  <a:pt x="737" y="258"/>
                </a:lnTo>
                <a:lnTo>
                  <a:pt x="721" y="269"/>
                </a:lnTo>
                <a:lnTo>
                  <a:pt x="703" y="282"/>
                </a:lnTo>
                <a:lnTo>
                  <a:pt x="684" y="295"/>
                </a:lnTo>
                <a:lnTo>
                  <a:pt x="660" y="309"/>
                </a:lnTo>
                <a:lnTo>
                  <a:pt x="635" y="323"/>
                </a:lnTo>
                <a:lnTo>
                  <a:pt x="606" y="338"/>
                </a:lnTo>
                <a:lnTo>
                  <a:pt x="574" y="352"/>
                </a:lnTo>
                <a:lnTo>
                  <a:pt x="540" y="366"/>
                </a:lnTo>
                <a:lnTo>
                  <a:pt x="502" y="379"/>
                </a:lnTo>
                <a:lnTo>
                  <a:pt x="482" y="36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59" name="Freeform 558"/>
          <p:cNvSpPr/>
          <p:nvPr>
            <p:custDataLst>
              <p:tags r:id="rId520"/>
            </p:custDataLst>
          </p:nvPr>
        </p:nvSpPr>
        <p:spPr>
          <a:xfrm>
            <a:off x="4622800" y="2009775"/>
            <a:ext cx="265430" cy="76200"/>
          </a:xfrm>
          <a:custGeom>
            <a:avLst/>
            <a:gdLst>
              <a:gd name="txL" fmla="*/ 0 w 1163"/>
              <a:gd name="txT" fmla="*/ 0 h 340"/>
              <a:gd name="txR" fmla="*/ 1163 w 1163"/>
              <a:gd name="txB" fmla="*/ 340 h 340"/>
            </a:gdLst>
            <a:ahLst/>
            <a:cxnLst>
              <a:cxn ang="0">
                <a:pos x="0" y="0"/>
              </a:cxn>
              <a:cxn ang="0">
                <a:pos x="1137" y="340"/>
              </a:cxn>
              <a:cxn ang="0">
                <a:pos x="1163" y="340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63" h="340">
                <a:moveTo>
                  <a:pt x="0" y="0"/>
                </a:moveTo>
                <a:lnTo>
                  <a:pt x="1137" y="340"/>
                </a:lnTo>
                <a:lnTo>
                  <a:pt x="1163" y="340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60" name="Freeform 559"/>
          <p:cNvSpPr/>
          <p:nvPr>
            <p:custDataLst>
              <p:tags r:id="rId521"/>
            </p:custDataLst>
          </p:nvPr>
        </p:nvSpPr>
        <p:spPr>
          <a:xfrm>
            <a:off x="4667250" y="1998980"/>
            <a:ext cx="260350" cy="69850"/>
          </a:xfrm>
          <a:custGeom>
            <a:avLst/>
            <a:gdLst>
              <a:gd name="txL" fmla="*/ 0 w 1149"/>
              <a:gd name="txT" fmla="*/ 0 h 303"/>
              <a:gd name="txR" fmla="*/ 1149 w 1149"/>
              <a:gd name="txB" fmla="*/ 303 h 303"/>
            </a:gdLst>
            <a:ahLst/>
            <a:cxnLst>
              <a:cxn ang="0">
                <a:pos x="0" y="1"/>
              </a:cxn>
              <a:cxn ang="0">
                <a:pos x="1124" y="303"/>
              </a:cxn>
              <a:cxn ang="0">
                <a:pos x="1149" y="302"/>
              </a:cxn>
              <a:cxn ang="0">
                <a:pos x="34" y="0"/>
              </a:cxn>
              <a:cxn ang="0">
                <a:pos x="0" y="1"/>
              </a:cxn>
            </a:cxnLst>
            <a:rect l="txL" t="txT" r="txR" b="txB"/>
            <a:pathLst>
              <a:path w="1149" h="303">
                <a:moveTo>
                  <a:pt x="0" y="1"/>
                </a:moveTo>
                <a:lnTo>
                  <a:pt x="1124" y="303"/>
                </a:lnTo>
                <a:lnTo>
                  <a:pt x="1149" y="302"/>
                </a:lnTo>
                <a:lnTo>
                  <a:pt x="34" y="0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61" name="Freeform 560"/>
          <p:cNvSpPr/>
          <p:nvPr>
            <p:custDataLst>
              <p:tags r:id="rId522"/>
            </p:custDataLst>
          </p:nvPr>
        </p:nvSpPr>
        <p:spPr>
          <a:xfrm>
            <a:off x="4646930" y="2003425"/>
            <a:ext cx="262255" cy="76200"/>
          </a:xfrm>
          <a:custGeom>
            <a:avLst/>
            <a:gdLst>
              <a:gd name="txL" fmla="*/ 0 w 1155"/>
              <a:gd name="txT" fmla="*/ 0 h 336"/>
              <a:gd name="txR" fmla="*/ 1155 w 1155"/>
              <a:gd name="txB" fmla="*/ 336 h 336"/>
            </a:gdLst>
            <a:ahLst/>
            <a:cxnLst>
              <a:cxn ang="0">
                <a:pos x="0" y="0"/>
              </a:cxn>
              <a:cxn ang="0">
                <a:pos x="1134" y="336"/>
              </a:cxn>
              <a:cxn ang="0">
                <a:pos x="1155" y="328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55" h="336">
                <a:moveTo>
                  <a:pt x="0" y="0"/>
                </a:moveTo>
                <a:lnTo>
                  <a:pt x="1134" y="336"/>
                </a:lnTo>
                <a:lnTo>
                  <a:pt x="1155" y="328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82" name="AutoShape 562"/>
          <p:cNvSpPr>
            <a:spLocks noChangeAspect="1" noTextEdit="1"/>
          </p:cNvSpPr>
          <p:nvPr>
            <p:custDataLst>
              <p:tags r:id="rId523"/>
            </p:custDataLst>
          </p:nvPr>
        </p:nvSpPr>
        <p:spPr>
          <a:xfrm>
            <a:off x="5384800" y="2562225"/>
            <a:ext cx="495300" cy="4127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83" name="Freeform 563"/>
          <p:cNvSpPr/>
          <p:nvPr>
            <p:custDataLst>
              <p:tags r:id="rId524"/>
            </p:custDataLst>
          </p:nvPr>
        </p:nvSpPr>
        <p:spPr>
          <a:xfrm>
            <a:off x="5375275" y="2559050"/>
            <a:ext cx="487680" cy="409575"/>
          </a:xfrm>
          <a:custGeom>
            <a:avLst/>
            <a:gdLst>
              <a:gd name="txL" fmla="*/ 0 w 2150"/>
              <a:gd name="txT" fmla="*/ 0 h 1804"/>
              <a:gd name="txR" fmla="*/ 2150 w 2150"/>
              <a:gd name="txB" fmla="*/ 1804 h 1804"/>
            </a:gdLst>
            <a:ahLst/>
            <a:cxnLst>
              <a:cxn ang="0">
                <a:pos x="606" y="129"/>
              </a:cxn>
              <a:cxn ang="0">
                <a:pos x="611" y="128"/>
              </a:cxn>
              <a:cxn ang="0">
                <a:pos x="623" y="123"/>
              </a:cxn>
              <a:cxn ang="0">
                <a:pos x="645" y="115"/>
              </a:cxn>
              <a:cxn ang="0">
                <a:pos x="676" y="107"/>
              </a:cxn>
              <a:cxn ang="0">
                <a:pos x="715" y="95"/>
              </a:cxn>
              <a:cxn ang="0">
                <a:pos x="763" y="84"/>
              </a:cxn>
              <a:cxn ang="0">
                <a:pos x="820" y="71"/>
              </a:cxn>
              <a:cxn ang="0">
                <a:pos x="886" y="59"/>
              </a:cxn>
              <a:cxn ang="0">
                <a:pos x="961" y="46"/>
              </a:cxn>
              <a:cxn ang="0">
                <a:pos x="1044" y="35"/>
              </a:cxn>
              <a:cxn ang="0">
                <a:pos x="1138" y="23"/>
              </a:cxn>
              <a:cxn ang="0">
                <a:pos x="1240" y="14"/>
              </a:cxn>
              <a:cxn ang="0">
                <a:pos x="1350" y="7"/>
              </a:cxn>
              <a:cxn ang="0">
                <a:pos x="1470" y="1"/>
              </a:cxn>
              <a:cxn ang="0">
                <a:pos x="1601" y="0"/>
              </a:cxn>
              <a:cxn ang="0">
                <a:pos x="1739" y="1"/>
              </a:cxn>
              <a:cxn ang="0">
                <a:pos x="1799" y="248"/>
              </a:cxn>
              <a:cxn ang="0">
                <a:pos x="1820" y="259"/>
              </a:cxn>
              <a:cxn ang="0">
                <a:pos x="1868" y="292"/>
              </a:cxn>
              <a:cxn ang="0">
                <a:pos x="1920" y="351"/>
              </a:cxn>
              <a:cxn ang="0">
                <a:pos x="1951" y="436"/>
              </a:cxn>
              <a:cxn ang="0">
                <a:pos x="2078" y="1009"/>
              </a:cxn>
              <a:cxn ang="0">
                <a:pos x="2129" y="1247"/>
              </a:cxn>
              <a:cxn ang="0">
                <a:pos x="2137" y="1264"/>
              </a:cxn>
              <a:cxn ang="0">
                <a:pos x="2149" y="1310"/>
              </a:cxn>
              <a:cxn ang="0">
                <a:pos x="2147" y="1380"/>
              </a:cxn>
              <a:cxn ang="0">
                <a:pos x="2117" y="1468"/>
              </a:cxn>
              <a:cxn ang="0">
                <a:pos x="0" y="1413"/>
              </a:cxn>
              <a:cxn ang="0">
                <a:pos x="212" y="1302"/>
              </a:cxn>
              <a:cxn ang="0">
                <a:pos x="213" y="247"/>
              </a:cxn>
              <a:cxn ang="0">
                <a:pos x="223" y="240"/>
              </a:cxn>
              <a:cxn ang="0">
                <a:pos x="245" y="228"/>
              </a:cxn>
              <a:cxn ang="0">
                <a:pos x="276" y="214"/>
              </a:cxn>
              <a:cxn ang="0">
                <a:pos x="316" y="201"/>
              </a:cxn>
              <a:cxn ang="0">
                <a:pos x="366" y="194"/>
              </a:cxn>
              <a:cxn ang="0">
                <a:pos x="424" y="193"/>
              </a:cxn>
              <a:cxn ang="0">
                <a:pos x="493" y="203"/>
              </a:cxn>
              <a:cxn ang="0">
                <a:pos x="582" y="239"/>
              </a:cxn>
            </a:cxnLst>
            <a:rect l="txL" t="txT" r="txR" b="txB"/>
            <a:pathLst>
              <a:path w="2150" h="1804">
                <a:moveTo>
                  <a:pt x="582" y="239"/>
                </a:moveTo>
                <a:lnTo>
                  <a:pt x="606" y="129"/>
                </a:lnTo>
                <a:lnTo>
                  <a:pt x="607" y="129"/>
                </a:lnTo>
                <a:lnTo>
                  <a:pt x="611" y="128"/>
                </a:lnTo>
                <a:lnTo>
                  <a:pt x="616" y="125"/>
                </a:lnTo>
                <a:lnTo>
                  <a:pt x="623" y="123"/>
                </a:lnTo>
                <a:lnTo>
                  <a:pt x="633" y="120"/>
                </a:lnTo>
                <a:lnTo>
                  <a:pt x="645" y="115"/>
                </a:lnTo>
                <a:lnTo>
                  <a:pt x="659" y="112"/>
                </a:lnTo>
                <a:lnTo>
                  <a:pt x="676" y="107"/>
                </a:lnTo>
                <a:lnTo>
                  <a:pt x="694" y="101"/>
                </a:lnTo>
                <a:lnTo>
                  <a:pt x="715" y="95"/>
                </a:lnTo>
                <a:lnTo>
                  <a:pt x="738" y="90"/>
                </a:lnTo>
                <a:lnTo>
                  <a:pt x="763" y="84"/>
                </a:lnTo>
                <a:lnTo>
                  <a:pt x="790" y="78"/>
                </a:lnTo>
                <a:lnTo>
                  <a:pt x="820" y="71"/>
                </a:lnTo>
                <a:lnTo>
                  <a:pt x="852" y="64"/>
                </a:lnTo>
                <a:lnTo>
                  <a:pt x="886" y="59"/>
                </a:lnTo>
                <a:lnTo>
                  <a:pt x="922" y="52"/>
                </a:lnTo>
                <a:lnTo>
                  <a:pt x="961" y="46"/>
                </a:lnTo>
                <a:lnTo>
                  <a:pt x="1002" y="40"/>
                </a:lnTo>
                <a:lnTo>
                  <a:pt x="1044" y="35"/>
                </a:lnTo>
                <a:lnTo>
                  <a:pt x="1090" y="29"/>
                </a:lnTo>
                <a:lnTo>
                  <a:pt x="1138" y="23"/>
                </a:lnTo>
                <a:lnTo>
                  <a:pt x="1187" y="18"/>
                </a:lnTo>
                <a:lnTo>
                  <a:pt x="1240" y="14"/>
                </a:lnTo>
                <a:lnTo>
                  <a:pt x="1294" y="10"/>
                </a:lnTo>
                <a:lnTo>
                  <a:pt x="1350" y="7"/>
                </a:lnTo>
                <a:lnTo>
                  <a:pt x="1410" y="4"/>
                </a:lnTo>
                <a:lnTo>
                  <a:pt x="1470" y="1"/>
                </a:lnTo>
                <a:lnTo>
                  <a:pt x="1535" y="0"/>
                </a:lnTo>
                <a:lnTo>
                  <a:pt x="1601" y="0"/>
                </a:lnTo>
                <a:lnTo>
                  <a:pt x="1668" y="0"/>
                </a:lnTo>
                <a:lnTo>
                  <a:pt x="1739" y="1"/>
                </a:lnTo>
                <a:lnTo>
                  <a:pt x="1816" y="44"/>
                </a:lnTo>
                <a:lnTo>
                  <a:pt x="1799" y="248"/>
                </a:lnTo>
                <a:lnTo>
                  <a:pt x="1804" y="251"/>
                </a:lnTo>
                <a:lnTo>
                  <a:pt x="1820" y="259"/>
                </a:lnTo>
                <a:lnTo>
                  <a:pt x="1842" y="272"/>
                </a:lnTo>
                <a:lnTo>
                  <a:pt x="1868" y="292"/>
                </a:lnTo>
                <a:lnTo>
                  <a:pt x="1896" y="318"/>
                </a:lnTo>
                <a:lnTo>
                  <a:pt x="1920" y="351"/>
                </a:lnTo>
                <a:lnTo>
                  <a:pt x="1939" y="390"/>
                </a:lnTo>
                <a:lnTo>
                  <a:pt x="1951" y="436"/>
                </a:lnTo>
                <a:lnTo>
                  <a:pt x="2125" y="593"/>
                </a:lnTo>
                <a:lnTo>
                  <a:pt x="2078" y="1009"/>
                </a:lnTo>
                <a:lnTo>
                  <a:pt x="1799" y="1149"/>
                </a:lnTo>
                <a:lnTo>
                  <a:pt x="2129" y="1247"/>
                </a:lnTo>
                <a:lnTo>
                  <a:pt x="2131" y="1251"/>
                </a:lnTo>
                <a:lnTo>
                  <a:pt x="2137" y="1264"/>
                </a:lnTo>
                <a:lnTo>
                  <a:pt x="2143" y="1284"/>
                </a:lnTo>
                <a:lnTo>
                  <a:pt x="2149" y="1310"/>
                </a:lnTo>
                <a:lnTo>
                  <a:pt x="2150" y="1342"/>
                </a:lnTo>
                <a:lnTo>
                  <a:pt x="2147" y="1380"/>
                </a:lnTo>
                <a:lnTo>
                  <a:pt x="2136" y="1423"/>
                </a:lnTo>
                <a:lnTo>
                  <a:pt x="2117" y="1468"/>
                </a:lnTo>
                <a:lnTo>
                  <a:pt x="1244" y="1804"/>
                </a:lnTo>
                <a:lnTo>
                  <a:pt x="0" y="1413"/>
                </a:lnTo>
                <a:lnTo>
                  <a:pt x="22" y="1367"/>
                </a:lnTo>
                <a:lnTo>
                  <a:pt x="212" y="1302"/>
                </a:lnTo>
                <a:lnTo>
                  <a:pt x="212" y="248"/>
                </a:lnTo>
                <a:lnTo>
                  <a:pt x="213" y="247"/>
                </a:lnTo>
                <a:lnTo>
                  <a:pt x="217" y="244"/>
                </a:lnTo>
                <a:lnTo>
                  <a:pt x="223" y="240"/>
                </a:lnTo>
                <a:lnTo>
                  <a:pt x="232" y="234"/>
                </a:lnTo>
                <a:lnTo>
                  <a:pt x="245" y="228"/>
                </a:lnTo>
                <a:lnTo>
                  <a:pt x="258" y="221"/>
                </a:lnTo>
                <a:lnTo>
                  <a:pt x="276" y="214"/>
                </a:lnTo>
                <a:lnTo>
                  <a:pt x="294" y="207"/>
                </a:lnTo>
                <a:lnTo>
                  <a:pt x="316" y="201"/>
                </a:lnTo>
                <a:lnTo>
                  <a:pt x="340" y="197"/>
                </a:lnTo>
                <a:lnTo>
                  <a:pt x="366" y="194"/>
                </a:lnTo>
                <a:lnTo>
                  <a:pt x="393" y="192"/>
                </a:lnTo>
                <a:lnTo>
                  <a:pt x="424" y="193"/>
                </a:lnTo>
                <a:lnTo>
                  <a:pt x="457" y="197"/>
                </a:lnTo>
                <a:lnTo>
                  <a:pt x="493" y="203"/>
                </a:lnTo>
                <a:lnTo>
                  <a:pt x="529" y="214"/>
                </a:lnTo>
                <a:lnTo>
                  <a:pt x="582" y="239"/>
                </a:lnTo>
                <a:close/>
              </a:path>
            </a:pathLst>
          </a:custGeom>
          <a:solidFill>
            <a:srgbClr val="FF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84" name="Freeform 564"/>
          <p:cNvSpPr/>
          <p:nvPr>
            <p:custDataLst>
              <p:tags r:id="rId525"/>
            </p:custDataLst>
          </p:nvPr>
        </p:nvSpPr>
        <p:spPr>
          <a:xfrm>
            <a:off x="5554980" y="2597150"/>
            <a:ext cx="155575" cy="177800"/>
          </a:xfrm>
          <a:custGeom>
            <a:avLst/>
            <a:gdLst>
              <a:gd name="txL" fmla="*/ 0 w 690"/>
              <a:gd name="txT" fmla="*/ 0 h 782"/>
              <a:gd name="txR" fmla="*/ 690 w 690"/>
              <a:gd name="txB" fmla="*/ 782 h 782"/>
            </a:gdLst>
            <a:ahLst/>
            <a:cxnLst>
              <a:cxn ang="0">
                <a:pos x="684" y="29"/>
              </a:cxn>
              <a:cxn ang="0">
                <a:pos x="681" y="28"/>
              </a:cxn>
              <a:cxn ang="0">
                <a:pos x="670" y="25"/>
              </a:cxn>
              <a:cxn ang="0">
                <a:pos x="652" y="21"/>
              </a:cxn>
              <a:cxn ang="0">
                <a:pos x="628" y="16"/>
              </a:cxn>
              <a:cxn ang="0">
                <a:pos x="600" y="11"/>
              </a:cxn>
              <a:cxn ang="0">
                <a:pos x="566" y="7"/>
              </a:cxn>
              <a:cxn ang="0">
                <a:pos x="527" y="3"/>
              </a:cxn>
              <a:cxn ang="0">
                <a:pos x="483" y="1"/>
              </a:cxn>
              <a:cxn ang="0">
                <a:pos x="436" y="0"/>
              </a:cxn>
              <a:cxn ang="0">
                <a:pos x="386" y="2"/>
              </a:cxn>
              <a:cxn ang="0">
                <a:pos x="333" y="7"/>
              </a:cxn>
              <a:cxn ang="0">
                <a:pos x="277" y="16"/>
              </a:cxn>
              <a:cxn ang="0">
                <a:pos x="221" y="28"/>
              </a:cxn>
              <a:cxn ang="0">
                <a:pos x="163" y="45"/>
              </a:cxn>
              <a:cxn ang="0">
                <a:pos x="104" y="65"/>
              </a:cxn>
              <a:cxn ang="0">
                <a:pos x="44" y="93"/>
              </a:cxn>
              <a:cxn ang="0">
                <a:pos x="40" y="108"/>
              </a:cxn>
              <a:cxn ang="0">
                <a:pos x="29" y="150"/>
              </a:cxn>
              <a:cxn ang="0">
                <a:pos x="17" y="216"/>
              </a:cxn>
              <a:cxn ang="0">
                <a:pos x="5" y="301"/>
              </a:cxn>
              <a:cxn ang="0">
                <a:pos x="0" y="402"/>
              </a:cxn>
              <a:cxn ang="0">
                <a:pos x="4" y="516"/>
              </a:cxn>
              <a:cxn ang="0">
                <a:pos x="21" y="638"/>
              </a:cxn>
              <a:cxn ang="0">
                <a:pos x="57" y="763"/>
              </a:cxn>
              <a:cxn ang="0">
                <a:pos x="60" y="763"/>
              </a:cxn>
              <a:cxn ang="0">
                <a:pos x="69" y="762"/>
              </a:cxn>
              <a:cxn ang="0">
                <a:pos x="84" y="759"/>
              </a:cxn>
              <a:cxn ang="0">
                <a:pos x="105" y="758"/>
              </a:cxn>
              <a:cxn ang="0">
                <a:pos x="131" y="756"/>
              </a:cxn>
              <a:cxn ang="0">
                <a:pos x="162" y="754"/>
              </a:cxn>
              <a:cxn ang="0">
                <a:pos x="198" y="753"/>
              </a:cxn>
              <a:cxn ang="0">
                <a:pos x="239" y="751"/>
              </a:cxn>
              <a:cxn ang="0">
                <a:pos x="283" y="750"/>
              </a:cxn>
              <a:cxn ang="0">
                <a:pos x="331" y="751"/>
              </a:cxn>
              <a:cxn ang="0">
                <a:pos x="384" y="753"/>
              </a:cxn>
              <a:cxn ang="0">
                <a:pos x="440" y="755"/>
              </a:cxn>
              <a:cxn ang="0">
                <a:pos x="498" y="759"/>
              </a:cxn>
              <a:cxn ang="0">
                <a:pos x="560" y="765"/>
              </a:cxn>
              <a:cxn ang="0">
                <a:pos x="624" y="773"/>
              </a:cxn>
              <a:cxn ang="0">
                <a:pos x="690" y="782"/>
              </a:cxn>
              <a:cxn ang="0">
                <a:pos x="687" y="759"/>
              </a:cxn>
              <a:cxn ang="0">
                <a:pos x="680" y="697"/>
              </a:cxn>
              <a:cxn ang="0">
                <a:pos x="670" y="604"/>
              </a:cxn>
              <a:cxn ang="0">
                <a:pos x="662" y="492"/>
              </a:cxn>
              <a:cxn ang="0">
                <a:pos x="656" y="368"/>
              </a:cxn>
              <a:cxn ang="0">
                <a:pos x="656" y="244"/>
              </a:cxn>
              <a:cxn ang="0">
                <a:pos x="665" y="128"/>
              </a:cxn>
              <a:cxn ang="0">
                <a:pos x="684" y="29"/>
              </a:cxn>
            </a:cxnLst>
            <a:rect l="txL" t="txT" r="txR" b="txB"/>
            <a:pathLst>
              <a:path w="690" h="782">
                <a:moveTo>
                  <a:pt x="684" y="29"/>
                </a:moveTo>
                <a:lnTo>
                  <a:pt x="681" y="28"/>
                </a:lnTo>
                <a:lnTo>
                  <a:pt x="670" y="25"/>
                </a:lnTo>
                <a:lnTo>
                  <a:pt x="652" y="21"/>
                </a:lnTo>
                <a:lnTo>
                  <a:pt x="628" y="16"/>
                </a:lnTo>
                <a:lnTo>
                  <a:pt x="600" y="11"/>
                </a:lnTo>
                <a:lnTo>
                  <a:pt x="566" y="7"/>
                </a:lnTo>
                <a:lnTo>
                  <a:pt x="527" y="3"/>
                </a:lnTo>
                <a:lnTo>
                  <a:pt x="483" y="1"/>
                </a:lnTo>
                <a:lnTo>
                  <a:pt x="436" y="0"/>
                </a:lnTo>
                <a:lnTo>
                  <a:pt x="386" y="2"/>
                </a:lnTo>
                <a:lnTo>
                  <a:pt x="333" y="7"/>
                </a:lnTo>
                <a:lnTo>
                  <a:pt x="277" y="16"/>
                </a:lnTo>
                <a:lnTo>
                  <a:pt x="221" y="28"/>
                </a:lnTo>
                <a:lnTo>
                  <a:pt x="163" y="45"/>
                </a:lnTo>
                <a:lnTo>
                  <a:pt x="104" y="65"/>
                </a:lnTo>
                <a:lnTo>
                  <a:pt x="44" y="93"/>
                </a:lnTo>
                <a:lnTo>
                  <a:pt x="40" y="108"/>
                </a:lnTo>
                <a:lnTo>
                  <a:pt x="29" y="150"/>
                </a:lnTo>
                <a:lnTo>
                  <a:pt x="17" y="216"/>
                </a:lnTo>
                <a:lnTo>
                  <a:pt x="5" y="301"/>
                </a:lnTo>
                <a:lnTo>
                  <a:pt x="0" y="402"/>
                </a:lnTo>
                <a:lnTo>
                  <a:pt x="4" y="516"/>
                </a:lnTo>
                <a:lnTo>
                  <a:pt x="21" y="638"/>
                </a:lnTo>
                <a:lnTo>
                  <a:pt x="57" y="763"/>
                </a:lnTo>
                <a:lnTo>
                  <a:pt x="60" y="763"/>
                </a:lnTo>
                <a:lnTo>
                  <a:pt x="69" y="762"/>
                </a:lnTo>
                <a:lnTo>
                  <a:pt x="84" y="759"/>
                </a:lnTo>
                <a:lnTo>
                  <a:pt x="105" y="758"/>
                </a:lnTo>
                <a:lnTo>
                  <a:pt x="131" y="756"/>
                </a:lnTo>
                <a:lnTo>
                  <a:pt x="162" y="754"/>
                </a:lnTo>
                <a:lnTo>
                  <a:pt x="198" y="753"/>
                </a:lnTo>
                <a:lnTo>
                  <a:pt x="239" y="751"/>
                </a:lnTo>
                <a:lnTo>
                  <a:pt x="283" y="750"/>
                </a:lnTo>
                <a:lnTo>
                  <a:pt x="331" y="751"/>
                </a:lnTo>
                <a:lnTo>
                  <a:pt x="384" y="753"/>
                </a:lnTo>
                <a:lnTo>
                  <a:pt x="440" y="755"/>
                </a:lnTo>
                <a:lnTo>
                  <a:pt x="498" y="759"/>
                </a:lnTo>
                <a:lnTo>
                  <a:pt x="560" y="765"/>
                </a:lnTo>
                <a:lnTo>
                  <a:pt x="624" y="773"/>
                </a:lnTo>
                <a:lnTo>
                  <a:pt x="690" y="782"/>
                </a:lnTo>
                <a:lnTo>
                  <a:pt x="687" y="759"/>
                </a:lnTo>
                <a:lnTo>
                  <a:pt x="680" y="697"/>
                </a:lnTo>
                <a:lnTo>
                  <a:pt x="670" y="604"/>
                </a:lnTo>
                <a:lnTo>
                  <a:pt x="662" y="492"/>
                </a:lnTo>
                <a:lnTo>
                  <a:pt x="656" y="368"/>
                </a:lnTo>
                <a:lnTo>
                  <a:pt x="656" y="244"/>
                </a:lnTo>
                <a:lnTo>
                  <a:pt x="665" y="128"/>
                </a:lnTo>
                <a:lnTo>
                  <a:pt x="684" y="29"/>
                </a:lnTo>
                <a:close/>
              </a:path>
            </a:pathLst>
          </a:custGeom>
          <a:solidFill>
            <a:srgbClr val="FF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85" name="Freeform 565"/>
          <p:cNvSpPr/>
          <p:nvPr>
            <p:custDataLst>
              <p:tags r:id="rId526"/>
            </p:custDataLst>
          </p:nvPr>
        </p:nvSpPr>
        <p:spPr>
          <a:xfrm>
            <a:off x="5570855" y="2646680"/>
            <a:ext cx="259080" cy="176530"/>
          </a:xfrm>
          <a:custGeom>
            <a:avLst/>
            <a:gdLst>
              <a:gd name="txL" fmla="*/ 0 w 1139"/>
              <a:gd name="txT" fmla="*/ 0 h 778"/>
              <a:gd name="txR" fmla="*/ 1139 w 1139"/>
              <a:gd name="txB" fmla="*/ 778 h 778"/>
            </a:gdLst>
            <a:ahLst/>
            <a:cxnLst>
              <a:cxn ang="0">
                <a:pos x="7" y="587"/>
              </a:cxn>
              <a:cxn ang="0">
                <a:pos x="0" y="682"/>
              </a:cxn>
              <a:cxn ang="0">
                <a:pos x="742" y="778"/>
              </a:cxn>
              <a:cxn ang="0">
                <a:pos x="748" y="775"/>
              </a:cxn>
              <a:cxn ang="0">
                <a:pos x="763" y="767"/>
              </a:cxn>
              <a:cxn ang="0">
                <a:pos x="787" y="755"/>
              </a:cxn>
              <a:cxn ang="0">
                <a:pos x="816" y="737"/>
              </a:cxn>
              <a:cxn ang="0">
                <a:pos x="852" y="714"/>
              </a:cxn>
              <a:cxn ang="0">
                <a:pos x="891" y="686"/>
              </a:cxn>
              <a:cxn ang="0">
                <a:pos x="932" y="652"/>
              </a:cxn>
              <a:cxn ang="0">
                <a:pos x="973" y="613"/>
              </a:cxn>
              <a:cxn ang="0">
                <a:pos x="1013" y="570"/>
              </a:cxn>
              <a:cxn ang="0">
                <a:pos x="1051" y="521"/>
              </a:cxn>
              <a:cxn ang="0">
                <a:pos x="1083" y="466"/>
              </a:cxn>
              <a:cxn ang="0">
                <a:pos x="1109" y="406"/>
              </a:cxn>
              <a:cxn ang="0">
                <a:pos x="1129" y="342"/>
              </a:cxn>
              <a:cxn ang="0">
                <a:pos x="1139" y="271"/>
              </a:cxn>
              <a:cxn ang="0">
                <a:pos x="1138" y="196"/>
              </a:cxn>
              <a:cxn ang="0">
                <a:pos x="1124" y="115"/>
              </a:cxn>
              <a:cxn ang="0">
                <a:pos x="1122" y="110"/>
              </a:cxn>
              <a:cxn ang="0">
                <a:pos x="1115" y="97"/>
              </a:cxn>
              <a:cxn ang="0">
                <a:pos x="1102" y="80"/>
              </a:cxn>
              <a:cxn ang="0">
                <a:pos x="1086" y="59"/>
              </a:cxn>
              <a:cxn ang="0">
                <a:pos x="1066" y="39"/>
              </a:cxn>
              <a:cxn ang="0">
                <a:pos x="1041" y="20"/>
              </a:cxn>
              <a:cxn ang="0">
                <a:pos x="1011" y="7"/>
              </a:cxn>
              <a:cxn ang="0">
                <a:pos x="978" y="0"/>
              </a:cxn>
              <a:cxn ang="0">
                <a:pos x="982" y="12"/>
              </a:cxn>
              <a:cxn ang="0">
                <a:pos x="994" y="46"/>
              </a:cxn>
              <a:cxn ang="0">
                <a:pos x="1007" y="100"/>
              </a:cxn>
              <a:cxn ang="0">
                <a:pos x="1019" y="169"/>
              </a:cxn>
              <a:cxn ang="0">
                <a:pos x="1022" y="252"/>
              </a:cxn>
              <a:cxn ang="0">
                <a:pos x="1013" y="344"/>
              </a:cxn>
              <a:cxn ang="0">
                <a:pos x="987" y="444"/>
              </a:cxn>
              <a:cxn ang="0">
                <a:pos x="940" y="549"/>
              </a:cxn>
              <a:cxn ang="0">
                <a:pos x="939" y="550"/>
              </a:cxn>
              <a:cxn ang="0">
                <a:pos x="934" y="553"/>
              </a:cxn>
              <a:cxn ang="0">
                <a:pos x="927" y="559"/>
              </a:cxn>
              <a:cxn ang="0">
                <a:pos x="917" y="567"/>
              </a:cxn>
              <a:cxn ang="0">
                <a:pos x="904" y="575"/>
              </a:cxn>
              <a:cxn ang="0">
                <a:pos x="890" y="585"/>
              </a:cxn>
              <a:cxn ang="0">
                <a:pos x="871" y="594"/>
              </a:cxn>
              <a:cxn ang="0">
                <a:pos x="851" y="603"/>
              </a:cxn>
              <a:cxn ang="0">
                <a:pos x="828" y="611"/>
              </a:cxn>
              <a:cxn ang="0">
                <a:pos x="802" y="619"/>
              </a:cxn>
              <a:cxn ang="0">
                <a:pos x="773" y="625"/>
              </a:cxn>
              <a:cxn ang="0">
                <a:pos x="741" y="629"/>
              </a:cxn>
              <a:cxn ang="0">
                <a:pos x="708" y="630"/>
              </a:cxn>
              <a:cxn ang="0">
                <a:pos x="671" y="629"/>
              </a:cxn>
              <a:cxn ang="0">
                <a:pos x="631" y="626"/>
              </a:cxn>
              <a:cxn ang="0">
                <a:pos x="590" y="618"/>
              </a:cxn>
              <a:cxn ang="0">
                <a:pos x="590" y="720"/>
              </a:cxn>
              <a:cxn ang="0">
                <a:pos x="26" y="663"/>
              </a:cxn>
              <a:cxn ang="0">
                <a:pos x="7" y="587"/>
              </a:cxn>
            </a:cxnLst>
            <a:rect l="txL" t="txT" r="txR" b="txB"/>
            <a:pathLst>
              <a:path w="1139" h="778">
                <a:moveTo>
                  <a:pt x="7" y="587"/>
                </a:moveTo>
                <a:lnTo>
                  <a:pt x="0" y="682"/>
                </a:lnTo>
                <a:lnTo>
                  <a:pt x="742" y="778"/>
                </a:lnTo>
                <a:lnTo>
                  <a:pt x="748" y="775"/>
                </a:lnTo>
                <a:lnTo>
                  <a:pt x="763" y="767"/>
                </a:lnTo>
                <a:lnTo>
                  <a:pt x="787" y="755"/>
                </a:lnTo>
                <a:lnTo>
                  <a:pt x="816" y="737"/>
                </a:lnTo>
                <a:lnTo>
                  <a:pt x="852" y="714"/>
                </a:lnTo>
                <a:lnTo>
                  <a:pt x="891" y="686"/>
                </a:lnTo>
                <a:lnTo>
                  <a:pt x="932" y="652"/>
                </a:lnTo>
                <a:lnTo>
                  <a:pt x="973" y="613"/>
                </a:lnTo>
                <a:lnTo>
                  <a:pt x="1013" y="570"/>
                </a:lnTo>
                <a:lnTo>
                  <a:pt x="1051" y="521"/>
                </a:lnTo>
                <a:lnTo>
                  <a:pt x="1083" y="466"/>
                </a:lnTo>
                <a:lnTo>
                  <a:pt x="1109" y="406"/>
                </a:lnTo>
                <a:lnTo>
                  <a:pt x="1129" y="342"/>
                </a:lnTo>
                <a:lnTo>
                  <a:pt x="1139" y="271"/>
                </a:lnTo>
                <a:lnTo>
                  <a:pt x="1138" y="196"/>
                </a:lnTo>
                <a:lnTo>
                  <a:pt x="1124" y="115"/>
                </a:lnTo>
                <a:lnTo>
                  <a:pt x="1122" y="110"/>
                </a:lnTo>
                <a:lnTo>
                  <a:pt x="1115" y="97"/>
                </a:lnTo>
                <a:lnTo>
                  <a:pt x="1102" y="80"/>
                </a:lnTo>
                <a:lnTo>
                  <a:pt x="1086" y="59"/>
                </a:lnTo>
                <a:lnTo>
                  <a:pt x="1066" y="39"/>
                </a:lnTo>
                <a:lnTo>
                  <a:pt x="1041" y="20"/>
                </a:lnTo>
                <a:lnTo>
                  <a:pt x="1011" y="7"/>
                </a:lnTo>
                <a:lnTo>
                  <a:pt x="978" y="0"/>
                </a:lnTo>
                <a:lnTo>
                  <a:pt x="982" y="12"/>
                </a:lnTo>
                <a:lnTo>
                  <a:pt x="994" y="46"/>
                </a:lnTo>
                <a:lnTo>
                  <a:pt x="1007" y="100"/>
                </a:lnTo>
                <a:lnTo>
                  <a:pt x="1019" y="169"/>
                </a:lnTo>
                <a:lnTo>
                  <a:pt x="1022" y="252"/>
                </a:lnTo>
                <a:lnTo>
                  <a:pt x="1013" y="344"/>
                </a:lnTo>
                <a:lnTo>
                  <a:pt x="987" y="444"/>
                </a:lnTo>
                <a:lnTo>
                  <a:pt x="940" y="549"/>
                </a:lnTo>
                <a:lnTo>
                  <a:pt x="939" y="550"/>
                </a:lnTo>
                <a:lnTo>
                  <a:pt x="934" y="553"/>
                </a:lnTo>
                <a:lnTo>
                  <a:pt x="927" y="559"/>
                </a:lnTo>
                <a:lnTo>
                  <a:pt x="917" y="567"/>
                </a:lnTo>
                <a:lnTo>
                  <a:pt x="904" y="575"/>
                </a:lnTo>
                <a:lnTo>
                  <a:pt x="890" y="585"/>
                </a:lnTo>
                <a:lnTo>
                  <a:pt x="871" y="594"/>
                </a:lnTo>
                <a:lnTo>
                  <a:pt x="851" y="603"/>
                </a:lnTo>
                <a:lnTo>
                  <a:pt x="828" y="611"/>
                </a:lnTo>
                <a:lnTo>
                  <a:pt x="802" y="619"/>
                </a:lnTo>
                <a:lnTo>
                  <a:pt x="773" y="625"/>
                </a:lnTo>
                <a:lnTo>
                  <a:pt x="741" y="629"/>
                </a:lnTo>
                <a:lnTo>
                  <a:pt x="708" y="630"/>
                </a:lnTo>
                <a:lnTo>
                  <a:pt x="671" y="629"/>
                </a:lnTo>
                <a:lnTo>
                  <a:pt x="631" y="626"/>
                </a:lnTo>
                <a:lnTo>
                  <a:pt x="590" y="618"/>
                </a:lnTo>
                <a:lnTo>
                  <a:pt x="590" y="720"/>
                </a:lnTo>
                <a:lnTo>
                  <a:pt x="26" y="663"/>
                </a:lnTo>
                <a:lnTo>
                  <a:pt x="7" y="58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86" name="Freeform 566"/>
          <p:cNvSpPr/>
          <p:nvPr>
            <p:custDataLst>
              <p:tags r:id="rId527"/>
            </p:custDataLst>
          </p:nvPr>
        </p:nvSpPr>
        <p:spPr>
          <a:xfrm>
            <a:off x="5539105" y="2819400"/>
            <a:ext cx="189230" cy="60325"/>
          </a:xfrm>
          <a:custGeom>
            <a:avLst/>
            <a:gdLst>
              <a:gd name="txL" fmla="*/ 0 w 837"/>
              <a:gd name="txT" fmla="*/ 0 h 269"/>
              <a:gd name="txR" fmla="*/ 837 w 837"/>
              <a:gd name="txB" fmla="*/ 269 h 269"/>
            </a:gdLst>
            <a:ahLst/>
            <a:cxnLst>
              <a:cxn ang="0">
                <a:pos x="837" y="96"/>
              </a:cxn>
              <a:cxn ang="0">
                <a:pos x="12" y="0"/>
              </a:cxn>
              <a:cxn ang="0">
                <a:pos x="0" y="96"/>
              </a:cxn>
              <a:cxn ang="0">
                <a:pos x="812" y="269"/>
              </a:cxn>
              <a:cxn ang="0">
                <a:pos x="837" y="96"/>
              </a:cxn>
            </a:cxnLst>
            <a:rect l="txL" t="txT" r="txR" b="txB"/>
            <a:pathLst>
              <a:path w="837" h="269">
                <a:moveTo>
                  <a:pt x="837" y="96"/>
                </a:moveTo>
                <a:lnTo>
                  <a:pt x="12" y="0"/>
                </a:lnTo>
                <a:lnTo>
                  <a:pt x="0" y="96"/>
                </a:lnTo>
                <a:lnTo>
                  <a:pt x="812" y="269"/>
                </a:lnTo>
                <a:lnTo>
                  <a:pt x="837" y="9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87" name="Freeform 567"/>
          <p:cNvSpPr/>
          <p:nvPr>
            <p:custDataLst>
              <p:tags r:id="rId528"/>
            </p:custDataLst>
          </p:nvPr>
        </p:nvSpPr>
        <p:spPr>
          <a:xfrm>
            <a:off x="5632450" y="2838450"/>
            <a:ext cx="81280" cy="28575"/>
          </a:xfrm>
          <a:custGeom>
            <a:avLst/>
            <a:gdLst>
              <a:gd name="txL" fmla="*/ 0 w 358"/>
              <a:gd name="txT" fmla="*/ 0 h 122"/>
              <a:gd name="txR" fmla="*/ 358 w 358"/>
              <a:gd name="txB" fmla="*/ 122 h 122"/>
            </a:gdLst>
            <a:ahLst/>
            <a:cxnLst>
              <a:cxn ang="0">
                <a:pos x="358" y="53"/>
              </a:cxn>
              <a:cxn ang="0">
                <a:pos x="5" y="0"/>
              </a:cxn>
              <a:cxn ang="0">
                <a:pos x="0" y="51"/>
              </a:cxn>
              <a:cxn ang="0">
                <a:pos x="348" y="122"/>
              </a:cxn>
              <a:cxn ang="0">
                <a:pos x="358" y="53"/>
              </a:cxn>
            </a:cxnLst>
            <a:rect l="txL" t="txT" r="txR" b="txB"/>
            <a:pathLst>
              <a:path w="358" h="122">
                <a:moveTo>
                  <a:pt x="358" y="53"/>
                </a:moveTo>
                <a:lnTo>
                  <a:pt x="5" y="0"/>
                </a:lnTo>
                <a:lnTo>
                  <a:pt x="0" y="51"/>
                </a:lnTo>
                <a:lnTo>
                  <a:pt x="348" y="122"/>
                </a:lnTo>
                <a:lnTo>
                  <a:pt x="358" y="53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88" name="Freeform 568"/>
          <p:cNvSpPr/>
          <p:nvPr>
            <p:custDataLst>
              <p:tags r:id="rId529"/>
            </p:custDataLst>
          </p:nvPr>
        </p:nvSpPr>
        <p:spPr>
          <a:xfrm>
            <a:off x="5549900" y="2824480"/>
            <a:ext cx="53975" cy="20955"/>
          </a:xfrm>
          <a:custGeom>
            <a:avLst/>
            <a:gdLst>
              <a:gd name="txL" fmla="*/ 0 w 239"/>
              <a:gd name="txT" fmla="*/ 0 h 91"/>
              <a:gd name="txR" fmla="*/ 239 w 239"/>
              <a:gd name="txB" fmla="*/ 91 h 91"/>
            </a:gdLst>
            <a:ahLst/>
            <a:cxnLst>
              <a:cxn ang="0">
                <a:pos x="239" y="42"/>
              </a:cxn>
              <a:cxn ang="0">
                <a:pos x="0" y="0"/>
              </a:cxn>
              <a:cxn ang="0">
                <a:pos x="2" y="44"/>
              </a:cxn>
              <a:cxn ang="0">
                <a:pos x="231" y="91"/>
              </a:cxn>
              <a:cxn ang="0">
                <a:pos x="239" y="42"/>
              </a:cxn>
            </a:cxnLst>
            <a:rect l="txL" t="txT" r="txR" b="txB"/>
            <a:pathLst>
              <a:path w="239" h="91">
                <a:moveTo>
                  <a:pt x="239" y="42"/>
                </a:moveTo>
                <a:lnTo>
                  <a:pt x="0" y="0"/>
                </a:lnTo>
                <a:lnTo>
                  <a:pt x="2" y="44"/>
                </a:lnTo>
                <a:lnTo>
                  <a:pt x="231" y="91"/>
                </a:lnTo>
                <a:lnTo>
                  <a:pt x="239" y="42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89" name="Freeform 569"/>
          <p:cNvSpPr/>
          <p:nvPr>
            <p:custDataLst>
              <p:tags r:id="rId530"/>
            </p:custDataLst>
          </p:nvPr>
        </p:nvSpPr>
        <p:spPr>
          <a:xfrm>
            <a:off x="5413375" y="2844800"/>
            <a:ext cx="320675" cy="106680"/>
          </a:xfrm>
          <a:custGeom>
            <a:avLst/>
            <a:gdLst>
              <a:gd name="txL" fmla="*/ 0 w 1409"/>
              <a:gd name="txT" fmla="*/ 0 h 466"/>
              <a:gd name="txR" fmla="*/ 1409 w 1409"/>
              <a:gd name="txB" fmla="*/ 466 h 466"/>
            </a:gdLst>
            <a:ahLst/>
            <a:cxnLst>
              <a:cxn ang="0">
                <a:pos x="0" y="140"/>
              </a:cxn>
              <a:cxn ang="0">
                <a:pos x="4" y="140"/>
              </a:cxn>
              <a:cxn ang="0">
                <a:pos x="12" y="138"/>
              </a:cxn>
              <a:cxn ang="0">
                <a:pos x="27" y="135"/>
              </a:cxn>
              <a:cxn ang="0">
                <a:pos x="45" y="132"/>
              </a:cxn>
              <a:cxn ang="0">
                <a:pos x="67" y="128"/>
              </a:cxn>
              <a:cxn ang="0">
                <a:pos x="92" y="123"/>
              </a:cxn>
              <a:cxn ang="0">
                <a:pos x="120" y="116"/>
              </a:cxn>
              <a:cxn ang="0">
                <a:pos x="150" y="108"/>
              </a:cxn>
              <a:cxn ang="0">
                <a:pos x="181" y="100"/>
              </a:cxn>
              <a:cxn ang="0">
                <a:pos x="212" y="89"/>
              </a:cxn>
              <a:cxn ang="0">
                <a:pos x="243" y="78"/>
              </a:cxn>
              <a:cxn ang="0">
                <a:pos x="273" y="65"/>
              </a:cxn>
              <a:cxn ang="0">
                <a:pos x="303" y="50"/>
              </a:cxn>
              <a:cxn ang="0">
                <a:pos x="330" y="35"/>
              </a:cxn>
              <a:cxn ang="0">
                <a:pos x="355" y="18"/>
              </a:cxn>
              <a:cxn ang="0">
                <a:pos x="375" y="0"/>
              </a:cxn>
              <a:cxn ang="0">
                <a:pos x="1409" y="236"/>
              </a:cxn>
              <a:cxn ang="0">
                <a:pos x="1407" y="239"/>
              </a:cxn>
              <a:cxn ang="0">
                <a:pos x="1401" y="245"/>
              </a:cxn>
              <a:cxn ang="0">
                <a:pos x="1392" y="254"/>
              </a:cxn>
              <a:cxn ang="0">
                <a:pos x="1379" y="265"/>
              </a:cxn>
              <a:cxn ang="0">
                <a:pos x="1363" y="279"/>
              </a:cxn>
              <a:cxn ang="0">
                <a:pos x="1345" y="295"/>
              </a:cxn>
              <a:cxn ang="0">
                <a:pos x="1325" y="313"/>
              </a:cxn>
              <a:cxn ang="0">
                <a:pos x="1303" y="332"/>
              </a:cxn>
              <a:cxn ang="0">
                <a:pos x="1279" y="351"/>
              </a:cxn>
              <a:cxn ang="0">
                <a:pos x="1253" y="371"/>
              </a:cxn>
              <a:cxn ang="0">
                <a:pos x="1227" y="390"/>
              </a:cxn>
              <a:cxn ang="0">
                <a:pos x="1200" y="409"/>
              </a:cxn>
              <a:cxn ang="0">
                <a:pos x="1172" y="426"/>
              </a:cxn>
              <a:cxn ang="0">
                <a:pos x="1145" y="441"/>
              </a:cxn>
              <a:cxn ang="0">
                <a:pos x="1117" y="455"/>
              </a:cxn>
              <a:cxn ang="0">
                <a:pos x="1091" y="466"/>
              </a:cxn>
              <a:cxn ang="0">
                <a:pos x="0" y="140"/>
              </a:cxn>
            </a:cxnLst>
            <a:rect l="txL" t="txT" r="txR" b="txB"/>
            <a:pathLst>
              <a:path w="1409" h="466">
                <a:moveTo>
                  <a:pt x="0" y="140"/>
                </a:moveTo>
                <a:lnTo>
                  <a:pt x="4" y="140"/>
                </a:lnTo>
                <a:lnTo>
                  <a:pt x="12" y="138"/>
                </a:lnTo>
                <a:lnTo>
                  <a:pt x="27" y="135"/>
                </a:lnTo>
                <a:lnTo>
                  <a:pt x="45" y="132"/>
                </a:lnTo>
                <a:lnTo>
                  <a:pt x="67" y="128"/>
                </a:lnTo>
                <a:lnTo>
                  <a:pt x="92" y="123"/>
                </a:lnTo>
                <a:lnTo>
                  <a:pt x="120" y="116"/>
                </a:lnTo>
                <a:lnTo>
                  <a:pt x="150" y="108"/>
                </a:lnTo>
                <a:lnTo>
                  <a:pt x="181" y="100"/>
                </a:lnTo>
                <a:lnTo>
                  <a:pt x="212" y="89"/>
                </a:lnTo>
                <a:lnTo>
                  <a:pt x="243" y="78"/>
                </a:lnTo>
                <a:lnTo>
                  <a:pt x="273" y="65"/>
                </a:lnTo>
                <a:lnTo>
                  <a:pt x="303" y="50"/>
                </a:lnTo>
                <a:lnTo>
                  <a:pt x="330" y="35"/>
                </a:lnTo>
                <a:lnTo>
                  <a:pt x="355" y="18"/>
                </a:lnTo>
                <a:lnTo>
                  <a:pt x="375" y="0"/>
                </a:lnTo>
                <a:lnTo>
                  <a:pt x="1409" y="236"/>
                </a:lnTo>
                <a:lnTo>
                  <a:pt x="1407" y="239"/>
                </a:lnTo>
                <a:lnTo>
                  <a:pt x="1401" y="245"/>
                </a:lnTo>
                <a:lnTo>
                  <a:pt x="1392" y="254"/>
                </a:lnTo>
                <a:lnTo>
                  <a:pt x="1379" y="265"/>
                </a:lnTo>
                <a:lnTo>
                  <a:pt x="1363" y="279"/>
                </a:lnTo>
                <a:lnTo>
                  <a:pt x="1345" y="295"/>
                </a:lnTo>
                <a:lnTo>
                  <a:pt x="1325" y="313"/>
                </a:lnTo>
                <a:lnTo>
                  <a:pt x="1303" y="332"/>
                </a:lnTo>
                <a:lnTo>
                  <a:pt x="1279" y="351"/>
                </a:lnTo>
                <a:lnTo>
                  <a:pt x="1253" y="371"/>
                </a:lnTo>
                <a:lnTo>
                  <a:pt x="1227" y="390"/>
                </a:lnTo>
                <a:lnTo>
                  <a:pt x="1200" y="409"/>
                </a:lnTo>
                <a:lnTo>
                  <a:pt x="1172" y="426"/>
                </a:lnTo>
                <a:lnTo>
                  <a:pt x="1145" y="441"/>
                </a:lnTo>
                <a:lnTo>
                  <a:pt x="1117" y="455"/>
                </a:lnTo>
                <a:lnTo>
                  <a:pt x="1091" y="466"/>
                </a:lnTo>
                <a:lnTo>
                  <a:pt x="0" y="140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90" name="Freeform 570"/>
          <p:cNvSpPr/>
          <p:nvPr>
            <p:custDataLst>
              <p:tags r:id="rId531"/>
            </p:custDataLst>
          </p:nvPr>
        </p:nvSpPr>
        <p:spPr>
          <a:xfrm>
            <a:off x="5732780" y="2834005"/>
            <a:ext cx="114300" cy="50800"/>
          </a:xfrm>
          <a:custGeom>
            <a:avLst/>
            <a:gdLst>
              <a:gd name="txL" fmla="*/ 0 w 502"/>
              <a:gd name="txT" fmla="*/ 0 h 223"/>
              <a:gd name="txR" fmla="*/ 502 w 502"/>
              <a:gd name="txB" fmla="*/ 223 h 223"/>
            </a:gdLst>
            <a:ahLst/>
            <a:cxnLst>
              <a:cxn ang="0">
                <a:pos x="51" y="223"/>
              </a:cxn>
              <a:cxn ang="0">
                <a:pos x="502" y="90"/>
              </a:cxn>
              <a:cxn ang="0">
                <a:pos x="229" y="0"/>
              </a:cxn>
              <a:cxn ang="0">
                <a:pos x="6" y="26"/>
              </a:cxn>
              <a:cxn ang="0">
                <a:pos x="0" y="211"/>
              </a:cxn>
              <a:cxn ang="0">
                <a:pos x="51" y="223"/>
              </a:cxn>
            </a:cxnLst>
            <a:rect l="txL" t="txT" r="txR" b="txB"/>
            <a:pathLst>
              <a:path w="502" h="223">
                <a:moveTo>
                  <a:pt x="51" y="223"/>
                </a:moveTo>
                <a:lnTo>
                  <a:pt x="502" y="90"/>
                </a:lnTo>
                <a:lnTo>
                  <a:pt x="229" y="0"/>
                </a:lnTo>
                <a:lnTo>
                  <a:pt x="6" y="26"/>
                </a:lnTo>
                <a:lnTo>
                  <a:pt x="0" y="211"/>
                </a:lnTo>
                <a:lnTo>
                  <a:pt x="51" y="22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91" name="Freeform 571"/>
          <p:cNvSpPr/>
          <p:nvPr>
            <p:custDataLst>
              <p:tags r:id="rId532"/>
            </p:custDataLst>
          </p:nvPr>
        </p:nvSpPr>
        <p:spPr>
          <a:xfrm>
            <a:off x="5438775" y="2616200"/>
            <a:ext cx="60325" cy="241300"/>
          </a:xfrm>
          <a:custGeom>
            <a:avLst/>
            <a:gdLst>
              <a:gd name="txL" fmla="*/ 0 w 267"/>
              <a:gd name="txT" fmla="*/ 0 h 1064"/>
              <a:gd name="txR" fmla="*/ 267 w 267"/>
              <a:gd name="txB" fmla="*/ 1064 h 1064"/>
            </a:gdLst>
            <a:ahLst/>
            <a:cxnLst>
              <a:cxn ang="0">
                <a:pos x="267" y="26"/>
              </a:cxn>
              <a:cxn ang="0">
                <a:pos x="266" y="24"/>
              </a:cxn>
              <a:cxn ang="0">
                <a:pos x="262" y="22"/>
              </a:cxn>
              <a:cxn ang="0">
                <a:pos x="254" y="20"/>
              </a:cxn>
              <a:cxn ang="0">
                <a:pos x="244" y="16"/>
              </a:cxn>
              <a:cxn ang="0">
                <a:pos x="232" y="12"/>
              </a:cxn>
              <a:cxn ang="0">
                <a:pos x="218" y="8"/>
              </a:cxn>
              <a:cxn ang="0">
                <a:pos x="202" y="5"/>
              </a:cxn>
              <a:cxn ang="0">
                <a:pos x="184" y="1"/>
              </a:cxn>
              <a:cxn ang="0">
                <a:pos x="164" y="0"/>
              </a:cxn>
              <a:cxn ang="0">
                <a:pos x="143" y="0"/>
              </a:cxn>
              <a:cxn ang="0">
                <a:pos x="121" y="3"/>
              </a:cxn>
              <a:cxn ang="0">
                <a:pos x="98" y="6"/>
              </a:cxn>
              <a:cxn ang="0">
                <a:pos x="74" y="13"/>
              </a:cxn>
              <a:cxn ang="0">
                <a:pos x="50" y="22"/>
              </a:cxn>
              <a:cxn ang="0">
                <a:pos x="25" y="35"/>
              </a:cxn>
              <a:cxn ang="0">
                <a:pos x="0" y="51"/>
              </a:cxn>
              <a:cxn ang="0">
                <a:pos x="0" y="1064"/>
              </a:cxn>
              <a:cxn ang="0">
                <a:pos x="1" y="1064"/>
              </a:cxn>
              <a:cxn ang="0">
                <a:pos x="7" y="1064"/>
              </a:cxn>
              <a:cxn ang="0">
                <a:pos x="15" y="1063"/>
              </a:cxn>
              <a:cxn ang="0">
                <a:pos x="25" y="1062"/>
              </a:cxn>
              <a:cxn ang="0">
                <a:pos x="37" y="1060"/>
              </a:cxn>
              <a:cxn ang="0">
                <a:pos x="52" y="1057"/>
              </a:cxn>
              <a:cxn ang="0">
                <a:pos x="69" y="1054"/>
              </a:cxn>
              <a:cxn ang="0">
                <a:pos x="88" y="1049"/>
              </a:cxn>
              <a:cxn ang="0">
                <a:pos x="108" y="1044"/>
              </a:cxn>
              <a:cxn ang="0">
                <a:pos x="129" y="1037"/>
              </a:cxn>
              <a:cxn ang="0">
                <a:pos x="152" y="1029"/>
              </a:cxn>
              <a:cxn ang="0">
                <a:pos x="175" y="1018"/>
              </a:cxn>
              <a:cxn ang="0">
                <a:pos x="198" y="1007"/>
              </a:cxn>
              <a:cxn ang="0">
                <a:pos x="222" y="994"/>
              </a:cxn>
              <a:cxn ang="0">
                <a:pos x="244" y="979"/>
              </a:cxn>
              <a:cxn ang="0">
                <a:pos x="267" y="962"/>
              </a:cxn>
              <a:cxn ang="0">
                <a:pos x="267" y="26"/>
              </a:cxn>
            </a:cxnLst>
            <a:rect l="txL" t="txT" r="txR" b="txB"/>
            <a:pathLst>
              <a:path w="267" h="1064">
                <a:moveTo>
                  <a:pt x="267" y="26"/>
                </a:moveTo>
                <a:lnTo>
                  <a:pt x="266" y="24"/>
                </a:lnTo>
                <a:lnTo>
                  <a:pt x="262" y="22"/>
                </a:lnTo>
                <a:lnTo>
                  <a:pt x="254" y="20"/>
                </a:lnTo>
                <a:lnTo>
                  <a:pt x="244" y="16"/>
                </a:lnTo>
                <a:lnTo>
                  <a:pt x="232" y="12"/>
                </a:lnTo>
                <a:lnTo>
                  <a:pt x="218" y="8"/>
                </a:lnTo>
                <a:lnTo>
                  <a:pt x="202" y="5"/>
                </a:lnTo>
                <a:lnTo>
                  <a:pt x="184" y="1"/>
                </a:lnTo>
                <a:lnTo>
                  <a:pt x="164" y="0"/>
                </a:lnTo>
                <a:lnTo>
                  <a:pt x="143" y="0"/>
                </a:lnTo>
                <a:lnTo>
                  <a:pt x="121" y="3"/>
                </a:lnTo>
                <a:lnTo>
                  <a:pt x="98" y="6"/>
                </a:lnTo>
                <a:lnTo>
                  <a:pt x="74" y="13"/>
                </a:lnTo>
                <a:lnTo>
                  <a:pt x="50" y="22"/>
                </a:lnTo>
                <a:lnTo>
                  <a:pt x="25" y="35"/>
                </a:lnTo>
                <a:lnTo>
                  <a:pt x="0" y="51"/>
                </a:lnTo>
                <a:lnTo>
                  <a:pt x="0" y="1064"/>
                </a:lnTo>
                <a:lnTo>
                  <a:pt x="1" y="1064"/>
                </a:lnTo>
                <a:lnTo>
                  <a:pt x="7" y="1064"/>
                </a:lnTo>
                <a:lnTo>
                  <a:pt x="15" y="1063"/>
                </a:lnTo>
                <a:lnTo>
                  <a:pt x="25" y="1062"/>
                </a:lnTo>
                <a:lnTo>
                  <a:pt x="37" y="1060"/>
                </a:lnTo>
                <a:lnTo>
                  <a:pt x="52" y="1057"/>
                </a:lnTo>
                <a:lnTo>
                  <a:pt x="69" y="1054"/>
                </a:lnTo>
                <a:lnTo>
                  <a:pt x="88" y="1049"/>
                </a:lnTo>
                <a:lnTo>
                  <a:pt x="108" y="1044"/>
                </a:lnTo>
                <a:lnTo>
                  <a:pt x="129" y="1037"/>
                </a:lnTo>
                <a:lnTo>
                  <a:pt x="152" y="1029"/>
                </a:lnTo>
                <a:lnTo>
                  <a:pt x="175" y="1018"/>
                </a:lnTo>
                <a:lnTo>
                  <a:pt x="198" y="1007"/>
                </a:lnTo>
                <a:lnTo>
                  <a:pt x="222" y="994"/>
                </a:lnTo>
                <a:lnTo>
                  <a:pt x="244" y="979"/>
                </a:lnTo>
                <a:lnTo>
                  <a:pt x="267" y="962"/>
                </a:lnTo>
                <a:lnTo>
                  <a:pt x="267" y="2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92" name="Freeform 572"/>
          <p:cNvSpPr/>
          <p:nvPr>
            <p:custDataLst>
              <p:tags r:id="rId533"/>
            </p:custDataLst>
          </p:nvPr>
        </p:nvSpPr>
        <p:spPr>
          <a:xfrm>
            <a:off x="5440680" y="2619375"/>
            <a:ext cx="52705" cy="203200"/>
          </a:xfrm>
          <a:custGeom>
            <a:avLst/>
            <a:gdLst>
              <a:gd name="txL" fmla="*/ 0 w 228"/>
              <a:gd name="txT" fmla="*/ 0 h 898"/>
              <a:gd name="txR" fmla="*/ 228 w 228"/>
              <a:gd name="txB" fmla="*/ 898 h 898"/>
            </a:gdLst>
            <a:ahLst/>
            <a:cxnLst>
              <a:cxn ang="0">
                <a:pos x="228" y="21"/>
              </a:cxn>
              <a:cxn ang="0">
                <a:pos x="227" y="20"/>
              </a:cxn>
              <a:cxn ang="0">
                <a:pos x="224" y="19"/>
              </a:cxn>
              <a:cxn ang="0">
                <a:pos x="217" y="17"/>
              </a:cxn>
              <a:cxn ang="0">
                <a:pos x="209" y="13"/>
              </a:cxn>
              <a:cxn ang="0">
                <a:pos x="199" y="10"/>
              </a:cxn>
              <a:cxn ang="0">
                <a:pos x="186" y="6"/>
              </a:cxn>
              <a:cxn ang="0">
                <a:pos x="172" y="4"/>
              </a:cxn>
              <a:cxn ang="0">
                <a:pos x="157" y="2"/>
              </a:cxn>
              <a:cxn ang="0">
                <a:pos x="140" y="0"/>
              </a:cxn>
              <a:cxn ang="0">
                <a:pos x="122" y="0"/>
              </a:cxn>
              <a:cxn ang="0">
                <a:pos x="104" y="2"/>
              </a:cxn>
              <a:cxn ang="0">
                <a:pos x="83" y="5"/>
              </a:cxn>
              <a:cxn ang="0">
                <a:pos x="64" y="11"/>
              </a:cxn>
              <a:cxn ang="0">
                <a:pos x="42" y="19"/>
              </a:cxn>
              <a:cxn ang="0">
                <a:pos x="21" y="29"/>
              </a:cxn>
              <a:cxn ang="0">
                <a:pos x="0" y="43"/>
              </a:cxn>
              <a:cxn ang="0">
                <a:pos x="0" y="898"/>
              </a:cxn>
              <a:cxn ang="0">
                <a:pos x="1" y="898"/>
              </a:cxn>
              <a:cxn ang="0">
                <a:pos x="5" y="898"/>
              </a:cxn>
              <a:cxn ang="0">
                <a:pos x="12" y="897"/>
              </a:cxn>
              <a:cxn ang="0">
                <a:pos x="21" y="896"/>
              </a:cxn>
              <a:cxn ang="0">
                <a:pos x="32" y="894"/>
              </a:cxn>
              <a:cxn ang="0">
                <a:pos x="45" y="892"/>
              </a:cxn>
              <a:cxn ang="0">
                <a:pos x="59" y="889"/>
              </a:cxn>
              <a:cxn ang="0">
                <a:pos x="75" y="884"/>
              </a:cxn>
              <a:cxn ang="0">
                <a:pos x="92" y="879"/>
              </a:cxn>
              <a:cxn ang="0">
                <a:pos x="111" y="874"/>
              </a:cxn>
              <a:cxn ang="0">
                <a:pos x="130" y="867"/>
              </a:cxn>
              <a:cxn ang="0">
                <a:pos x="149" y="858"/>
              </a:cxn>
              <a:cxn ang="0">
                <a:pos x="169" y="848"/>
              </a:cxn>
              <a:cxn ang="0">
                <a:pos x="190" y="837"/>
              </a:cxn>
              <a:cxn ang="0">
                <a:pos x="209" y="824"/>
              </a:cxn>
              <a:cxn ang="0">
                <a:pos x="228" y="809"/>
              </a:cxn>
              <a:cxn ang="0">
                <a:pos x="228" y="21"/>
              </a:cxn>
            </a:cxnLst>
            <a:rect l="txL" t="txT" r="txR" b="txB"/>
            <a:pathLst>
              <a:path w="228" h="898">
                <a:moveTo>
                  <a:pt x="228" y="21"/>
                </a:moveTo>
                <a:lnTo>
                  <a:pt x="227" y="20"/>
                </a:lnTo>
                <a:lnTo>
                  <a:pt x="224" y="19"/>
                </a:lnTo>
                <a:lnTo>
                  <a:pt x="217" y="17"/>
                </a:lnTo>
                <a:lnTo>
                  <a:pt x="209" y="13"/>
                </a:lnTo>
                <a:lnTo>
                  <a:pt x="199" y="10"/>
                </a:lnTo>
                <a:lnTo>
                  <a:pt x="186" y="6"/>
                </a:lnTo>
                <a:lnTo>
                  <a:pt x="172" y="4"/>
                </a:lnTo>
                <a:lnTo>
                  <a:pt x="157" y="2"/>
                </a:lnTo>
                <a:lnTo>
                  <a:pt x="140" y="0"/>
                </a:lnTo>
                <a:lnTo>
                  <a:pt x="122" y="0"/>
                </a:lnTo>
                <a:lnTo>
                  <a:pt x="104" y="2"/>
                </a:lnTo>
                <a:lnTo>
                  <a:pt x="83" y="5"/>
                </a:lnTo>
                <a:lnTo>
                  <a:pt x="64" y="11"/>
                </a:lnTo>
                <a:lnTo>
                  <a:pt x="42" y="19"/>
                </a:lnTo>
                <a:lnTo>
                  <a:pt x="21" y="29"/>
                </a:lnTo>
                <a:lnTo>
                  <a:pt x="0" y="43"/>
                </a:lnTo>
                <a:lnTo>
                  <a:pt x="0" y="898"/>
                </a:lnTo>
                <a:lnTo>
                  <a:pt x="1" y="898"/>
                </a:lnTo>
                <a:lnTo>
                  <a:pt x="5" y="898"/>
                </a:lnTo>
                <a:lnTo>
                  <a:pt x="12" y="897"/>
                </a:lnTo>
                <a:lnTo>
                  <a:pt x="21" y="896"/>
                </a:lnTo>
                <a:lnTo>
                  <a:pt x="32" y="894"/>
                </a:lnTo>
                <a:lnTo>
                  <a:pt x="45" y="892"/>
                </a:lnTo>
                <a:lnTo>
                  <a:pt x="59" y="889"/>
                </a:lnTo>
                <a:lnTo>
                  <a:pt x="75" y="884"/>
                </a:lnTo>
                <a:lnTo>
                  <a:pt x="92" y="879"/>
                </a:lnTo>
                <a:lnTo>
                  <a:pt x="111" y="874"/>
                </a:lnTo>
                <a:lnTo>
                  <a:pt x="130" y="867"/>
                </a:lnTo>
                <a:lnTo>
                  <a:pt x="149" y="858"/>
                </a:lnTo>
                <a:lnTo>
                  <a:pt x="169" y="848"/>
                </a:lnTo>
                <a:lnTo>
                  <a:pt x="190" y="837"/>
                </a:lnTo>
                <a:lnTo>
                  <a:pt x="209" y="824"/>
                </a:lnTo>
                <a:lnTo>
                  <a:pt x="228" y="809"/>
                </a:lnTo>
                <a:lnTo>
                  <a:pt x="228" y="21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93" name="Freeform 573"/>
          <p:cNvSpPr/>
          <p:nvPr>
            <p:custDataLst>
              <p:tags r:id="rId534"/>
            </p:custDataLst>
          </p:nvPr>
        </p:nvSpPr>
        <p:spPr>
          <a:xfrm>
            <a:off x="5441950" y="2621280"/>
            <a:ext cx="43180" cy="165100"/>
          </a:xfrm>
          <a:custGeom>
            <a:avLst/>
            <a:gdLst>
              <a:gd name="txL" fmla="*/ 0 w 192"/>
              <a:gd name="txT" fmla="*/ 0 h 729"/>
              <a:gd name="txR" fmla="*/ 192 w 192"/>
              <a:gd name="txB" fmla="*/ 729 h 729"/>
            </a:gdLst>
            <a:ahLst/>
            <a:cxnLst>
              <a:cxn ang="0">
                <a:pos x="192" y="17"/>
              </a:cxn>
              <a:cxn ang="0">
                <a:pos x="191" y="17"/>
              </a:cxn>
              <a:cxn ang="0">
                <a:pos x="187" y="15"/>
              </a:cxn>
              <a:cxn ang="0">
                <a:pos x="183" y="12"/>
              </a:cxn>
              <a:cxn ang="0">
                <a:pos x="176" y="10"/>
              </a:cxn>
              <a:cxn ang="0">
                <a:pos x="167" y="8"/>
              </a:cxn>
              <a:cxn ang="0">
                <a:pos x="156" y="4"/>
              </a:cxn>
              <a:cxn ang="0">
                <a:pos x="145" y="2"/>
              </a:cxn>
              <a:cxn ang="0">
                <a:pos x="132" y="0"/>
              </a:cxn>
              <a:cxn ang="0">
                <a:pos x="117" y="0"/>
              </a:cxn>
              <a:cxn ang="0">
                <a:pos x="102" y="0"/>
              </a:cxn>
              <a:cxn ang="0">
                <a:pos x="86" y="1"/>
              </a:cxn>
              <a:cxn ang="0">
                <a:pos x="70" y="3"/>
              </a:cxn>
              <a:cxn ang="0">
                <a:pos x="53" y="8"/>
              </a:cxn>
              <a:cxn ang="0">
                <a:pos x="35" y="15"/>
              </a:cxn>
              <a:cxn ang="0">
                <a:pos x="18" y="24"/>
              </a:cxn>
              <a:cxn ang="0">
                <a:pos x="0" y="35"/>
              </a:cxn>
              <a:cxn ang="0">
                <a:pos x="0" y="729"/>
              </a:cxn>
              <a:cxn ang="0">
                <a:pos x="1" y="729"/>
              </a:cxn>
              <a:cxn ang="0">
                <a:pos x="4" y="729"/>
              </a:cxn>
              <a:cxn ang="0">
                <a:pos x="10" y="728"/>
              </a:cxn>
              <a:cxn ang="0">
                <a:pos x="18" y="727"/>
              </a:cxn>
              <a:cxn ang="0">
                <a:pos x="27" y="726"/>
              </a:cxn>
              <a:cxn ang="0">
                <a:pos x="37" y="725"/>
              </a:cxn>
              <a:cxn ang="0">
                <a:pos x="50" y="721"/>
              </a:cxn>
              <a:cxn ang="0">
                <a:pos x="64" y="719"/>
              </a:cxn>
              <a:cxn ang="0">
                <a:pos x="77" y="714"/>
              </a:cxn>
              <a:cxn ang="0">
                <a:pos x="92" y="710"/>
              </a:cxn>
              <a:cxn ang="0">
                <a:pos x="108" y="704"/>
              </a:cxn>
              <a:cxn ang="0">
                <a:pos x="125" y="697"/>
              </a:cxn>
              <a:cxn ang="0">
                <a:pos x="141" y="689"/>
              </a:cxn>
              <a:cxn ang="0">
                <a:pos x="159" y="680"/>
              </a:cxn>
              <a:cxn ang="0">
                <a:pos x="176" y="668"/>
              </a:cxn>
              <a:cxn ang="0">
                <a:pos x="192" y="657"/>
              </a:cxn>
              <a:cxn ang="0">
                <a:pos x="192" y="17"/>
              </a:cxn>
            </a:cxnLst>
            <a:rect l="txL" t="txT" r="txR" b="txB"/>
            <a:pathLst>
              <a:path w="192" h="729">
                <a:moveTo>
                  <a:pt x="192" y="17"/>
                </a:moveTo>
                <a:lnTo>
                  <a:pt x="191" y="17"/>
                </a:lnTo>
                <a:lnTo>
                  <a:pt x="187" y="15"/>
                </a:lnTo>
                <a:lnTo>
                  <a:pt x="183" y="12"/>
                </a:lnTo>
                <a:lnTo>
                  <a:pt x="176" y="10"/>
                </a:lnTo>
                <a:lnTo>
                  <a:pt x="167" y="8"/>
                </a:lnTo>
                <a:lnTo>
                  <a:pt x="156" y="4"/>
                </a:lnTo>
                <a:lnTo>
                  <a:pt x="145" y="2"/>
                </a:lnTo>
                <a:lnTo>
                  <a:pt x="132" y="0"/>
                </a:lnTo>
                <a:lnTo>
                  <a:pt x="117" y="0"/>
                </a:lnTo>
                <a:lnTo>
                  <a:pt x="102" y="0"/>
                </a:lnTo>
                <a:lnTo>
                  <a:pt x="86" y="1"/>
                </a:lnTo>
                <a:lnTo>
                  <a:pt x="70" y="3"/>
                </a:lnTo>
                <a:lnTo>
                  <a:pt x="53" y="8"/>
                </a:lnTo>
                <a:lnTo>
                  <a:pt x="35" y="15"/>
                </a:lnTo>
                <a:lnTo>
                  <a:pt x="18" y="24"/>
                </a:lnTo>
                <a:lnTo>
                  <a:pt x="0" y="35"/>
                </a:lnTo>
                <a:lnTo>
                  <a:pt x="0" y="729"/>
                </a:lnTo>
                <a:lnTo>
                  <a:pt x="1" y="729"/>
                </a:lnTo>
                <a:lnTo>
                  <a:pt x="4" y="729"/>
                </a:lnTo>
                <a:lnTo>
                  <a:pt x="10" y="728"/>
                </a:lnTo>
                <a:lnTo>
                  <a:pt x="18" y="727"/>
                </a:lnTo>
                <a:lnTo>
                  <a:pt x="27" y="726"/>
                </a:lnTo>
                <a:lnTo>
                  <a:pt x="37" y="725"/>
                </a:lnTo>
                <a:lnTo>
                  <a:pt x="50" y="721"/>
                </a:lnTo>
                <a:lnTo>
                  <a:pt x="64" y="719"/>
                </a:lnTo>
                <a:lnTo>
                  <a:pt x="77" y="714"/>
                </a:lnTo>
                <a:lnTo>
                  <a:pt x="92" y="710"/>
                </a:lnTo>
                <a:lnTo>
                  <a:pt x="108" y="704"/>
                </a:lnTo>
                <a:lnTo>
                  <a:pt x="125" y="697"/>
                </a:lnTo>
                <a:lnTo>
                  <a:pt x="141" y="689"/>
                </a:lnTo>
                <a:lnTo>
                  <a:pt x="159" y="680"/>
                </a:lnTo>
                <a:lnTo>
                  <a:pt x="176" y="668"/>
                </a:lnTo>
                <a:lnTo>
                  <a:pt x="192" y="657"/>
                </a:lnTo>
                <a:lnTo>
                  <a:pt x="192" y="1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94" name="Freeform 574"/>
          <p:cNvSpPr/>
          <p:nvPr>
            <p:custDataLst>
              <p:tags r:id="rId535"/>
            </p:custDataLst>
          </p:nvPr>
        </p:nvSpPr>
        <p:spPr>
          <a:xfrm>
            <a:off x="5443855" y="2622550"/>
            <a:ext cx="34925" cy="128905"/>
          </a:xfrm>
          <a:custGeom>
            <a:avLst/>
            <a:gdLst>
              <a:gd name="txL" fmla="*/ 0 w 156"/>
              <a:gd name="txT" fmla="*/ 0 h 564"/>
              <a:gd name="txR" fmla="*/ 156 w 156"/>
              <a:gd name="txB" fmla="*/ 564 h 564"/>
            </a:gdLst>
            <a:ahLst/>
            <a:cxnLst>
              <a:cxn ang="0">
                <a:pos x="156" y="15"/>
              </a:cxn>
              <a:cxn ang="0">
                <a:pos x="153" y="14"/>
              </a:cxn>
              <a:cxn ang="0">
                <a:pos x="142" y="9"/>
              </a:cxn>
              <a:cxn ang="0">
                <a:pos x="127" y="4"/>
              </a:cxn>
              <a:cxn ang="0">
                <a:pos x="108" y="1"/>
              </a:cxn>
              <a:cxn ang="0">
                <a:pos x="84" y="0"/>
              </a:cxn>
              <a:cxn ang="0">
                <a:pos x="58" y="3"/>
              </a:cxn>
              <a:cxn ang="0">
                <a:pos x="29" y="12"/>
              </a:cxn>
              <a:cxn ang="0">
                <a:pos x="0" y="28"/>
              </a:cxn>
              <a:cxn ang="0">
                <a:pos x="0" y="564"/>
              </a:cxn>
              <a:cxn ang="0">
                <a:pos x="4" y="564"/>
              </a:cxn>
              <a:cxn ang="0">
                <a:pos x="15" y="563"/>
              </a:cxn>
              <a:cxn ang="0">
                <a:pos x="31" y="560"/>
              </a:cxn>
              <a:cxn ang="0">
                <a:pos x="52" y="555"/>
              </a:cxn>
              <a:cxn ang="0">
                <a:pos x="76" y="548"/>
              </a:cxn>
              <a:cxn ang="0">
                <a:pos x="102" y="537"/>
              </a:cxn>
              <a:cxn ang="0">
                <a:pos x="128" y="524"/>
              </a:cxn>
              <a:cxn ang="0">
                <a:pos x="156" y="505"/>
              </a:cxn>
              <a:cxn ang="0">
                <a:pos x="156" y="15"/>
              </a:cxn>
            </a:cxnLst>
            <a:rect l="txL" t="txT" r="txR" b="txB"/>
            <a:pathLst>
              <a:path w="156" h="564">
                <a:moveTo>
                  <a:pt x="156" y="15"/>
                </a:moveTo>
                <a:lnTo>
                  <a:pt x="153" y="14"/>
                </a:lnTo>
                <a:lnTo>
                  <a:pt x="142" y="9"/>
                </a:lnTo>
                <a:lnTo>
                  <a:pt x="127" y="4"/>
                </a:lnTo>
                <a:lnTo>
                  <a:pt x="108" y="1"/>
                </a:lnTo>
                <a:lnTo>
                  <a:pt x="84" y="0"/>
                </a:lnTo>
                <a:lnTo>
                  <a:pt x="58" y="3"/>
                </a:lnTo>
                <a:lnTo>
                  <a:pt x="29" y="12"/>
                </a:lnTo>
                <a:lnTo>
                  <a:pt x="0" y="28"/>
                </a:lnTo>
                <a:lnTo>
                  <a:pt x="0" y="564"/>
                </a:lnTo>
                <a:lnTo>
                  <a:pt x="4" y="564"/>
                </a:lnTo>
                <a:lnTo>
                  <a:pt x="15" y="563"/>
                </a:lnTo>
                <a:lnTo>
                  <a:pt x="31" y="560"/>
                </a:lnTo>
                <a:lnTo>
                  <a:pt x="52" y="555"/>
                </a:lnTo>
                <a:lnTo>
                  <a:pt x="76" y="548"/>
                </a:lnTo>
                <a:lnTo>
                  <a:pt x="102" y="537"/>
                </a:lnTo>
                <a:lnTo>
                  <a:pt x="128" y="524"/>
                </a:lnTo>
                <a:lnTo>
                  <a:pt x="156" y="505"/>
                </a:lnTo>
                <a:lnTo>
                  <a:pt x="156" y="15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95" name="Freeform 575"/>
          <p:cNvSpPr/>
          <p:nvPr>
            <p:custDataLst>
              <p:tags r:id="rId536"/>
            </p:custDataLst>
          </p:nvPr>
        </p:nvSpPr>
        <p:spPr>
          <a:xfrm>
            <a:off x="5445125" y="2625725"/>
            <a:ext cx="27305" cy="88900"/>
          </a:xfrm>
          <a:custGeom>
            <a:avLst/>
            <a:gdLst>
              <a:gd name="txL" fmla="*/ 0 w 117"/>
              <a:gd name="txT" fmla="*/ 0 h 396"/>
              <a:gd name="txR" fmla="*/ 117 w 117"/>
              <a:gd name="txB" fmla="*/ 396 h 396"/>
            </a:gdLst>
            <a:ahLst/>
            <a:cxnLst>
              <a:cxn ang="0">
                <a:pos x="117" y="10"/>
              </a:cxn>
              <a:cxn ang="0">
                <a:pos x="115" y="9"/>
              </a:cxn>
              <a:cxn ang="0">
                <a:pos x="107" y="6"/>
              </a:cxn>
              <a:cxn ang="0">
                <a:pos x="95" y="2"/>
              </a:cxn>
              <a:cxn ang="0">
                <a:pos x="80" y="0"/>
              </a:cxn>
              <a:cxn ang="0">
                <a:pos x="63" y="0"/>
              </a:cxn>
              <a:cxn ang="0">
                <a:pos x="43" y="2"/>
              </a:cxn>
              <a:cxn ang="0">
                <a:pos x="22" y="9"/>
              </a:cxn>
              <a:cxn ang="0">
                <a:pos x="0" y="22"/>
              </a:cxn>
              <a:cxn ang="0">
                <a:pos x="0" y="396"/>
              </a:cxn>
              <a:cxn ang="0">
                <a:pos x="3" y="396"/>
              </a:cxn>
              <a:cxn ang="0">
                <a:pos x="11" y="395"/>
              </a:cxn>
              <a:cxn ang="0">
                <a:pos x="23" y="393"/>
              </a:cxn>
              <a:cxn ang="0">
                <a:pos x="39" y="389"/>
              </a:cxn>
              <a:cxn ang="0">
                <a:pos x="58" y="385"/>
              </a:cxn>
              <a:cxn ang="0">
                <a:pos x="77" y="377"/>
              </a:cxn>
              <a:cxn ang="0">
                <a:pos x="96" y="365"/>
              </a:cxn>
              <a:cxn ang="0">
                <a:pos x="117" y="351"/>
              </a:cxn>
              <a:cxn ang="0">
                <a:pos x="117" y="10"/>
              </a:cxn>
            </a:cxnLst>
            <a:rect l="txL" t="txT" r="txR" b="txB"/>
            <a:pathLst>
              <a:path w="117" h="396">
                <a:moveTo>
                  <a:pt x="117" y="10"/>
                </a:moveTo>
                <a:lnTo>
                  <a:pt x="115" y="9"/>
                </a:lnTo>
                <a:lnTo>
                  <a:pt x="107" y="6"/>
                </a:lnTo>
                <a:lnTo>
                  <a:pt x="95" y="2"/>
                </a:lnTo>
                <a:lnTo>
                  <a:pt x="80" y="0"/>
                </a:lnTo>
                <a:lnTo>
                  <a:pt x="63" y="0"/>
                </a:lnTo>
                <a:lnTo>
                  <a:pt x="43" y="2"/>
                </a:lnTo>
                <a:lnTo>
                  <a:pt x="22" y="9"/>
                </a:lnTo>
                <a:lnTo>
                  <a:pt x="0" y="22"/>
                </a:lnTo>
                <a:lnTo>
                  <a:pt x="0" y="396"/>
                </a:lnTo>
                <a:lnTo>
                  <a:pt x="3" y="396"/>
                </a:lnTo>
                <a:lnTo>
                  <a:pt x="11" y="395"/>
                </a:lnTo>
                <a:lnTo>
                  <a:pt x="23" y="393"/>
                </a:lnTo>
                <a:lnTo>
                  <a:pt x="39" y="389"/>
                </a:lnTo>
                <a:lnTo>
                  <a:pt x="58" y="385"/>
                </a:lnTo>
                <a:lnTo>
                  <a:pt x="77" y="377"/>
                </a:lnTo>
                <a:lnTo>
                  <a:pt x="96" y="365"/>
                </a:lnTo>
                <a:lnTo>
                  <a:pt x="117" y="351"/>
                </a:lnTo>
                <a:lnTo>
                  <a:pt x="117" y="10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96" name="Freeform 576"/>
          <p:cNvSpPr/>
          <p:nvPr>
            <p:custDataLst>
              <p:tags r:id="rId537"/>
            </p:custDataLst>
          </p:nvPr>
        </p:nvSpPr>
        <p:spPr>
          <a:xfrm>
            <a:off x="5447030" y="2627630"/>
            <a:ext cx="17780" cy="52705"/>
          </a:xfrm>
          <a:custGeom>
            <a:avLst/>
            <a:gdLst>
              <a:gd name="txL" fmla="*/ 0 w 80"/>
              <a:gd name="txT" fmla="*/ 0 h 230"/>
              <a:gd name="txR" fmla="*/ 80 w 80"/>
              <a:gd name="txB" fmla="*/ 230 h 230"/>
            </a:gdLst>
            <a:ahLst/>
            <a:cxnLst>
              <a:cxn ang="0">
                <a:pos x="80" y="7"/>
              </a:cxn>
              <a:cxn ang="0">
                <a:pos x="78" y="6"/>
              </a:cxn>
              <a:cxn ang="0">
                <a:pos x="73" y="5"/>
              </a:cxn>
              <a:cxn ang="0">
                <a:pos x="65" y="2"/>
              </a:cxn>
              <a:cxn ang="0">
                <a:pos x="55" y="0"/>
              </a:cxn>
              <a:cxn ang="0">
                <a:pos x="44" y="0"/>
              </a:cxn>
              <a:cxn ang="0">
                <a:pos x="30" y="1"/>
              </a:cxn>
              <a:cxn ang="0">
                <a:pos x="15" y="7"/>
              </a:cxn>
              <a:cxn ang="0">
                <a:pos x="0" y="15"/>
              </a:cxn>
              <a:cxn ang="0">
                <a:pos x="0" y="230"/>
              </a:cxn>
              <a:cxn ang="0">
                <a:pos x="3" y="230"/>
              </a:cxn>
              <a:cxn ang="0">
                <a:pos x="7" y="229"/>
              </a:cxn>
              <a:cxn ang="0">
                <a:pos x="16" y="228"/>
              </a:cxn>
              <a:cxn ang="0">
                <a:pos x="27" y="225"/>
              </a:cxn>
              <a:cxn ang="0">
                <a:pos x="39" y="222"/>
              </a:cxn>
              <a:cxn ang="0">
                <a:pos x="53" y="216"/>
              </a:cxn>
              <a:cxn ang="0">
                <a:pos x="67" y="208"/>
              </a:cxn>
              <a:cxn ang="0">
                <a:pos x="80" y="199"/>
              </a:cxn>
              <a:cxn ang="0">
                <a:pos x="80" y="7"/>
              </a:cxn>
            </a:cxnLst>
            <a:rect l="txL" t="txT" r="txR" b="txB"/>
            <a:pathLst>
              <a:path w="80" h="230">
                <a:moveTo>
                  <a:pt x="80" y="7"/>
                </a:moveTo>
                <a:lnTo>
                  <a:pt x="78" y="6"/>
                </a:lnTo>
                <a:lnTo>
                  <a:pt x="73" y="5"/>
                </a:lnTo>
                <a:lnTo>
                  <a:pt x="65" y="2"/>
                </a:lnTo>
                <a:lnTo>
                  <a:pt x="55" y="0"/>
                </a:lnTo>
                <a:lnTo>
                  <a:pt x="44" y="0"/>
                </a:lnTo>
                <a:lnTo>
                  <a:pt x="30" y="1"/>
                </a:lnTo>
                <a:lnTo>
                  <a:pt x="15" y="7"/>
                </a:lnTo>
                <a:lnTo>
                  <a:pt x="0" y="15"/>
                </a:lnTo>
                <a:lnTo>
                  <a:pt x="0" y="230"/>
                </a:lnTo>
                <a:lnTo>
                  <a:pt x="3" y="230"/>
                </a:lnTo>
                <a:lnTo>
                  <a:pt x="7" y="229"/>
                </a:lnTo>
                <a:lnTo>
                  <a:pt x="16" y="228"/>
                </a:lnTo>
                <a:lnTo>
                  <a:pt x="27" y="225"/>
                </a:lnTo>
                <a:lnTo>
                  <a:pt x="39" y="222"/>
                </a:lnTo>
                <a:lnTo>
                  <a:pt x="53" y="216"/>
                </a:lnTo>
                <a:lnTo>
                  <a:pt x="67" y="208"/>
                </a:lnTo>
                <a:lnTo>
                  <a:pt x="80" y="199"/>
                </a:lnTo>
                <a:lnTo>
                  <a:pt x="80" y="7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97" name="Freeform 577"/>
          <p:cNvSpPr/>
          <p:nvPr>
            <p:custDataLst>
              <p:tags r:id="rId538"/>
            </p:custDataLst>
          </p:nvPr>
        </p:nvSpPr>
        <p:spPr>
          <a:xfrm>
            <a:off x="5666105" y="2776855"/>
            <a:ext cx="25400" cy="27305"/>
          </a:xfrm>
          <a:custGeom>
            <a:avLst/>
            <a:gdLst>
              <a:gd name="txL" fmla="*/ 0 w 117"/>
              <a:gd name="txT" fmla="*/ 0 h 117"/>
              <a:gd name="txR" fmla="*/ 117 w 117"/>
              <a:gd name="txB" fmla="*/ 117 h 117"/>
            </a:gdLst>
            <a:ahLst/>
            <a:cxnLst>
              <a:cxn ang="0">
                <a:pos x="58" y="117"/>
              </a:cxn>
              <a:cxn ang="0">
                <a:pos x="70" y="116"/>
              </a:cxn>
              <a:cxn ang="0">
                <a:pos x="81" y="112"/>
              </a:cxn>
              <a:cxn ang="0">
                <a:pos x="90" y="106"/>
              </a:cxn>
              <a:cxn ang="0">
                <a:pos x="100" y="100"/>
              </a:cxn>
              <a:cxn ang="0">
                <a:pos x="106" y="90"/>
              </a:cxn>
              <a:cxn ang="0">
                <a:pos x="112" y="81"/>
              </a:cxn>
              <a:cxn ang="0">
                <a:pos x="116" y="70"/>
              </a:cxn>
              <a:cxn ang="0">
                <a:pos x="117" y="58"/>
              </a:cxn>
              <a:cxn ang="0">
                <a:pos x="116" y="46"/>
              </a:cxn>
              <a:cxn ang="0">
                <a:pos x="112" y="35"/>
              </a:cxn>
              <a:cxn ang="0">
                <a:pos x="106" y="25"/>
              </a:cxn>
              <a:cxn ang="0">
                <a:pos x="100" y="17"/>
              </a:cxn>
              <a:cxn ang="0">
                <a:pos x="90" y="9"/>
              </a:cxn>
              <a:cxn ang="0">
                <a:pos x="81" y="4"/>
              </a:cxn>
              <a:cxn ang="0">
                <a:pos x="70" y="1"/>
              </a:cxn>
              <a:cxn ang="0">
                <a:pos x="58" y="0"/>
              </a:cxn>
              <a:cxn ang="0">
                <a:pos x="47" y="1"/>
              </a:cxn>
              <a:cxn ang="0">
                <a:pos x="36" y="4"/>
              </a:cxn>
              <a:cxn ang="0">
                <a:pos x="26" y="9"/>
              </a:cxn>
              <a:cxn ang="0">
                <a:pos x="17" y="17"/>
              </a:cxn>
              <a:cxn ang="0">
                <a:pos x="10" y="25"/>
              </a:cxn>
              <a:cxn ang="0">
                <a:pos x="5" y="35"/>
              </a:cxn>
              <a:cxn ang="0">
                <a:pos x="1" y="46"/>
              </a:cxn>
              <a:cxn ang="0">
                <a:pos x="0" y="58"/>
              </a:cxn>
              <a:cxn ang="0">
                <a:pos x="1" y="70"/>
              </a:cxn>
              <a:cxn ang="0">
                <a:pos x="5" y="81"/>
              </a:cxn>
              <a:cxn ang="0">
                <a:pos x="10" y="90"/>
              </a:cxn>
              <a:cxn ang="0">
                <a:pos x="17" y="100"/>
              </a:cxn>
              <a:cxn ang="0">
                <a:pos x="26" y="106"/>
              </a:cxn>
              <a:cxn ang="0">
                <a:pos x="36" y="112"/>
              </a:cxn>
              <a:cxn ang="0">
                <a:pos x="47" y="116"/>
              </a:cxn>
              <a:cxn ang="0">
                <a:pos x="58" y="117"/>
              </a:cxn>
            </a:cxnLst>
            <a:rect l="txL" t="txT" r="txR" b="txB"/>
            <a:pathLst>
              <a:path w="117" h="117">
                <a:moveTo>
                  <a:pt x="58" y="117"/>
                </a:moveTo>
                <a:lnTo>
                  <a:pt x="70" y="116"/>
                </a:lnTo>
                <a:lnTo>
                  <a:pt x="81" y="112"/>
                </a:lnTo>
                <a:lnTo>
                  <a:pt x="90" y="106"/>
                </a:lnTo>
                <a:lnTo>
                  <a:pt x="100" y="100"/>
                </a:lnTo>
                <a:lnTo>
                  <a:pt x="106" y="90"/>
                </a:lnTo>
                <a:lnTo>
                  <a:pt x="112" y="81"/>
                </a:lnTo>
                <a:lnTo>
                  <a:pt x="116" y="70"/>
                </a:lnTo>
                <a:lnTo>
                  <a:pt x="117" y="58"/>
                </a:lnTo>
                <a:lnTo>
                  <a:pt x="116" y="46"/>
                </a:lnTo>
                <a:lnTo>
                  <a:pt x="112" y="35"/>
                </a:lnTo>
                <a:lnTo>
                  <a:pt x="106" y="25"/>
                </a:lnTo>
                <a:lnTo>
                  <a:pt x="100" y="17"/>
                </a:lnTo>
                <a:lnTo>
                  <a:pt x="90" y="9"/>
                </a:lnTo>
                <a:lnTo>
                  <a:pt x="81" y="4"/>
                </a:lnTo>
                <a:lnTo>
                  <a:pt x="70" y="1"/>
                </a:lnTo>
                <a:lnTo>
                  <a:pt x="58" y="0"/>
                </a:lnTo>
                <a:lnTo>
                  <a:pt x="47" y="1"/>
                </a:lnTo>
                <a:lnTo>
                  <a:pt x="36" y="4"/>
                </a:lnTo>
                <a:lnTo>
                  <a:pt x="26" y="9"/>
                </a:lnTo>
                <a:lnTo>
                  <a:pt x="17" y="17"/>
                </a:lnTo>
                <a:lnTo>
                  <a:pt x="10" y="25"/>
                </a:lnTo>
                <a:lnTo>
                  <a:pt x="5" y="35"/>
                </a:lnTo>
                <a:lnTo>
                  <a:pt x="1" y="46"/>
                </a:lnTo>
                <a:lnTo>
                  <a:pt x="0" y="58"/>
                </a:lnTo>
                <a:lnTo>
                  <a:pt x="1" y="70"/>
                </a:lnTo>
                <a:lnTo>
                  <a:pt x="5" y="81"/>
                </a:lnTo>
                <a:lnTo>
                  <a:pt x="10" y="90"/>
                </a:lnTo>
                <a:lnTo>
                  <a:pt x="17" y="100"/>
                </a:lnTo>
                <a:lnTo>
                  <a:pt x="26" y="106"/>
                </a:lnTo>
                <a:lnTo>
                  <a:pt x="36" y="112"/>
                </a:lnTo>
                <a:lnTo>
                  <a:pt x="47" y="116"/>
                </a:lnTo>
                <a:lnTo>
                  <a:pt x="58" y="117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98" name="Freeform 578"/>
          <p:cNvSpPr/>
          <p:nvPr>
            <p:custDataLst>
              <p:tags r:id="rId539"/>
            </p:custDataLst>
          </p:nvPr>
        </p:nvSpPr>
        <p:spPr>
          <a:xfrm>
            <a:off x="5583555" y="2776855"/>
            <a:ext cx="14605" cy="14605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0" y="56"/>
              </a:cxn>
              <a:cxn ang="0">
                <a:pos x="50" y="49"/>
              </a:cxn>
              <a:cxn ang="0">
                <a:pos x="56" y="40"/>
              </a:cxn>
              <a:cxn ang="0">
                <a:pos x="58" y="29"/>
              </a:cxn>
              <a:cxn ang="0">
                <a:pos x="56" y="17"/>
              </a:cxn>
              <a:cxn ang="0">
                <a:pos x="50" y="8"/>
              </a:cxn>
              <a:cxn ang="0">
                <a:pos x="40" y="2"/>
              </a:cxn>
              <a:cxn ang="0">
                <a:pos x="29" y="0"/>
              </a:cxn>
              <a:cxn ang="0">
                <a:pos x="17" y="2"/>
              </a:cxn>
              <a:cxn ang="0">
                <a:pos x="8" y="8"/>
              </a:cxn>
              <a:cxn ang="0">
                <a:pos x="2" y="17"/>
              </a:cxn>
              <a:cxn ang="0">
                <a:pos x="0" y="29"/>
              </a:cxn>
              <a:cxn ang="0">
                <a:pos x="2" y="40"/>
              </a:cxn>
              <a:cxn ang="0">
                <a:pos x="8" y="49"/>
              </a:cxn>
              <a:cxn ang="0">
                <a:pos x="17" y="56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0" y="56"/>
                </a:lnTo>
                <a:lnTo>
                  <a:pt x="50" y="49"/>
                </a:lnTo>
                <a:lnTo>
                  <a:pt x="56" y="40"/>
                </a:lnTo>
                <a:lnTo>
                  <a:pt x="58" y="29"/>
                </a:lnTo>
                <a:lnTo>
                  <a:pt x="56" y="17"/>
                </a:lnTo>
                <a:lnTo>
                  <a:pt x="50" y="8"/>
                </a:lnTo>
                <a:lnTo>
                  <a:pt x="40" y="2"/>
                </a:lnTo>
                <a:lnTo>
                  <a:pt x="29" y="0"/>
                </a:lnTo>
                <a:lnTo>
                  <a:pt x="17" y="2"/>
                </a:lnTo>
                <a:lnTo>
                  <a:pt x="8" y="8"/>
                </a:lnTo>
                <a:lnTo>
                  <a:pt x="2" y="17"/>
                </a:lnTo>
                <a:lnTo>
                  <a:pt x="0" y="29"/>
                </a:lnTo>
                <a:lnTo>
                  <a:pt x="2" y="40"/>
                </a:lnTo>
                <a:lnTo>
                  <a:pt x="8" y="49"/>
                </a:lnTo>
                <a:lnTo>
                  <a:pt x="17" y="56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99" name="Freeform 579"/>
          <p:cNvSpPr/>
          <p:nvPr>
            <p:custDataLst>
              <p:tags r:id="rId540"/>
            </p:custDataLst>
          </p:nvPr>
        </p:nvSpPr>
        <p:spPr>
          <a:xfrm>
            <a:off x="5607050" y="2778125"/>
            <a:ext cx="12700" cy="12700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1" y="57"/>
              </a:cxn>
              <a:cxn ang="0">
                <a:pos x="50" y="51"/>
              </a:cxn>
              <a:cxn ang="0">
                <a:pos x="56" y="42"/>
              </a:cxn>
              <a:cxn ang="0">
                <a:pos x="58" y="30"/>
              </a:cxn>
              <a:cxn ang="0">
                <a:pos x="56" y="19"/>
              </a:cxn>
              <a:cxn ang="0">
                <a:pos x="50" y="9"/>
              </a:cxn>
              <a:cxn ang="0">
                <a:pos x="41" y="3"/>
              </a:cxn>
              <a:cxn ang="0">
                <a:pos x="29" y="0"/>
              </a:cxn>
              <a:cxn ang="0">
                <a:pos x="18" y="3"/>
              </a:cxn>
              <a:cxn ang="0">
                <a:pos x="9" y="9"/>
              </a:cxn>
              <a:cxn ang="0">
                <a:pos x="2" y="19"/>
              </a:cxn>
              <a:cxn ang="0">
                <a:pos x="0" y="30"/>
              </a:cxn>
              <a:cxn ang="0">
                <a:pos x="2" y="42"/>
              </a:cxn>
              <a:cxn ang="0">
                <a:pos x="9" y="51"/>
              </a:cxn>
              <a:cxn ang="0">
                <a:pos x="18" y="57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1" y="57"/>
                </a:lnTo>
                <a:lnTo>
                  <a:pt x="50" y="51"/>
                </a:lnTo>
                <a:lnTo>
                  <a:pt x="56" y="42"/>
                </a:lnTo>
                <a:lnTo>
                  <a:pt x="58" y="30"/>
                </a:lnTo>
                <a:lnTo>
                  <a:pt x="56" y="19"/>
                </a:lnTo>
                <a:lnTo>
                  <a:pt x="50" y="9"/>
                </a:lnTo>
                <a:lnTo>
                  <a:pt x="41" y="3"/>
                </a:lnTo>
                <a:lnTo>
                  <a:pt x="29" y="0"/>
                </a:lnTo>
                <a:lnTo>
                  <a:pt x="18" y="3"/>
                </a:lnTo>
                <a:lnTo>
                  <a:pt x="9" y="9"/>
                </a:lnTo>
                <a:lnTo>
                  <a:pt x="2" y="19"/>
                </a:lnTo>
                <a:lnTo>
                  <a:pt x="0" y="30"/>
                </a:lnTo>
                <a:lnTo>
                  <a:pt x="2" y="42"/>
                </a:lnTo>
                <a:lnTo>
                  <a:pt x="9" y="51"/>
                </a:lnTo>
                <a:lnTo>
                  <a:pt x="18" y="57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00" name="Freeform 580"/>
          <p:cNvSpPr/>
          <p:nvPr>
            <p:custDataLst>
              <p:tags r:id="rId541"/>
            </p:custDataLst>
          </p:nvPr>
        </p:nvSpPr>
        <p:spPr>
          <a:xfrm>
            <a:off x="5518150" y="2595880"/>
            <a:ext cx="36830" cy="180975"/>
          </a:xfrm>
          <a:custGeom>
            <a:avLst/>
            <a:gdLst>
              <a:gd name="txL" fmla="*/ 0 w 166"/>
              <a:gd name="txT" fmla="*/ 0 h 800"/>
              <a:gd name="txR" fmla="*/ 166 w 166"/>
              <a:gd name="txB" fmla="*/ 800 h 800"/>
            </a:gdLst>
            <a:ahLst/>
            <a:cxnLst>
              <a:cxn ang="0">
                <a:pos x="52" y="16"/>
              </a:cxn>
              <a:cxn ang="0">
                <a:pos x="47" y="32"/>
              </a:cxn>
              <a:cxn ang="0">
                <a:pos x="36" y="77"/>
              </a:cxn>
              <a:cxn ang="0">
                <a:pos x="21" y="148"/>
              </a:cxn>
              <a:cxn ang="0">
                <a:pos x="8" y="244"/>
              </a:cxn>
              <a:cxn ang="0">
                <a:pos x="0" y="359"/>
              </a:cxn>
              <a:cxn ang="0">
                <a:pos x="2" y="492"/>
              </a:cxn>
              <a:cxn ang="0">
                <a:pos x="15" y="640"/>
              </a:cxn>
              <a:cxn ang="0">
                <a:pos x="46" y="800"/>
              </a:cxn>
              <a:cxn ang="0">
                <a:pos x="161" y="794"/>
              </a:cxn>
              <a:cxn ang="0">
                <a:pos x="156" y="770"/>
              </a:cxn>
              <a:cxn ang="0">
                <a:pos x="145" y="706"/>
              </a:cxn>
              <a:cxn ang="0">
                <a:pos x="131" y="610"/>
              </a:cxn>
              <a:cxn ang="0">
                <a:pos x="118" y="493"/>
              </a:cxn>
              <a:cxn ang="0">
                <a:pos x="111" y="364"/>
              </a:cxn>
              <a:cxn ang="0">
                <a:pos x="115" y="235"/>
              </a:cxn>
              <a:cxn ang="0">
                <a:pos x="132" y="113"/>
              </a:cxn>
              <a:cxn ang="0">
                <a:pos x="166" y="9"/>
              </a:cxn>
              <a:cxn ang="0">
                <a:pos x="166" y="8"/>
              </a:cxn>
              <a:cxn ang="0">
                <a:pos x="166" y="6"/>
              </a:cxn>
              <a:cxn ang="0">
                <a:pos x="164" y="4"/>
              </a:cxn>
              <a:cxn ang="0">
                <a:pos x="157" y="0"/>
              </a:cxn>
              <a:cxn ang="0">
                <a:pos x="143" y="0"/>
              </a:cxn>
              <a:cxn ang="0">
                <a:pos x="123" y="1"/>
              </a:cxn>
              <a:cxn ang="0">
                <a:pos x="93" y="7"/>
              </a:cxn>
              <a:cxn ang="0">
                <a:pos x="52" y="16"/>
              </a:cxn>
            </a:cxnLst>
            <a:rect l="txL" t="txT" r="txR" b="txB"/>
            <a:pathLst>
              <a:path w="166" h="800">
                <a:moveTo>
                  <a:pt x="52" y="16"/>
                </a:moveTo>
                <a:lnTo>
                  <a:pt x="47" y="32"/>
                </a:lnTo>
                <a:lnTo>
                  <a:pt x="36" y="77"/>
                </a:lnTo>
                <a:lnTo>
                  <a:pt x="21" y="148"/>
                </a:lnTo>
                <a:lnTo>
                  <a:pt x="8" y="244"/>
                </a:lnTo>
                <a:lnTo>
                  <a:pt x="0" y="359"/>
                </a:lnTo>
                <a:lnTo>
                  <a:pt x="2" y="492"/>
                </a:lnTo>
                <a:lnTo>
                  <a:pt x="15" y="640"/>
                </a:lnTo>
                <a:lnTo>
                  <a:pt x="46" y="800"/>
                </a:lnTo>
                <a:lnTo>
                  <a:pt x="161" y="794"/>
                </a:lnTo>
                <a:lnTo>
                  <a:pt x="156" y="770"/>
                </a:lnTo>
                <a:lnTo>
                  <a:pt x="145" y="706"/>
                </a:lnTo>
                <a:lnTo>
                  <a:pt x="131" y="610"/>
                </a:lnTo>
                <a:lnTo>
                  <a:pt x="118" y="493"/>
                </a:lnTo>
                <a:lnTo>
                  <a:pt x="111" y="364"/>
                </a:lnTo>
                <a:lnTo>
                  <a:pt x="115" y="235"/>
                </a:lnTo>
                <a:lnTo>
                  <a:pt x="132" y="113"/>
                </a:lnTo>
                <a:lnTo>
                  <a:pt x="166" y="9"/>
                </a:lnTo>
                <a:lnTo>
                  <a:pt x="166" y="8"/>
                </a:lnTo>
                <a:lnTo>
                  <a:pt x="166" y="6"/>
                </a:lnTo>
                <a:lnTo>
                  <a:pt x="164" y="4"/>
                </a:lnTo>
                <a:lnTo>
                  <a:pt x="157" y="0"/>
                </a:lnTo>
                <a:lnTo>
                  <a:pt x="143" y="0"/>
                </a:lnTo>
                <a:lnTo>
                  <a:pt x="123" y="1"/>
                </a:lnTo>
                <a:lnTo>
                  <a:pt x="93" y="7"/>
                </a:lnTo>
                <a:lnTo>
                  <a:pt x="52" y="1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01" name="Freeform 581"/>
          <p:cNvSpPr/>
          <p:nvPr>
            <p:custDataLst>
              <p:tags r:id="rId542"/>
            </p:custDataLst>
          </p:nvPr>
        </p:nvSpPr>
        <p:spPr>
          <a:xfrm>
            <a:off x="5711825" y="2573655"/>
            <a:ext cx="50800" cy="203200"/>
          </a:xfrm>
          <a:custGeom>
            <a:avLst/>
            <a:gdLst>
              <a:gd name="txL" fmla="*/ 0 w 225"/>
              <a:gd name="txT" fmla="*/ 0 h 893"/>
              <a:gd name="txR" fmla="*/ 225 w 225"/>
              <a:gd name="txB" fmla="*/ 893 h 893"/>
            </a:gdLst>
            <a:ahLst/>
            <a:cxnLst>
              <a:cxn ang="0">
                <a:pos x="225" y="6"/>
              </a:cxn>
              <a:cxn ang="0">
                <a:pos x="219" y="12"/>
              </a:cxn>
              <a:cxn ang="0">
                <a:pos x="204" y="35"/>
              </a:cxn>
              <a:cxn ang="0">
                <a:pos x="185" y="82"/>
              </a:cxn>
              <a:cxn ang="0">
                <a:pos x="165" y="158"/>
              </a:cxn>
              <a:cxn ang="0">
                <a:pos x="149" y="270"/>
              </a:cxn>
              <a:cxn ang="0">
                <a:pos x="141" y="427"/>
              </a:cxn>
              <a:cxn ang="0">
                <a:pos x="146" y="631"/>
              </a:cxn>
              <a:cxn ang="0">
                <a:pos x="168" y="893"/>
              </a:cxn>
              <a:cxn ang="0">
                <a:pos x="41" y="893"/>
              </a:cxn>
              <a:cxn ang="0">
                <a:pos x="36" y="867"/>
              </a:cxn>
              <a:cxn ang="0">
                <a:pos x="26" y="794"/>
              </a:cxn>
              <a:cxn ang="0">
                <a:pos x="13" y="686"/>
              </a:cxn>
              <a:cxn ang="0">
                <a:pos x="3" y="554"/>
              </a:cxn>
              <a:cxn ang="0">
                <a:pos x="0" y="408"/>
              </a:cxn>
              <a:cxn ang="0">
                <a:pos x="6" y="260"/>
              </a:cxn>
              <a:cxn ang="0">
                <a:pos x="30" y="121"/>
              </a:cxn>
              <a:cxn ang="0">
                <a:pos x="73" y="0"/>
              </a:cxn>
              <a:cxn ang="0">
                <a:pos x="225" y="6"/>
              </a:cxn>
            </a:cxnLst>
            <a:rect l="txL" t="txT" r="txR" b="txB"/>
            <a:pathLst>
              <a:path w="225" h="893">
                <a:moveTo>
                  <a:pt x="225" y="6"/>
                </a:moveTo>
                <a:lnTo>
                  <a:pt x="219" y="12"/>
                </a:lnTo>
                <a:lnTo>
                  <a:pt x="204" y="35"/>
                </a:lnTo>
                <a:lnTo>
                  <a:pt x="185" y="82"/>
                </a:lnTo>
                <a:lnTo>
                  <a:pt x="165" y="158"/>
                </a:lnTo>
                <a:lnTo>
                  <a:pt x="149" y="270"/>
                </a:lnTo>
                <a:lnTo>
                  <a:pt x="141" y="427"/>
                </a:lnTo>
                <a:lnTo>
                  <a:pt x="146" y="631"/>
                </a:lnTo>
                <a:lnTo>
                  <a:pt x="168" y="893"/>
                </a:lnTo>
                <a:lnTo>
                  <a:pt x="41" y="893"/>
                </a:lnTo>
                <a:lnTo>
                  <a:pt x="36" y="867"/>
                </a:lnTo>
                <a:lnTo>
                  <a:pt x="26" y="794"/>
                </a:lnTo>
                <a:lnTo>
                  <a:pt x="13" y="686"/>
                </a:lnTo>
                <a:lnTo>
                  <a:pt x="3" y="554"/>
                </a:lnTo>
                <a:lnTo>
                  <a:pt x="0" y="408"/>
                </a:lnTo>
                <a:lnTo>
                  <a:pt x="6" y="260"/>
                </a:lnTo>
                <a:lnTo>
                  <a:pt x="30" y="121"/>
                </a:lnTo>
                <a:lnTo>
                  <a:pt x="73" y="0"/>
                </a:lnTo>
                <a:lnTo>
                  <a:pt x="225" y="6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02" name="Freeform 582"/>
          <p:cNvSpPr/>
          <p:nvPr>
            <p:custDataLst>
              <p:tags r:id="rId543"/>
            </p:custDataLst>
          </p:nvPr>
        </p:nvSpPr>
        <p:spPr>
          <a:xfrm>
            <a:off x="5518150" y="2606675"/>
            <a:ext cx="33655" cy="158750"/>
          </a:xfrm>
          <a:custGeom>
            <a:avLst/>
            <a:gdLst>
              <a:gd name="txL" fmla="*/ 0 w 145"/>
              <a:gd name="txT" fmla="*/ 0 h 699"/>
              <a:gd name="txR" fmla="*/ 145 w 145"/>
              <a:gd name="txB" fmla="*/ 699 h 699"/>
            </a:gdLst>
            <a:ahLst/>
            <a:cxnLst>
              <a:cxn ang="0">
                <a:pos x="46" y="14"/>
              </a:cxn>
              <a:cxn ang="0">
                <a:pos x="41" y="28"/>
              </a:cxn>
              <a:cxn ang="0">
                <a:pos x="32" y="67"/>
              </a:cxn>
              <a:cxn ang="0">
                <a:pos x="20" y="130"/>
              </a:cxn>
              <a:cxn ang="0">
                <a:pos x="7" y="213"/>
              </a:cxn>
              <a:cxn ang="0">
                <a:pos x="0" y="314"/>
              </a:cxn>
              <a:cxn ang="0">
                <a:pos x="1" y="430"/>
              </a:cxn>
              <a:cxn ang="0">
                <a:pos x="13" y="559"/>
              </a:cxn>
              <a:cxn ang="0">
                <a:pos x="40" y="699"/>
              </a:cxn>
              <a:cxn ang="0">
                <a:pos x="140" y="693"/>
              </a:cxn>
              <a:cxn ang="0">
                <a:pos x="135" y="672"/>
              </a:cxn>
              <a:cxn ang="0">
                <a:pos x="126" y="616"/>
              </a:cxn>
              <a:cxn ang="0">
                <a:pos x="113" y="532"/>
              </a:cxn>
              <a:cxn ang="0">
                <a:pos x="103" y="430"/>
              </a:cxn>
              <a:cxn ang="0">
                <a:pos x="97" y="317"/>
              </a:cxn>
              <a:cxn ang="0">
                <a:pos x="100" y="205"/>
              </a:cxn>
              <a:cxn ang="0">
                <a:pos x="115" y="98"/>
              </a:cxn>
              <a:cxn ang="0">
                <a:pos x="145" y="8"/>
              </a:cxn>
              <a:cxn ang="0">
                <a:pos x="145" y="7"/>
              </a:cxn>
              <a:cxn ang="0">
                <a:pos x="145" y="5"/>
              </a:cxn>
              <a:cxn ang="0">
                <a:pos x="143" y="3"/>
              </a:cxn>
              <a:cxn ang="0">
                <a:pos x="137" y="0"/>
              </a:cxn>
              <a:cxn ang="0">
                <a:pos x="126" y="0"/>
              </a:cxn>
              <a:cxn ang="0">
                <a:pos x="108" y="1"/>
              </a:cxn>
              <a:cxn ang="0">
                <a:pos x="81" y="6"/>
              </a:cxn>
              <a:cxn ang="0">
                <a:pos x="46" y="14"/>
              </a:cxn>
            </a:cxnLst>
            <a:rect l="txL" t="txT" r="txR" b="txB"/>
            <a:pathLst>
              <a:path w="145" h="699">
                <a:moveTo>
                  <a:pt x="46" y="14"/>
                </a:moveTo>
                <a:lnTo>
                  <a:pt x="41" y="28"/>
                </a:lnTo>
                <a:lnTo>
                  <a:pt x="32" y="67"/>
                </a:lnTo>
                <a:lnTo>
                  <a:pt x="20" y="130"/>
                </a:lnTo>
                <a:lnTo>
                  <a:pt x="7" y="213"/>
                </a:lnTo>
                <a:lnTo>
                  <a:pt x="0" y="314"/>
                </a:lnTo>
                <a:lnTo>
                  <a:pt x="1" y="430"/>
                </a:lnTo>
                <a:lnTo>
                  <a:pt x="13" y="559"/>
                </a:lnTo>
                <a:lnTo>
                  <a:pt x="40" y="699"/>
                </a:lnTo>
                <a:lnTo>
                  <a:pt x="140" y="693"/>
                </a:lnTo>
                <a:lnTo>
                  <a:pt x="135" y="672"/>
                </a:lnTo>
                <a:lnTo>
                  <a:pt x="126" y="616"/>
                </a:lnTo>
                <a:lnTo>
                  <a:pt x="113" y="532"/>
                </a:lnTo>
                <a:lnTo>
                  <a:pt x="103" y="430"/>
                </a:lnTo>
                <a:lnTo>
                  <a:pt x="97" y="317"/>
                </a:lnTo>
                <a:lnTo>
                  <a:pt x="100" y="205"/>
                </a:lnTo>
                <a:lnTo>
                  <a:pt x="115" y="98"/>
                </a:lnTo>
                <a:lnTo>
                  <a:pt x="145" y="8"/>
                </a:lnTo>
                <a:lnTo>
                  <a:pt x="145" y="7"/>
                </a:lnTo>
                <a:lnTo>
                  <a:pt x="145" y="5"/>
                </a:lnTo>
                <a:lnTo>
                  <a:pt x="143" y="3"/>
                </a:lnTo>
                <a:lnTo>
                  <a:pt x="137" y="0"/>
                </a:lnTo>
                <a:lnTo>
                  <a:pt x="126" y="0"/>
                </a:lnTo>
                <a:lnTo>
                  <a:pt x="108" y="1"/>
                </a:lnTo>
                <a:lnTo>
                  <a:pt x="81" y="6"/>
                </a:lnTo>
                <a:lnTo>
                  <a:pt x="46" y="14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03" name="Freeform 583"/>
          <p:cNvSpPr/>
          <p:nvPr>
            <p:custDataLst>
              <p:tags r:id="rId544"/>
            </p:custDataLst>
          </p:nvPr>
        </p:nvSpPr>
        <p:spPr>
          <a:xfrm>
            <a:off x="5520055" y="2618105"/>
            <a:ext cx="28575" cy="135255"/>
          </a:xfrm>
          <a:custGeom>
            <a:avLst/>
            <a:gdLst>
              <a:gd name="txL" fmla="*/ 0 w 123"/>
              <a:gd name="txT" fmla="*/ 0 h 597"/>
              <a:gd name="txR" fmla="*/ 123 w 123"/>
              <a:gd name="txB" fmla="*/ 597 h 597"/>
            </a:gdLst>
            <a:ahLst/>
            <a:cxnLst>
              <a:cxn ang="0">
                <a:pos x="39" y="12"/>
              </a:cxn>
              <a:cxn ang="0">
                <a:pos x="35" y="23"/>
              </a:cxn>
              <a:cxn ang="0">
                <a:pos x="26" y="57"/>
              </a:cxn>
              <a:cxn ang="0">
                <a:pos x="16" y="111"/>
              </a:cxn>
              <a:cxn ang="0">
                <a:pos x="6" y="181"/>
              </a:cxn>
              <a:cxn ang="0">
                <a:pos x="0" y="267"/>
              </a:cxn>
              <a:cxn ang="0">
                <a:pos x="1" y="367"/>
              </a:cxn>
              <a:cxn ang="0">
                <a:pos x="11" y="477"/>
              </a:cxn>
              <a:cxn ang="0">
                <a:pos x="34" y="597"/>
              </a:cxn>
              <a:cxn ang="0">
                <a:pos x="119" y="591"/>
              </a:cxn>
              <a:cxn ang="0">
                <a:pos x="115" y="574"/>
              </a:cxn>
              <a:cxn ang="0">
                <a:pos x="107" y="526"/>
              </a:cxn>
              <a:cxn ang="0">
                <a:pos x="97" y="454"/>
              </a:cxn>
              <a:cxn ang="0">
                <a:pos x="88" y="367"/>
              </a:cxn>
              <a:cxn ang="0">
                <a:pos x="82" y="272"/>
              </a:cxn>
              <a:cxn ang="0">
                <a:pos x="84" y="175"/>
              </a:cxn>
              <a:cxn ang="0">
                <a:pos x="97" y="84"/>
              </a:cxn>
              <a:cxn ang="0">
                <a:pos x="123" y="7"/>
              </a:cxn>
              <a:cxn ang="0">
                <a:pos x="123" y="6"/>
              </a:cxn>
              <a:cxn ang="0">
                <a:pos x="123" y="5"/>
              </a:cxn>
              <a:cxn ang="0">
                <a:pos x="121" y="3"/>
              </a:cxn>
              <a:cxn ang="0">
                <a:pos x="117" y="0"/>
              </a:cxn>
              <a:cxn ang="0">
                <a:pos x="106" y="0"/>
              </a:cxn>
              <a:cxn ang="0">
                <a:pos x="91" y="2"/>
              </a:cxn>
              <a:cxn ang="0">
                <a:pos x="70" y="5"/>
              </a:cxn>
              <a:cxn ang="0">
                <a:pos x="39" y="12"/>
              </a:cxn>
            </a:cxnLst>
            <a:rect l="txL" t="txT" r="txR" b="txB"/>
            <a:pathLst>
              <a:path w="123" h="597">
                <a:moveTo>
                  <a:pt x="39" y="12"/>
                </a:moveTo>
                <a:lnTo>
                  <a:pt x="35" y="23"/>
                </a:lnTo>
                <a:lnTo>
                  <a:pt x="26" y="57"/>
                </a:lnTo>
                <a:lnTo>
                  <a:pt x="16" y="111"/>
                </a:lnTo>
                <a:lnTo>
                  <a:pt x="6" y="181"/>
                </a:lnTo>
                <a:lnTo>
                  <a:pt x="0" y="267"/>
                </a:lnTo>
                <a:lnTo>
                  <a:pt x="1" y="367"/>
                </a:lnTo>
                <a:lnTo>
                  <a:pt x="11" y="477"/>
                </a:lnTo>
                <a:lnTo>
                  <a:pt x="34" y="597"/>
                </a:lnTo>
                <a:lnTo>
                  <a:pt x="119" y="591"/>
                </a:lnTo>
                <a:lnTo>
                  <a:pt x="115" y="574"/>
                </a:lnTo>
                <a:lnTo>
                  <a:pt x="107" y="526"/>
                </a:lnTo>
                <a:lnTo>
                  <a:pt x="97" y="454"/>
                </a:lnTo>
                <a:lnTo>
                  <a:pt x="88" y="367"/>
                </a:lnTo>
                <a:lnTo>
                  <a:pt x="82" y="272"/>
                </a:lnTo>
                <a:lnTo>
                  <a:pt x="84" y="175"/>
                </a:lnTo>
                <a:lnTo>
                  <a:pt x="97" y="84"/>
                </a:lnTo>
                <a:lnTo>
                  <a:pt x="123" y="7"/>
                </a:lnTo>
                <a:lnTo>
                  <a:pt x="123" y="6"/>
                </a:lnTo>
                <a:lnTo>
                  <a:pt x="123" y="5"/>
                </a:lnTo>
                <a:lnTo>
                  <a:pt x="121" y="3"/>
                </a:lnTo>
                <a:lnTo>
                  <a:pt x="117" y="0"/>
                </a:lnTo>
                <a:lnTo>
                  <a:pt x="106" y="0"/>
                </a:lnTo>
                <a:lnTo>
                  <a:pt x="91" y="2"/>
                </a:lnTo>
                <a:lnTo>
                  <a:pt x="70" y="5"/>
                </a:lnTo>
                <a:lnTo>
                  <a:pt x="39" y="12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04" name="Freeform 584"/>
          <p:cNvSpPr/>
          <p:nvPr>
            <p:custDataLst>
              <p:tags r:id="rId545"/>
            </p:custDataLst>
          </p:nvPr>
        </p:nvSpPr>
        <p:spPr>
          <a:xfrm>
            <a:off x="5521325" y="2627630"/>
            <a:ext cx="24130" cy="113030"/>
          </a:xfrm>
          <a:custGeom>
            <a:avLst/>
            <a:gdLst>
              <a:gd name="txL" fmla="*/ 0 w 103"/>
              <a:gd name="txT" fmla="*/ 0 h 492"/>
              <a:gd name="txR" fmla="*/ 103 w 103"/>
              <a:gd name="txB" fmla="*/ 492 h 492"/>
            </a:gdLst>
            <a:ahLst/>
            <a:cxnLst>
              <a:cxn ang="0">
                <a:pos x="32" y="9"/>
              </a:cxn>
              <a:cxn ang="0">
                <a:pos x="28" y="18"/>
              </a:cxn>
              <a:cxn ang="0">
                <a:pos x="21" y="47"/>
              </a:cxn>
              <a:cxn ang="0">
                <a:pos x="12" y="90"/>
              </a:cxn>
              <a:cxn ang="0">
                <a:pos x="4" y="149"/>
              </a:cxn>
              <a:cxn ang="0">
                <a:pos x="0" y="220"/>
              </a:cxn>
              <a:cxn ang="0">
                <a:pos x="0" y="303"/>
              </a:cxn>
              <a:cxn ang="0">
                <a:pos x="9" y="394"/>
              </a:cxn>
              <a:cxn ang="0">
                <a:pos x="27" y="492"/>
              </a:cxn>
              <a:cxn ang="0">
                <a:pos x="98" y="489"/>
              </a:cxn>
              <a:cxn ang="0">
                <a:pos x="95" y="474"/>
              </a:cxn>
              <a:cxn ang="0">
                <a:pos x="88" y="434"/>
              </a:cxn>
              <a:cxn ang="0">
                <a:pos x="80" y="375"/>
              </a:cxn>
              <a:cxn ang="0">
                <a:pos x="72" y="303"/>
              </a:cxn>
              <a:cxn ang="0">
                <a:pos x="68" y="224"/>
              </a:cxn>
              <a:cxn ang="0">
                <a:pos x="70" y="144"/>
              </a:cxn>
              <a:cxn ang="0">
                <a:pos x="81" y="68"/>
              </a:cxn>
              <a:cxn ang="0">
                <a:pos x="103" y="5"/>
              </a:cxn>
              <a:cxn ang="0">
                <a:pos x="103" y="4"/>
              </a:cxn>
              <a:cxn ang="0">
                <a:pos x="103" y="3"/>
              </a:cxn>
              <a:cxn ang="0">
                <a:pos x="100" y="1"/>
              </a:cxn>
              <a:cxn ang="0">
                <a:pos x="97" y="0"/>
              </a:cxn>
              <a:cxn ang="0">
                <a:pos x="89" y="0"/>
              </a:cxn>
              <a:cxn ang="0">
                <a:pos x="75" y="0"/>
              </a:cxn>
              <a:cxn ang="0">
                <a:pos x="57" y="3"/>
              </a:cxn>
              <a:cxn ang="0">
                <a:pos x="32" y="9"/>
              </a:cxn>
            </a:cxnLst>
            <a:rect l="txL" t="txT" r="txR" b="txB"/>
            <a:pathLst>
              <a:path w="103" h="492">
                <a:moveTo>
                  <a:pt x="32" y="9"/>
                </a:moveTo>
                <a:lnTo>
                  <a:pt x="28" y="18"/>
                </a:lnTo>
                <a:lnTo>
                  <a:pt x="21" y="47"/>
                </a:lnTo>
                <a:lnTo>
                  <a:pt x="12" y="90"/>
                </a:lnTo>
                <a:lnTo>
                  <a:pt x="4" y="149"/>
                </a:lnTo>
                <a:lnTo>
                  <a:pt x="0" y="220"/>
                </a:lnTo>
                <a:lnTo>
                  <a:pt x="0" y="303"/>
                </a:lnTo>
                <a:lnTo>
                  <a:pt x="9" y="394"/>
                </a:lnTo>
                <a:lnTo>
                  <a:pt x="27" y="492"/>
                </a:lnTo>
                <a:lnTo>
                  <a:pt x="98" y="489"/>
                </a:lnTo>
                <a:lnTo>
                  <a:pt x="95" y="474"/>
                </a:lnTo>
                <a:lnTo>
                  <a:pt x="88" y="434"/>
                </a:lnTo>
                <a:lnTo>
                  <a:pt x="80" y="375"/>
                </a:lnTo>
                <a:lnTo>
                  <a:pt x="72" y="303"/>
                </a:lnTo>
                <a:lnTo>
                  <a:pt x="68" y="224"/>
                </a:lnTo>
                <a:lnTo>
                  <a:pt x="70" y="144"/>
                </a:lnTo>
                <a:lnTo>
                  <a:pt x="81" y="68"/>
                </a:lnTo>
                <a:lnTo>
                  <a:pt x="103" y="5"/>
                </a:lnTo>
                <a:lnTo>
                  <a:pt x="103" y="4"/>
                </a:lnTo>
                <a:lnTo>
                  <a:pt x="103" y="3"/>
                </a:lnTo>
                <a:lnTo>
                  <a:pt x="100" y="1"/>
                </a:lnTo>
                <a:lnTo>
                  <a:pt x="97" y="0"/>
                </a:lnTo>
                <a:lnTo>
                  <a:pt x="89" y="0"/>
                </a:lnTo>
                <a:lnTo>
                  <a:pt x="75" y="0"/>
                </a:lnTo>
                <a:lnTo>
                  <a:pt x="57" y="3"/>
                </a:lnTo>
                <a:lnTo>
                  <a:pt x="32" y="9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05" name="Freeform 585"/>
          <p:cNvSpPr/>
          <p:nvPr>
            <p:custDataLst>
              <p:tags r:id="rId546"/>
            </p:custDataLst>
          </p:nvPr>
        </p:nvSpPr>
        <p:spPr>
          <a:xfrm>
            <a:off x="5523230" y="2638425"/>
            <a:ext cx="19050" cy="88900"/>
          </a:xfrm>
          <a:custGeom>
            <a:avLst/>
            <a:gdLst>
              <a:gd name="txL" fmla="*/ 0 w 82"/>
              <a:gd name="txT" fmla="*/ 0 h 390"/>
              <a:gd name="txR" fmla="*/ 82 w 82"/>
              <a:gd name="txB" fmla="*/ 390 h 390"/>
            </a:gdLst>
            <a:ahLst/>
            <a:cxnLst>
              <a:cxn ang="0">
                <a:pos x="25" y="8"/>
              </a:cxn>
              <a:cxn ang="0">
                <a:pos x="23" y="16"/>
              </a:cxn>
              <a:cxn ang="0">
                <a:pos x="17" y="38"/>
              </a:cxn>
              <a:cxn ang="0">
                <a:pos x="11" y="72"/>
              </a:cxn>
              <a:cxn ang="0">
                <a:pos x="4" y="118"/>
              </a:cxn>
              <a:cxn ang="0">
                <a:pos x="0" y="174"/>
              </a:cxn>
              <a:cxn ang="0">
                <a:pos x="0" y="240"/>
              </a:cxn>
              <a:cxn ang="0">
                <a:pos x="7" y="312"/>
              </a:cxn>
              <a:cxn ang="0">
                <a:pos x="22" y="390"/>
              </a:cxn>
              <a:cxn ang="0">
                <a:pos x="78" y="387"/>
              </a:cxn>
              <a:cxn ang="0">
                <a:pos x="76" y="375"/>
              </a:cxn>
              <a:cxn ang="0">
                <a:pos x="70" y="343"/>
              </a:cxn>
              <a:cxn ang="0">
                <a:pos x="63" y="297"/>
              </a:cxn>
              <a:cxn ang="0">
                <a:pos x="57" y="240"/>
              </a:cxn>
              <a:cxn ang="0">
                <a:pos x="54" y="178"/>
              </a:cxn>
              <a:cxn ang="0">
                <a:pos x="56" y="113"/>
              </a:cxn>
              <a:cxn ang="0">
                <a:pos x="64" y="55"/>
              </a:cxn>
              <a:cxn ang="0">
                <a:pos x="82" y="4"/>
              </a:cxn>
              <a:cxn ang="0">
                <a:pos x="82" y="4"/>
              </a:cxn>
              <a:cxn ang="0">
                <a:pos x="82" y="2"/>
              </a:cxn>
              <a:cxn ang="0">
                <a:pos x="80" y="1"/>
              </a:cxn>
              <a:cxn ang="0">
                <a:pos x="77" y="0"/>
              </a:cxn>
              <a:cxn ang="0">
                <a:pos x="70" y="0"/>
              </a:cxn>
              <a:cxn ang="0">
                <a:pos x="60" y="1"/>
              </a:cxn>
              <a:cxn ang="0">
                <a:pos x="46" y="3"/>
              </a:cxn>
              <a:cxn ang="0">
                <a:pos x="25" y="8"/>
              </a:cxn>
            </a:cxnLst>
            <a:rect l="txL" t="txT" r="txR" b="txB"/>
            <a:pathLst>
              <a:path w="82" h="390">
                <a:moveTo>
                  <a:pt x="25" y="8"/>
                </a:moveTo>
                <a:lnTo>
                  <a:pt x="23" y="16"/>
                </a:lnTo>
                <a:lnTo>
                  <a:pt x="17" y="38"/>
                </a:lnTo>
                <a:lnTo>
                  <a:pt x="11" y="72"/>
                </a:lnTo>
                <a:lnTo>
                  <a:pt x="4" y="118"/>
                </a:lnTo>
                <a:lnTo>
                  <a:pt x="0" y="174"/>
                </a:lnTo>
                <a:lnTo>
                  <a:pt x="0" y="240"/>
                </a:lnTo>
                <a:lnTo>
                  <a:pt x="7" y="312"/>
                </a:lnTo>
                <a:lnTo>
                  <a:pt x="22" y="390"/>
                </a:lnTo>
                <a:lnTo>
                  <a:pt x="78" y="387"/>
                </a:lnTo>
                <a:lnTo>
                  <a:pt x="76" y="375"/>
                </a:lnTo>
                <a:lnTo>
                  <a:pt x="70" y="343"/>
                </a:lnTo>
                <a:lnTo>
                  <a:pt x="63" y="297"/>
                </a:lnTo>
                <a:lnTo>
                  <a:pt x="57" y="240"/>
                </a:lnTo>
                <a:lnTo>
                  <a:pt x="54" y="178"/>
                </a:lnTo>
                <a:lnTo>
                  <a:pt x="56" y="113"/>
                </a:lnTo>
                <a:lnTo>
                  <a:pt x="64" y="55"/>
                </a:lnTo>
                <a:lnTo>
                  <a:pt x="82" y="4"/>
                </a:lnTo>
                <a:lnTo>
                  <a:pt x="82" y="4"/>
                </a:lnTo>
                <a:lnTo>
                  <a:pt x="82" y="2"/>
                </a:lnTo>
                <a:lnTo>
                  <a:pt x="80" y="1"/>
                </a:lnTo>
                <a:lnTo>
                  <a:pt x="77" y="0"/>
                </a:lnTo>
                <a:lnTo>
                  <a:pt x="70" y="0"/>
                </a:lnTo>
                <a:lnTo>
                  <a:pt x="60" y="1"/>
                </a:lnTo>
                <a:lnTo>
                  <a:pt x="46" y="3"/>
                </a:lnTo>
                <a:lnTo>
                  <a:pt x="25" y="8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06" name="Freeform 586"/>
          <p:cNvSpPr/>
          <p:nvPr>
            <p:custDataLst>
              <p:tags r:id="rId547"/>
            </p:custDataLst>
          </p:nvPr>
        </p:nvSpPr>
        <p:spPr>
          <a:xfrm>
            <a:off x="5524500" y="2649855"/>
            <a:ext cx="12700" cy="65405"/>
          </a:xfrm>
          <a:custGeom>
            <a:avLst/>
            <a:gdLst>
              <a:gd name="txL" fmla="*/ 0 w 59"/>
              <a:gd name="txT" fmla="*/ 0 h 288"/>
              <a:gd name="txR" fmla="*/ 59 w 59"/>
              <a:gd name="txB" fmla="*/ 288 h 288"/>
            </a:gdLst>
            <a:ahLst/>
            <a:cxnLst>
              <a:cxn ang="0">
                <a:pos x="18" y="6"/>
              </a:cxn>
              <a:cxn ang="0">
                <a:pos x="17" y="11"/>
              </a:cxn>
              <a:cxn ang="0">
                <a:pos x="13" y="27"/>
              </a:cxn>
              <a:cxn ang="0">
                <a:pos x="7" y="53"/>
              </a:cxn>
              <a:cxn ang="0">
                <a:pos x="2" y="87"/>
              </a:cxn>
              <a:cxn ang="0">
                <a:pos x="0" y="130"/>
              </a:cxn>
              <a:cxn ang="0">
                <a:pos x="0" y="177"/>
              </a:cxn>
              <a:cxn ang="0">
                <a:pos x="5" y="231"/>
              </a:cxn>
              <a:cxn ang="0">
                <a:pos x="16" y="288"/>
              </a:cxn>
              <a:cxn ang="0">
                <a:pos x="57" y="286"/>
              </a:cxn>
              <a:cxn ang="0">
                <a:pos x="56" y="278"/>
              </a:cxn>
              <a:cxn ang="0">
                <a:pos x="51" y="254"/>
              </a:cxn>
              <a:cxn ang="0">
                <a:pos x="47" y="219"/>
              </a:cxn>
              <a:cxn ang="0">
                <a:pos x="42" y="177"/>
              </a:cxn>
              <a:cxn ang="0">
                <a:pos x="40" y="131"/>
              </a:cxn>
              <a:cxn ang="0">
                <a:pos x="41" y="84"/>
              </a:cxn>
              <a:cxn ang="0">
                <a:pos x="47" y="40"/>
              </a:cxn>
              <a:cxn ang="0">
                <a:pos x="59" y="3"/>
              </a:cxn>
              <a:cxn ang="0">
                <a:pos x="59" y="3"/>
              </a:cxn>
              <a:cxn ang="0">
                <a:pos x="59" y="2"/>
              </a:cxn>
              <a:cxn ang="0">
                <a:pos x="58" y="1"/>
              </a:cxn>
              <a:cxn ang="0">
                <a:pos x="56" y="0"/>
              </a:cxn>
              <a:cxn ang="0">
                <a:pos x="51" y="0"/>
              </a:cxn>
              <a:cxn ang="0">
                <a:pos x="45" y="0"/>
              </a:cxn>
              <a:cxn ang="0">
                <a:pos x="33" y="2"/>
              </a:cxn>
              <a:cxn ang="0">
                <a:pos x="18" y="6"/>
              </a:cxn>
            </a:cxnLst>
            <a:rect l="txL" t="txT" r="txR" b="txB"/>
            <a:pathLst>
              <a:path w="59" h="288">
                <a:moveTo>
                  <a:pt x="18" y="6"/>
                </a:moveTo>
                <a:lnTo>
                  <a:pt x="17" y="11"/>
                </a:lnTo>
                <a:lnTo>
                  <a:pt x="13" y="27"/>
                </a:lnTo>
                <a:lnTo>
                  <a:pt x="7" y="53"/>
                </a:lnTo>
                <a:lnTo>
                  <a:pt x="2" y="87"/>
                </a:lnTo>
                <a:lnTo>
                  <a:pt x="0" y="130"/>
                </a:lnTo>
                <a:lnTo>
                  <a:pt x="0" y="177"/>
                </a:lnTo>
                <a:lnTo>
                  <a:pt x="5" y="231"/>
                </a:lnTo>
                <a:lnTo>
                  <a:pt x="16" y="288"/>
                </a:lnTo>
                <a:lnTo>
                  <a:pt x="57" y="286"/>
                </a:lnTo>
                <a:lnTo>
                  <a:pt x="56" y="278"/>
                </a:lnTo>
                <a:lnTo>
                  <a:pt x="51" y="254"/>
                </a:lnTo>
                <a:lnTo>
                  <a:pt x="47" y="219"/>
                </a:lnTo>
                <a:lnTo>
                  <a:pt x="42" y="177"/>
                </a:lnTo>
                <a:lnTo>
                  <a:pt x="40" y="131"/>
                </a:lnTo>
                <a:lnTo>
                  <a:pt x="41" y="84"/>
                </a:lnTo>
                <a:lnTo>
                  <a:pt x="47" y="40"/>
                </a:lnTo>
                <a:lnTo>
                  <a:pt x="59" y="3"/>
                </a:lnTo>
                <a:lnTo>
                  <a:pt x="59" y="3"/>
                </a:lnTo>
                <a:lnTo>
                  <a:pt x="59" y="2"/>
                </a:lnTo>
                <a:lnTo>
                  <a:pt x="58" y="1"/>
                </a:lnTo>
                <a:lnTo>
                  <a:pt x="56" y="0"/>
                </a:lnTo>
                <a:lnTo>
                  <a:pt x="51" y="0"/>
                </a:lnTo>
                <a:lnTo>
                  <a:pt x="45" y="0"/>
                </a:lnTo>
                <a:lnTo>
                  <a:pt x="33" y="2"/>
                </a:lnTo>
                <a:lnTo>
                  <a:pt x="18" y="6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07" name="Freeform 587"/>
          <p:cNvSpPr/>
          <p:nvPr>
            <p:custDataLst>
              <p:tags r:id="rId548"/>
            </p:custDataLst>
          </p:nvPr>
        </p:nvSpPr>
        <p:spPr>
          <a:xfrm>
            <a:off x="5713730" y="2586355"/>
            <a:ext cx="44450" cy="176530"/>
          </a:xfrm>
          <a:custGeom>
            <a:avLst/>
            <a:gdLst>
              <a:gd name="txL" fmla="*/ 0 w 198"/>
              <a:gd name="txT" fmla="*/ 0 h 779"/>
              <a:gd name="txR" fmla="*/ 198 w 198"/>
              <a:gd name="txB" fmla="*/ 779 h 779"/>
            </a:gdLst>
            <a:ahLst/>
            <a:cxnLst>
              <a:cxn ang="0">
                <a:pos x="198" y="6"/>
              </a:cxn>
              <a:cxn ang="0">
                <a:pos x="194" y="12"/>
              </a:cxn>
              <a:cxn ang="0">
                <a:pos x="180" y="31"/>
              </a:cxn>
              <a:cxn ang="0">
                <a:pos x="163" y="72"/>
              </a:cxn>
              <a:cxn ang="0">
                <a:pos x="146" y="138"/>
              </a:cxn>
              <a:cxn ang="0">
                <a:pos x="132" y="236"/>
              </a:cxn>
              <a:cxn ang="0">
                <a:pos x="125" y="373"/>
              </a:cxn>
              <a:cxn ang="0">
                <a:pos x="130" y="551"/>
              </a:cxn>
              <a:cxn ang="0">
                <a:pos x="148" y="779"/>
              </a:cxn>
              <a:cxn ang="0">
                <a:pos x="37" y="779"/>
              </a:cxn>
              <a:cxn ang="0">
                <a:pos x="34" y="756"/>
              </a:cxn>
              <a:cxn ang="0">
                <a:pos x="23" y="693"/>
              </a:cxn>
              <a:cxn ang="0">
                <a:pos x="13" y="599"/>
              </a:cxn>
              <a:cxn ang="0">
                <a:pos x="4" y="483"/>
              </a:cxn>
              <a:cxn ang="0">
                <a:pos x="0" y="357"/>
              </a:cxn>
              <a:cxn ang="0">
                <a:pos x="7" y="227"/>
              </a:cxn>
              <a:cxn ang="0">
                <a:pos x="27" y="105"/>
              </a:cxn>
              <a:cxn ang="0">
                <a:pos x="65" y="0"/>
              </a:cxn>
              <a:cxn ang="0">
                <a:pos x="198" y="6"/>
              </a:cxn>
            </a:cxnLst>
            <a:rect l="txL" t="txT" r="txR" b="txB"/>
            <a:pathLst>
              <a:path w="198" h="779">
                <a:moveTo>
                  <a:pt x="198" y="6"/>
                </a:moveTo>
                <a:lnTo>
                  <a:pt x="194" y="12"/>
                </a:lnTo>
                <a:lnTo>
                  <a:pt x="180" y="31"/>
                </a:lnTo>
                <a:lnTo>
                  <a:pt x="163" y="72"/>
                </a:lnTo>
                <a:lnTo>
                  <a:pt x="146" y="138"/>
                </a:lnTo>
                <a:lnTo>
                  <a:pt x="132" y="236"/>
                </a:lnTo>
                <a:lnTo>
                  <a:pt x="125" y="373"/>
                </a:lnTo>
                <a:lnTo>
                  <a:pt x="130" y="551"/>
                </a:lnTo>
                <a:lnTo>
                  <a:pt x="148" y="779"/>
                </a:lnTo>
                <a:lnTo>
                  <a:pt x="37" y="779"/>
                </a:lnTo>
                <a:lnTo>
                  <a:pt x="34" y="756"/>
                </a:lnTo>
                <a:lnTo>
                  <a:pt x="23" y="693"/>
                </a:lnTo>
                <a:lnTo>
                  <a:pt x="13" y="599"/>
                </a:lnTo>
                <a:lnTo>
                  <a:pt x="4" y="483"/>
                </a:lnTo>
                <a:lnTo>
                  <a:pt x="0" y="357"/>
                </a:lnTo>
                <a:lnTo>
                  <a:pt x="7" y="227"/>
                </a:lnTo>
                <a:lnTo>
                  <a:pt x="27" y="105"/>
                </a:lnTo>
                <a:lnTo>
                  <a:pt x="65" y="0"/>
                </a:lnTo>
                <a:lnTo>
                  <a:pt x="198" y="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08" name="Freeform 588"/>
          <p:cNvSpPr/>
          <p:nvPr>
            <p:custDataLst>
              <p:tags r:id="rId549"/>
            </p:custDataLst>
          </p:nvPr>
        </p:nvSpPr>
        <p:spPr>
          <a:xfrm>
            <a:off x="5715000" y="2597150"/>
            <a:ext cx="38100" cy="152400"/>
          </a:xfrm>
          <a:custGeom>
            <a:avLst/>
            <a:gdLst>
              <a:gd name="txL" fmla="*/ 0 w 169"/>
              <a:gd name="txT" fmla="*/ 0 h 666"/>
              <a:gd name="txR" fmla="*/ 169 w 169"/>
              <a:gd name="txB" fmla="*/ 666 h 666"/>
            </a:gdLst>
            <a:ahLst/>
            <a:cxnLst>
              <a:cxn ang="0">
                <a:pos x="169" y="5"/>
              </a:cxn>
              <a:cxn ang="0">
                <a:pos x="164" y="10"/>
              </a:cxn>
              <a:cxn ang="0">
                <a:pos x="154" y="27"/>
              </a:cxn>
              <a:cxn ang="0">
                <a:pos x="139" y="61"/>
              </a:cxn>
              <a:cxn ang="0">
                <a:pos x="124" y="118"/>
              </a:cxn>
              <a:cxn ang="0">
                <a:pos x="113" y="201"/>
              </a:cxn>
              <a:cxn ang="0">
                <a:pos x="107" y="318"/>
              </a:cxn>
              <a:cxn ang="0">
                <a:pos x="110" y="470"/>
              </a:cxn>
              <a:cxn ang="0">
                <a:pos x="126" y="666"/>
              </a:cxn>
              <a:cxn ang="0">
                <a:pos x="31" y="666"/>
              </a:cxn>
              <a:cxn ang="0">
                <a:pos x="28" y="646"/>
              </a:cxn>
              <a:cxn ang="0">
                <a:pos x="20" y="592"/>
              </a:cxn>
              <a:cxn ang="0">
                <a:pos x="11" y="512"/>
              </a:cxn>
              <a:cxn ang="0">
                <a:pos x="3" y="413"/>
              </a:cxn>
              <a:cxn ang="0">
                <a:pos x="0" y="305"/>
              </a:cxn>
              <a:cxn ang="0">
                <a:pos x="6" y="195"/>
              </a:cxn>
              <a:cxn ang="0">
                <a:pos x="23" y="90"/>
              </a:cxn>
              <a:cxn ang="0">
                <a:pos x="55" y="0"/>
              </a:cxn>
              <a:cxn ang="0">
                <a:pos x="169" y="5"/>
              </a:cxn>
            </a:cxnLst>
            <a:rect l="txL" t="txT" r="txR" b="txB"/>
            <a:pathLst>
              <a:path w="169" h="666">
                <a:moveTo>
                  <a:pt x="169" y="5"/>
                </a:moveTo>
                <a:lnTo>
                  <a:pt x="164" y="10"/>
                </a:lnTo>
                <a:lnTo>
                  <a:pt x="154" y="27"/>
                </a:lnTo>
                <a:lnTo>
                  <a:pt x="139" y="61"/>
                </a:lnTo>
                <a:lnTo>
                  <a:pt x="124" y="118"/>
                </a:lnTo>
                <a:lnTo>
                  <a:pt x="113" y="201"/>
                </a:lnTo>
                <a:lnTo>
                  <a:pt x="107" y="318"/>
                </a:lnTo>
                <a:lnTo>
                  <a:pt x="110" y="470"/>
                </a:lnTo>
                <a:lnTo>
                  <a:pt x="126" y="666"/>
                </a:lnTo>
                <a:lnTo>
                  <a:pt x="31" y="666"/>
                </a:lnTo>
                <a:lnTo>
                  <a:pt x="28" y="646"/>
                </a:lnTo>
                <a:lnTo>
                  <a:pt x="20" y="592"/>
                </a:lnTo>
                <a:lnTo>
                  <a:pt x="11" y="512"/>
                </a:lnTo>
                <a:lnTo>
                  <a:pt x="3" y="413"/>
                </a:lnTo>
                <a:lnTo>
                  <a:pt x="0" y="305"/>
                </a:lnTo>
                <a:lnTo>
                  <a:pt x="6" y="195"/>
                </a:lnTo>
                <a:lnTo>
                  <a:pt x="23" y="90"/>
                </a:lnTo>
                <a:lnTo>
                  <a:pt x="55" y="0"/>
                </a:lnTo>
                <a:lnTo>
                  <a:pt x="169" y="5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09" name="Freeform 589"/>
          <p:cNvSpPr/>
          <p:nvPr>
            <p:custDataLst>
              <p:tags r:id="rId550"/>
            </p:custDataLst>
          </p:nvPr>
        </p:nvSpPr>
        <p:spPr>
          <a:xfrm>
            <a:off x="5716905" y="2609850"/>
            <a:ext cx="31750" cy="125730"/>
          </a:xfrm>
          <a:custGeom>
            <a:avLst/>
            <a:gdLst>
              <a:gd name="txL" fmla="*/ 0 w 140"/>
              <a:gd name="txT" fmla="*/ 0 h 551"/>
              <a:gd name="txR" fmla="*/ 140 w 140"/>
              <a:gd name="txB" fmla="*/ 551 h 551"/>
            </a:gdLst>
            <a:ahLst/>
            <a:cxnLst>
              <a:cxn ang="0">
                <a:pos x="140" y="5"/>
              </a:cxn>
              <a:cxn ang="0">
                <a:pos x="136" y="8"/>
              </a:cxn>
              <a:cxn ang="0">
                <a:pos x="127" y="23"/>
              </a:cxn>
              <a:cxn ang="0">
                <a:pos x="116" y="51"/>
              </a:cxn>
              <a:cxn ang="0">
                <a:pos x="103" y="98"/>
              </a:cxn>
              <a:cxn ang="0">
                <a:pos x="94" y="167"/>
              </a:cxn>
              <a:cxn ang="0">
                <a:pos x="90" y="264"/>
              </a:cxn>
              <a:cxn ang="0">
                <a:pos x="92" y="390"/>
              </a:cxn>
              <a:cxn ang="0">
                <a:pos x="106" y="551"/>
              </a:cxn>
              <a:cxn ang="0">
                <a:pos x="27" y="551"/>
              </a:cxn>
              <a:cxn ang="0">
                <a:pos x="24" y="535"/>
              </a:cxn>
              <a:cxn ang="0">
                <a:pos x="17" y="490"/>
              </a:cxn>
              <a:cxn ang="0">
                <a:pos x="9" y="423"/>
              </a:cxn>
              <a:cxn ang="0">
                <a:pos x="3" y="342"/>
              </a:cxn>
              <a:cxn ang="0">
                <a:pos x="0" y="252"/>
              </a:cxn>
              <a:cxn ang="0">
                <a:pos x="5" y="161"/>
              </a:cxn>
              <a:cxn ang="0">
                <a:pos x="20" y="75"/>
              </a:cxn>
              <a:cxn ang="0">
                <a:pos x="46" y="0"/>
              </a:cxn>
              <a:cxn ang="0">
                <a:pos x="140" y="5"/>
              </a:cxn>
            </a:cxnLst>
            <a:rect l="txL" t="txT" r="txR" b="txB"/>
            <a:pathLst>
              <a:path w="140" h="551">
                <a:moveTo>
                  <a:pt x="140" y="5"/>
                </a:moveTo>
                <a:lnTo>
                  <a:pt x="136" y="8"/>
                </a:lnTo>
                <a:lnTo>
                  <a:pt x="127" y="23"/>
                </a:lnTo>
                <a:lnTo>
                  <a:pt x="116" y="51"/>
                </a:lnTo>
                <a:lnTo>
                  <a:pt x="103" y="98"/>
                </a:lnTo>
                <a:lnTo>
                  <a:pt x="94" y="167"/>
                </a:lnTo>
                <a:lnTo>
                  <a:pt x="90" y="264"/>
                </a:lnTo>
                <a:lnTo>
                  <a:pt x="92" y="390"/>
                </a:lnTo>
                <a:lnTo>
                  <a:pt x="106" y="551"/>
                </a:lnTo>
                <a:lnTo>
                  <a:pt x="27" y="551"/>
                </a:lnTo>
                <a:lnTo>
                  <a:pt x="24" y="535"/>
                </a:lnTo>
                <a:lnTo>
                  <a:pt x="17" y="490"/>
                </a:lnTo>
                <a:lnTo>
                  <a:pt x="9" y="423"/>
                </a:lnTo>
                <a:lnTo>
                  <a:pt x="3" y="342"/>
                </a:lnTo>
                <a:lnTo>
                  <a:pt x="0" y="252"/>
                </a:lnTo>
                <a:lnTo>
                  <a:pt x="5" y="161"/>
                </a:lnTo>
                <a:lnTo>
                  <a:pt x="20" y="75"/>
                </a:lnTo>
                <a:lnTo>
                  <a:pt x="46" y="0"/>
                </a:lnTo>
                <a:lnTo>
                  <a:pt x="140" y="5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10" name="Freeform 590"/>
          <p:cNvSpPr/>
          <p:nvPr>
            <p:custDataLst>
              <p:tags r:id="rId551"/>
            </p:custDataLst>
          </p:nvPr>
        </p:nvSpPr>
        <p:spPr>
          <a:xfrm>
            <a:off x="5718175" y="2622550"/>
            <a:ext cx="25400" cy="98425"/>
          </a:xfrm>
          <a:custGeom>
            <a:avLst/>
            <a:gdLst>
              <a:gd name="txL" fmla="*/ 0 w 111"/>
              <a:gd name="txT" fmla="*/ 0 h 437"/>
              <a:gd name="txR" fmla="*/ 111 w 111"/>
              <a:gd name="txB" fmla="*/ 437 h 437"/>
            </a:gdLst>
            <a:ahLst/>
            <a:cxnLst>
              <a:cxn ang="0">
                <a:pos x="111" y="4"/>
              </a:cxn>
              <a:cxn ang="0">
                <a:pos x="108" y="7"/>
              </a:cxn>
              <a:cxn ang="0">
                <a:pos x="101" y="18"/>
              </a:cxn>
              <a:cxn ang="0">
                <a:pos x="92" y="41"/>
              </a:cxn>
              <a:cxn ang="0">
                <a:pos x="82" y="77"/>
              </a:cxn>
              <a:cxn ang="0">
                <a:pos x="75" y="133"/>
              </a:cxn>
              <a:cxn ang="0">
                <a:pos x="70" y="208"/>
              </a:cxn>
              <a:cxn ang="0">
                <a:pos x="72" y="309"/>
              </a:cxn>
              <a:cxn ang="0">
                <a:pos x="83" y="437"/>
              </a:cxn>
              <a:cxn ang="0">
                <a:pos x="21" y="437"/>
              </a:cxn>
              <a:cxn ang="0">
                <a:pos x="19" y="424"/>
              </a:cxn>
              <a:cxn ang="0">
                <a:pos x="13" y="389"/>
              </a:cxn>
              <a:cxn ang="0">
                <a:pos x="7" y="336"/>
              </a:cxn>
              <a:cxn ang="0">
                <a:pos x="3" y="272"/>
              </a:cxn>
              <a:cxn ang="0">
                <a:pos x="0" y="200"/>
              </a:cxn>
              <a:cxn ang="0">
                <a:pos x="5" y="128"/>
              </a:cxn>
              <a:cxn ang="0">
                <a:pos x="16" y="59"/>
              </a:cxn>
              <a:cxn ang="0">
                <a:pos x="37" y="0"/>
              </a:cxn>
              <a:cxn ang="0">
                <a:pos x="111" y="4"/>
              </a:cxn>
            </a:cxnLst>
            <a:rect l="txL" t="txT" r="txR" b="txB"/>
            <a:pathLst>
              <a:path w="111" h="437">
                <a:moveTo>
                  <a:pt x="111" y="4"/>
                </a:moveTo>
                <a:lnTo>
                  <a:pt x="108" y="7"/>
                </a:lnTo>
                <a:lnTo>
                  <a:pt x="101" y="18"/>
                </a:lnTo>
                <a:lnTo>
                  <a:pt x="92" y="41"/>
                </a:lnTo>
                <a:lnTo>
                  <a:pt x="82" y="77"/>
                </a:lnTo>
                <a:lnTo>
                  <a:pt x="75" y="133"/>
                </a:lnTo>
                <a:lnTo>
                  <a:pt x="70" y="208"/>
                </a:lnTo>
                <a:lnTo>
                  <a:pt x="72" y="309"/>
                </a:lnTo>
                <a:lnTo>
                  <a:pt x="83" y="437"/>
                </a:lnTo>
                <a:lnTo>
                  <a:pt x="21" y="437"/>
                </a:lnTo>
                <a:lnTo>
                  <a:pt x="19" y="424"/>
                </a:lnTo>
                <a:lnTo>
                  <a:pt x="13" y="389"/>
                </a:lnTo>
                <a:lnTo>
                  <a:pt x="7" y="336"/>
                </a:lnTo>
                <a:lnTo>
                  <a:pt x="3" y="272"/>
                </a:lnTo>
                <a:lnTo>
                  <a:pt x="0" y="200"/>
                </a:lnTo>
                <a:lnTo>
                  <a:pt x="5" y="128"/>
                </a:lnTo>
                <a:lnTo>
                  <a:pt x="16" y="59"/>
                </a:lnTo>
                <a:lnTo>
                  <a:pt x="37" y="0"/>
                </a:lnTo>
                <a:lnTo>
                  <a:pt x="111" y="4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11" name="Freeform 591"/>
          <p:cNvSpPr/>
          <p:nvPr>
            <p:custDataLst>
              <p:tags r:id="rId552"/>
            </p:custDataLst>
          </p:nvPr>
        </p:nvSpPr>
        <p:spPr>
          <a:xfrm>
            <a:off x="5720080" y="2635250"/>
            <a:ext cx="19050" cy="73025"/>
          </a:xfrm>
          <a:custGeom>
            <a:avLst/>
            <a:gdLst>
              <a:gd name="txL" fmla="*/ 0 w 82"/>
              <a:gd name="txT" fmla="*/ 0 h 322"/>
              <a:gd name="txR" fmla="*/ 82 w 82"/>
              <a:gd name="txB" fmla="*/ 322 h 322"/>
            </a:gdLst>
            <a:ahLst/>
            <a:cxnLst>
              <a:cxn ang="0">
                <a:pos x="82" y="3"/>
              </a:cxn>
              <a:cxn ang="0">
                <a:pos x="79" y="5"/>
              </a:cxn>
              <a:cxn ang="0">
                <a:pos x="75" y="13"/>
              </a:cxn>
              <a:cxn ang="0">
                <a:pos x="67" y="30"/>
              </a:cxn>
              <a:cxn ang="0">
                <a:pos x="60" y="57"/>
              </a:cxn>
              <a:cxn ang="0">
                <a:pos x="54" y="98"/>
              </a:cxn>
              <a:cxn ang="0">
                <a:pos x="52" y="154"/>
              </a:cxn>
              <a:cxn ang="0">
                <a:pos x="53" y="228"/>
              </a:cxn>
              <a:cxn ang="0">
                <a:pos x="61" y="322"/>
              </a:cxn>
              <a:cxn ang="0">
                <a:pos x="15" y="322"/>
              </a:cxn>
              <a:cxn ang="0">
                <a:pos x="14" y="313"/>
              </a:cxn>
              <a:cxn ang="0">
                <a:pos x="9" y="287"/>
              </a:cxn>
              <a:cxn ang="0">
                <a:pos x="5" y="247"/>
              </a:cxn>
              <a:cxn ang="0">
                <a:pos x="1" y="200"/>
              </a:cxn>
              <a:cxn ang="0">
                <a:pos x="0" y="147"/>
              </a:cxn>
              <a:cxn ang="0">
                <a:pos x="3" y="95"/>
              </a:cxn>
              <a:cxn ang="0">
                <a:pos x="11" y="44"/>
              </a:cxn>
              <a:cxn ang="0">
                <a:pos x="27" y="0"/>
              </a:cxn>
              <a:cxn ang="0">
                <a:pos x="82" y="3"/>
              </a:cxn>
            </a:cxnLst>
            <a:rect l="txL" t="txT" r="txR" b="txB"/>
            <a:pathLst>
              <a:path w="82" h="322">
                <a:moveTo>
                  <a:pt x="82" y="3"/>
                </a:moveTo>
                <a:lnTo>
                  <a:pt x="79" y="5"/>
                </a:lnTo>
                <a:lnTo>
                  <a:pt x="75" y="13"/>
                </a:lnTo>
                <a:lnTo>
                  <a:pt x="67" y="30"/>
                </a:lnTo>
                <a:lnTo>
                  <a:pt x="60" y="57"/>
                </a:lnTo>
                <a:lnTo>
                  <a:pt x="54" y="98"/>
                </a:lnTo>
                <a:lnTo>
                  <a:pt x="52" y="154"/>
                </a:lnTo>
                <a:lnTo>
                  <a:pt x="53" y="228"/>
                </a:lnTo>
                <a:lnTo>
                  <a:pt x="61" y="322"/>
                </a:lnTo>
                <a:lnTo>
                  <a:pt x="15" y="322"/>
                </a:lnTo>
                <a:lnTo>
                  <a:pt x="14" y="313"/>
                </a:lnTo>
                <a:lnTo>
                  <a:pt x="9" y="287"/>
                </a:lnTo>
                <a:lnTo>
                  <a:pt x="5" y="247"/>
                </a:lnTo>
                <a:lnTo>
                  <a:pt x="1" y="200"/>
                </a:lnTo>
                <a:lnTo>
                  <a:pt x="0" y="147"/>
                </a:lnTo>
                <a:lnTo>
                  <a:pt x="3" y="95"/>
                </a:lnTo>
                <a:lnTo>
                  <a:pt x="11" y="44"/>
                </a:lnTo>
                <a:lnTo>
                  <a:pt x="27" y="0"/>
                </a:lnTo>
                <a:lnTo>
                  <a:pt x="82" y="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12" name="Rectangle 592"/>
          <p:cNvSpPr/>
          <p:nvPr>
            <p:custDataLst>
              <p:tags r:id="rId553"/>
            </p:custDataLst>
          </p:nvPr>
        </p:nvSpPr>
        <p:spPr>
          <a:xfrm>
            <a:off x="5478780" y="2616200"/>
            <a:ext cx="6350" cy="231775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13" name="Freeform 593"/>
          <p:cNvSpPr/>
          <p:nvPr>
            <p:custDataLst>
              <p:tags r:id="rId554"/>
            </p:custDataLst>
          </p:nvPr>
        </p:nvSpPr>
        <p:spPr>
          <a:xfrm>
            <a:off x="5561330" y="2613025"/>
            <a:ext cx="90805" cy="106680"/>
          </a:xfrm>
          <a:custGeom>
            <a:avLst/>
            <a:gdLst>
              <a:gd name="txL" fmla="*/ 0 w 398"/>
              <a:gd name="txT" fmla="*/ 0 h 469"/>
              <a:gd name="txR" fmla="*/ 398 w 398"/>
              <a:gd name="txB" fmla="*/ 469 h 469"/>
            </a:gdLst>
            <a:ahLst/>
            <a:cxnLst>
              <a:cxn ang="0">
                <a:pos x="37" y="44"/>
              </a:cxn>
              <a:cxn ang="0">
                <a:pos x="33" y="53"/>
              </a:cxn>
              <a:cxn ang="0">
                <a:pos x="27" y="79"/>
              </a:cxn>
              <a:cxn ang="0">
                <a:pos x="17" y="120"/>
              </a:cxn>
              <a:cxn ang="0">
                <a:pos x="8" y="174"/>
              </a:cxn>
              <a:cxn ang="0">
                <a:pos x="1" y="238"/>
              </a:cxn>
              <a:cxn ang="0">
                <a:pos x="0" y="309"/>
              </a:cxn>
              <a:cxn ang="0">
                <a:pos x="7" y="387"/>
              </a:cxn>
              <a:cxn ang="0">
                <a:pos x="24" y="469"/>
              </a:cxn>
              <a:cxn ang="0">
                <a:pos x="24" y="466"/>
              </a:cxn>
              <a:cxn ang="0">
                <a:pos x="24" y="455"/>
              </a:cxn>
              <a:cxn ang="0">
                <a:pos x="24" y="438"/>
              </a:cxn>
              <a:cxn ang="0">
                <a:pos x="24" y="417"/>
              </a:cxn>
              <a:cxn ang="0">
                <a:pos x="27" y="391"/>
              </a:cxn>
              <a:cxn ang="0">
                <a:pos x="30" y="363"/>
              </a:cxn>
              <a:cxn ang="0">
                <a:pos x="35" y="332"/>
              </a:cxn>
              <a:cxn ang="0">
                <a:pos x="41" y="300"/>
              </a:cxn>
              <a:cxn ang="0">
                <a:pos x="52" y="268"/>
              </a:cxn>
              <a:cxn ang="0">
                <a:pos x="64" y="237"/>
              </a:cxn>
              <a:cxn ang="0">
                <a:pos x="79" y="207"/>
              </a:cxn>
              <a:cxn ang="0">
                <a:pos x="99" y="179"/>
              </a:cxn>
              <a:cxn ang="0">
                <a:pos x="123" y="155"/>
              </a:cxn>
              <a:cxn ang="0">
                <a:pos x="150" y="136"/>
              </a:cxn>
              <a:cxn ang="0">
                <a:pos x="183" y="122"/>
              </a:cxn>
              <a:cxn ang="0">
                <a:pos x="221" y="114"/>
              </a:cxn>
              <a:cxn ang="0">
                <a:pos x="223" y="112"/>
              </a:cxn>
              <a:cxn ang="0">
                <a:pos x="230" y="107"/>
              </a:cxn>
              <a:cxn ang="0">
                <a:pos x="242" y="99"/>
              </a:cxn>
              <a:cxn ang="0">
                <a:pos x="260" y="88"/>
              </a:cxn>
              <a:cxn ang="0">
                <a:pos x="284" y="74"/>
              </a:cxn>
              <a:cxn ang="0">
                <a:pos x="315" y="58"/>
              </a:cxn>
              <a:cxn ang="0">
                <a:pos x="352" y="39"/>
              </a:cxn>
              <a:cxn ang="0">
                <a:pos x="398" y="19"/>
              </a:cxn>
              <a:cxn ang="0">
                <a:pos x="396" y="17"/>
              </a:cxn>
              <a:cxn ang="0">
                <a:pos x="389" y="16"/>
              </a:cxn>
              <a:cxn ang="0">
                <a:pos x="379" y="14"/>
              </a:cxn>
              <a:cxn ang="0">
                <a:pos x="364" y="12"/>
              </a:cxn>
              <a:cxn ang="0">
                <a:pos x="347" y="8"/>
              </a:cxn>
              <a:cxn ang="0">
                <a:pos x="326" y="6"/>
              </a:cxn>
              <a:cxn ang="0">
                <a:pos x="302" y="4"/>
              </a:cxn>
              <a:cxn ang="0">
                <a:pos x="277" y="1"/>
              </a:cxn>
              <a:cxn ang="0">
                <a:pos x="250" y="0"/>
              </a:cxn>
              <a:cxn ang="0">
                <a:pos x="221" y="1"/>
              </a:cxn>
              <a:cxn ang="0">
                <a:pos x="191" y="3"/>
              </a:cxn>
              <a:cxn ang="0">
                <a:pos x="160" y="6"/>
              </a:cxn>
              <a:cxn ang="0">
                <a:pos x="129" y="12"/>
              </a:cxn>
              <a:cxn ang="0">
                <a:pos x="97" y="20"/>
              </a:cxn>
              <a:cxn ang="0">
                <a:pos x="67" y="30"/>
              </a:cxn>
              <a:cxn ang="0">
                <a:pos x="37" y="44"/>
              </a:cxn>
            </a:cxnLst>
            <a:rect l="txL" t="txT" r="txR" b="txB"/>
            <a:pathLst>
              <a:path w="398" h="469">
                <a:moveTo>
                  <a:pt x="37" y="44"/>
                </a:moveTo>
                <a:lnTo>
                  <a:pt x="33" y="53"/>
                </a:lnTo>
                <a:lnTo>
                  <a:pt x="27" y="79"/>
                </a:lnTo>
                <a:lnTo>
                  <a:pt x="17" y="120"/>
                </a:lnTo>
                <a:lnTo>
                  <a:pt x="8" y="174"/>
                </a:lnTo>
                <a:lnTo>
                  <a:pt x="1" y="238"/>
                </a:lnTo>
                <a:lnTo>
                  <a:pt x="0" y="309"/>
                </a:lnTo>
                <a:lnTo>
                  <a:pt x="7" y="387"/>
                </a:lnTo>
                <a:lnTo>
                  <a:pt x="24" y="469"/>
                </a:lnTo>
                <a:lnTo>
                  <a:pt x="24" y="466"/>
                </a:lnTo>
                <a:lnTo>
                  <a:pt x="24" y="455"/>
                </a:lnTo>
                <a:lnTo>
                  <a:pt x="24" y="438"/>
                </a:lnTo>
                <a:lnTo>
                  <a:pt x="24" y="417"/>
                </a:lnTo>
                <a:lnTo>
                  <a:pt x="27" y="391"/>
                </a:lnTo>
                <a:lnTo>
                  <a:pt x="30" y="363"/>
                </a:lnTo>
                <a:lnTo>
                  <a:pt x="35" y="332"/>
                </a:lnTo>
                <a:lnTo>
                  <a:pt x="41" y="300"/>
                </a:lnTo>
                <a:lnTo>
                  <a:pt x="52" y="268"/>
                </a:lnTo>
                <a:lnTo>
                  <a:pt x="64" y="237"/>
                </a:lnTo>
                <a:lnTo>
                  <a:pt x="79" y="207"/>
                </a:lnTo>
                <a:lnTo>
                  <a:pt x="99" y="179"/>
                </a:lnTo>
                <a:lnTo>
                  <a:pt x="123" y="155"/>
                </a:lnTo>
                <a:lnTo>
                  <a:pt x="150" y="136"/>
                </a:lnTo>
                <a:lnTo>
                  <a:pt x="183" y="122"/>
                </a:lnTo>
                <a:lnTo>
                  <a:pt x="221" y="114"/>
                </a:lnTo>
                <a:lnTo>
                  <a:pt x="223" y="112"/>
                </a:lnTo>
                <a:lnTo>
                  <a:pt x="230" y="107"/>
                </a:lnTo>
                <a:lnTo>
                  <a:pt x="242" y="99"/>
                </a:lnTo>
                <a:lnTo>
                  <a:pt x="260" y="88"/>
                </a:lnTo>
                <a:lnTo>
                  <a:pt x="284" y="74"/>
                </a:lnTo>
                <a:lnTo>
                  <a:pt x="315" y="58"/>
                </a:lnTo>
                <a:lnTo>
                  <a:pt x="352" y="39"/>
                </a:lnTo>
                <a:lnTo>
                  <a:pt x="398" y="19"/>
                </a:lnTo>
                <a:lnTo>
                  <a:pt x="396" y="17"/>
                </a:lnTo>
                <a:lnTo>
                  <a:pt x="389" y="16"/>
                </a:lnTo>
                <a:lnTo>
                  <a:pt x="379" y="14"/>
                </a:lnTo>
                <a:lnTo>
                  <a:pt x="364" y="12"/>
                </a:lnTo>
                <a:lnTo>
                  <a:pt x="347" y="8"/>
                </a:lnTo>
                <a:lnTo>
                  <a:pt x="326" y="6"/>
                </a:lnTo>
                <a:lnTo>
                  <a:pt x="302" y="4"/>
                </a:lnTo>
                <a:lnTo>
                  <a:pt x="277" y="1"/>
                </a:lnTo>
                <a:lnTo>
                  <a:pt x="250" y="0"/>
                </a:lnTo>
                <a:lnTo>
                  <a:pt x="221" y="1"/>
                </a:lnTo>
                <a:lnTo>
                  <a:pt x="191" y="3"/>
                </a:lnTo>
                <a:lnTo>
                  <a:pt x="160" y="6"/>
                </a:lnTo>
                <a:lnTo>
                  <a:pt x="129" y="12"/>
                </a:lnTo>
                <a:lnTo>
                  <a:pt x="97" y="20"/>
                </a:lnTo>
                <a:lnTo>
                  <a:pt x="67" y="30"/>
                </a:lnTo>
                <a:lnTo>
                  <a:pt x="37" y="44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14" name="Freeform 594"/>
          <p:cNvSpPr/>
          <p:nvPr>
            <p:custDataLst>
              <p:tags r:id="rId555"/>
            </p:custDataLst>
          </p:nvPr>
        </p:nvSpPr>
        <p:spPr>
          <a:xfrm>
            <a:off x="5435600" y="2692400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7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1"/>
              </a:cxn>
              <a:cxn ang="0">
                <a:pos x="20" y="34"/>
              </a:cxn>
              <a:cxn ang="0">
                <a:pos x="29" y="27"/>
              </a:cxn>
              <a:cxn ang="0">
                <a:pos x="41" y="20"/>
              </a:cxn>
              <a:cxn ang="0">
                <a:pos x="57" y="13"/>
              </a:cxn>
              <a:cxn ang="0">
                <a:pos x="77" y="7"/>
              </a:cxn>
              <a:cxn ang="0">
                <a:pos x="98" y="3"/>
              </a:cxn>
              <a:cxn ang="0">
                <a:pos x="126" y="0"/>
              </a:cxn>
              <a:cxn ang="0">
                <a:pos x="156" y="0"/>
              </a:cxn>
              <a:cxn ang="0">
                <a:pos x="191" y="3"/>
              </a:cxn>
              <a:cxn ang="0">
                <a:pos x="230" y="8"/>
              </a:cxn>
              <a:cxn ang="0">
                <a:pos x="275" y="18"/>
              </a:cxn>
              <a:cxn ang="0">
                <a:pos x="325" y="31"/>
              </a:cxn>
              <a:cxn ang="0">
                <a:pos x="318" y="51"/>
              </a:cxn>
              <a:cxn ang="0">
                <a:pos x="316" y="50"/>
              </a:cxn>
              <a:cxn ang="0">
                <a:pos x="308" y="47"/>
              </a:cxn>
              <a:cxn ang="0">
                <a:pos x="295" y="44"/>
              </a:cxn>
              <a:cxn ang="0">
                <a:pos x="279" y="39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4"/>
              </a:cxn>
              <a:cxn ang="0">
                <a:pos x="161" y="23"/>
              </a:cxn>
              <a:cxn ang="0">
                <a:pos x="134" y="23"/>
              </a:cxn>
              <a:cxn ang="0">
                <a:pos x="108" y="26"/>
              </a:cxn>
              <a:cxn ang="0">
                <a:pos x="82" y="31"/>
              </a:cxn>
              <a:cxn ang="0">
                <a:pos x="58" y="41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7"/>
              </a:cxn>
            </a:cxnLst>
            <a:rect l="txL" t="txT" r="txR" b="txB"/>
            <a:pathLst>
              <a:path w="325" h="89">
                <a:moveTo>
                  <a:pt x="0" y="57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1"/>
                </a:lnTo>
                <a:lnTo>
                  <a:pt x="20" y="34"/>
                </a:lnTo>
                <a:lnTo>
                  <a:pt x="29" y="27"/>
                </a:lnTo>
                <a:lnTo>
                  <a:pt x="41" y="20"/>
                </a:lnTo>
                <a:lnTo>
                  <a:pt x="57" y="13"/>
                </a:lnTo>
                <a:lnTo>
                  <a:pt x="77" y="7"/>
                </a:lnTo>
                <a:lnTo>
                  <a:pt x="98" y="3"/>
                </a:lnTo>
                <a:lnTo>
                  <a:pt x="126" y="0"/>
                </a:lnTo>
                <a:lnTo>
                  <a:pt x="156" y="0"/>
                </a:lnTo>
                <a:lnTo>
                  <a:pt x="191" y="3"/>
                </a:lnTo>
                <a:lnTo>
                  <a:pt x="230" y="8"/>
                </a:lnTo>
                <a:lnTo>
                  <a:pt x="275" y="18"/>
                </a:lnTo>
                <a:lnTo>
                  <a:pt x="325" y="31"/>
                </a:lnTo>
                <a:lnTo>
                  <a:pt x="318" y="51"/>
                </a:lnTo>
                <a:lnTo>
                  <a:pt x="316" y="50"/>
                </a:lnTo>
                <a:lnTo>
                  <a:pt x="308" y="47"/>
                </a:lnTo>
                <a:lnTo>
                  <a:pt x="295" y="44"/>
                </a:lnTo>
                <a:lnTo>
                  <a:pt x="279" y="39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4"/>
                </a:lnTo>
                <a:lnTo>
                  <a:pt x="161" y="23"/>
                </a:lnTo>
                <a:lnTo>
                  <a:pt x="134" y="23"/>
                </a:lnTo>
                <a:lnTo>
                  <a:pt x="108" y="26"/>
                </a:lnTo>
                <a:lnTo>
                  <a:pt x="82" y="31"/>
                </a:lnTo>
                <a:lnTo>
                  <a:pt x="58" y="41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15" name="Freeform 595"/>
          <p:cNvSpPr/>
          <p:nvPr>
            <p:custDataLst>
              <p:tags r:id="rId556"/>
            </p:custDataLst>
          </p:nvPr>
        </p:nvSpPr>
        <p:spPr>
          <a:xfrm>
            <a:off x="5435600" y="2644775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6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0"/>
              </a:cxn>
              <a:cxn ang="0">
                <a:pos x="20" y="33"/>
              </a:cxn>
              <a:cxn ang="0">
                <a:pos x="29" y="27"/>
              </a:cxn>
              <a:cxn ang="0">
                <a:pos x="41" y="18"/>
              </a:cxn>
              <a:cxn ang="0">
                <a:pos x="57" y="13"/>
              </a:cxn>
              <a:cxn ang="0">
                <a:pos x="77" y="7"/>
              </a:cxn>
              <a:cxn ang="0">
                <a:pos x="98" y="2"/>
              </a:cxn>
              <a:cxn ang="0">
                <a:pos x="126" y="0"/>
              </a:cxn>
              <a:cxn ang="0">
                <a:pos x="156" y="0"/>
              </a:cxn>
              <a:cxn ang="0">
                <a:pos x="191" y="2"/>
              </a:cxn>
              <a:cxn ang="0">
                <a:pos x="230" y="8"/>
              </a:cxn>
              <a:cxn ang="0">
                <a:pos x="275" y="17"/>
              </a:cxn>
              <a:cxn ang="0">
                <a:pos x="325" y="31"/>
              </a:cxn>
              <a:cxn ang="0">
                <a:pos x="318" y="49"/>
              </a:cxn>
              <a:cxn ang="0">
                <a:pos x="316" y="48"/>
              </a:cxn>
              <a:cxn ang="0">
                <a:pos x="308" y="46"/>
              </a:cxn>
              <a:cxn ang="0">
                <a:pos x="295" y="43"/>
              </a:cxn>
              <a:cxn ang="0">
                <a:pos x="279" y="38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3"/>
              </a:cxn>
              <a:cxn ang="0">
                <a:pos x="161" y="22"/>
              </a:cxn>
              <a:cxn ang="0">
                <a:pos x="134" y="23"/>
              </a:cxn>
              <a:cxn ang="0">
                <a:pos x="108" y="25"/>
              </a:cxn>
              <a:cxn ang="0">
                <a:pos x="82" y="31"/>
              </a:cxn>
              <a:cxn ang="0">
                <a:pos x="58" y="40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6"/>
              </a:cxn>
            </a:cxnLst>
            <a:rect l="txL" t="txT" r="txR" b="txB"/>
            <a:pathLst>
              <a:path w="325" h="89">
                <a:moveTo>
                  <a:pt x="0" y="56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0"/>
                </a:lnTo>
                <a:lnTo>
                  <a:pt x="20" y="33"/>
                </a:lnTo>
                <a:lnTo>
                  <a:pt x="29" y="27"/>
                </a:lnTo>
                <a:lnTo>
                  <a:pt x="41" y="18"/>
                </a:lnTo>
                <a:lnTo>
                  <a:pt x="57" y="13"/>
                </a:lnTo>
                <a:lnTo>
                  <a:pt x="77" y="7"/>
                </a:lnTo>
                <a:lnTo>
                  <a:pt x="98" y="2"/>
                </a:lnTo>
                <a:lnTo>
                  <a:pt x="126" y="0"/>
                </a:lnTo>
                <a:lnTo>
                  <a:pt x="156" y="0"/>
                </a:lnTo>
                <a:lnTo>
                  <a:pt x="191" y="2"/>
                </a:lnTo>
                <a:lnTo>
                  <a:pt x="230" y="8"/>
                </a:lnTo>
                <a:lnTo>
                  <a:pt x="275" y="17"/>
                </a:lnTo>
                <a:lnTo>
                  <a:pt x="325" y="31"/>
                </a:lnTo>
                <a:lnTo>
                  <a:pt x="318" y="49"/>
                </a:lnTo>
                <a:lnTo>
                  <a:pt x="316" y="48"/>
                </a:lnTo>
                <a:lnTo>
                  <a:pt x="308" y="46"/>
                </a:lnTo>
                <a:lnTo>
                  <a:pt x="295" y="43"/>
                </a:lnTo>
                <a:lnTo>
                  <a:pt x="279" y="38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3"/>
                </a:lnTo>
                <a:lnTo>
                  <a:pt x="161" y="22"/>
                </a:lnTo>
                <a:lnTo>
                  <a:pt x="134" y="23"/>
                </a:lnTo>
                <a:lnTo>
                  <a:pt x="108" y="25"/>
                </a:lnTo>
                <a:lnTo>
                  <a:pt x="82" y="31"/>
                </a:lnTo>
                <a:lnTo>
                  <a:pt x="58" y="40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6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16" name="Freeform 596"/>
          <p:cNvSpPr/>
          <p:nvPr>
            <p:custDataLst>
              <p:tags r:id="rId557"/>
            </p:custDataLst>
          </p:nvPr>
        </p:nvSpPr>
        <p:spPr>
          <a:xfrm>
            <a:off x="5505450" y="2621280"/>
            <a:ext cx="119380" cy="220980"/>
          </a:xfrm>
          <a:custGeom>
            <a:avLst/>
            <a:gdLst>
              <a:gd name="txL" fmla="*/ 0 w 528"/>
              <a:gd name="txT" fmla="*/ 0 h 975"/>
              <a:gd name="txR" fmla="*/ 528 w 528"/>
              <a:gd name="txB" fmla="*/ 975 h 975"/>
            </a:gdLst>
            <a:ahLst/>
            <a:cxnLst>
              <a:cxn ang="0">
                <a:pos x="0" y="0"/>
              </a:cxn>
              <a:cxn ang="0">
                <a:pos x="0" y="943"/>
              </a:cxn>
              <a:cxn ang="0">
                <a:pos x="159" y="975"/>
              </a:cxn>
              <a:cxn ang="0">
                <a:pos x="152" y="848"/>
              </a:cxn>
              <a:cxn ang="0">
                <a:pos x="528" y="905"/>
              </a:cxn>
              <a:cxn ang="0">
                <a:pos x="521" y="855"/>
              </a:cxn>
              <a:cxn ang="0">
                <a:pos x="261" y="822"/>
              </a:cxn>
              <a:cxn ang="0">
                <a:pos x="254" y="713"/>
              </a:cxn>
              <a:cxn ang="0">
                <a:pos x="77" y="713"/>
              </a:cxn>
              <a:cxn ang="0">
                <a:pos x="72" y="699"/>
              </a:cxn>
              <a:cxn ang="0">
                <a:pos x="60" y="659"/>
              </a:cxn>
              <a:cxn ang="0">
                <a:pos x="44" y="595"/>
              </a:cxn>
              <a:cxn ang="0">
                <a:pos x="28" y="511"/>
              </a:cxn>
              <a:cxn ang="0">
                <a:pos x="16" y="410"/>
              </a:cxn>
              <a:cxn ang="0">
                <a:pos x="12" y="294"/>
              </a:cxn>
              <a:cxn ang="0">
                <a:pos x="21" y="167"/>
              </a:cxn>
              <a:cxn ang="0">
                <a:pos x="45" y="32"/>
              </a:cxn>
              <a:cxn ang="0">
                <a:pos x="0" y="0"/>
              </a:cxn>
            </a:cxnLst>
            <a:rect l="txL" t="txT" r="txR" b="txB"/>
            <a:pathLst>
              <a:path w="528" h="975">
                <a:moveTo>
                  <a:pt x="0" y="0"/>
                </a:moveTo>
                <a:lnTo>
                  <a:pt x="0" y="943"/>
                </a:lnTo>
                <a:lnTo>
                  <a:pt x="159" y="975"/>
                </a:lnTo>
                <a:lnTo>
                  <a:pt x="152" y="848"/>
                </a:lnTo>
                <a:lnTo>
                  <a:pt x="528" y="905"/>
                </a:lnTo>
                <a:lnTo>
                  <a:pt x="521" y="855"/>
                </a:lnTo>
                <a:lnTo>
                  <a:pt x="261" y="822"/>
                </a:lnTo>
                <a:lnTo>
                  <a:pt x="254" y="713"/>
                </a:lnTo>
                <a:lnTo>
                  <a:pt x="77" y="713"/>
                </a:lnTo>
                <a:lnTo>
                  <a:pt x="72" y="699"/>
                </a:lnTo>
                <a:lnTo>
                  <a:pt x="60" y="659"/>
                </a:lnTo>
                <a:lnTo>
                  <a:pt x="44" y="595"/>
                </a:lnTo>
                <a:lnTo>
                  <a:pt x="28" y="511"/>
                </a:lnTo>
                <a:lnTo>
                  <a:pt x="16" y="410"/>
                </a:lnTo>
                <a:lnTo>
                  <a:pt x="12" y="294"/>
                </a:lnTo>
                <a:lnTo>
                  <a:pt x="21" y="167"/>
                </a:lnTo>
                <a:lnTo>
                  <a:pt x="45" y="32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17" name="Freeform 597"/>
          <p:cNvSpPr/>
          <p:nvPr>
            <p:custDataLst>
              <p:tags r:id="rId558"/>
            </p:custDataLst>
          </p:nvPr>
        </p:nvSpPr>
        <p:spPr>
          <a:xfrm>
            <a:off x="5564505" y="2570480"/>
            <a:ext cx="154305" cy="30480"/>
          </a:xfrm>
          <a:custGeom>
            <a:avLst/>
            <a:gdLst>
              <a:gd name="txL" fmla="*/ 0 w 678"/>
              <a:gd name="txT" fmla="*/ 0 h 133"/>
              <a:gd name="txR" fmla="*/ 678 w 678"/>
              <a:gd name="txB" fmla="*/ 133 h 133"/>
            </a:gdLst>
            <a:ahLst/>
            <a:cxnLst>
              <a:cxn ang="0">
                <a:pos x="0" y="133"/>
              </a:cxn>
              <a:cxn ang="0">
                <a:pos x="4" y="132"/>
              </a:cxn>
              <a:cxn ang="0">
                <a:pos x="15" y="127"/>
              </a:cxn>
              <a:cxn ang="0">
                <a:pos x="32" y="122"/>
              </a:cxn>
              <a:cxn ang="0">
                <a:pos x="56" y="114"/>
              </a:cxn>
              <a:cxn ang="0">
                <a:pos x="86" y="104"/>
              </a:cxn>
              <a:cxn ang="0">
                <a:pos x="120" y="95"/>
              </a:cxn>
              <a:cxn ang="0">
                <a:pos x="160" y="86"/>
              </a:cxn>
              <a:cxn ang="0">
                <a:pos x="204" y="78"/>
              </a:cxn>
              <a:cxn ang="0">
                <a:pos x="252" y="70"/>
              </a:cxn>
              <a:cxn ang="0">
                <a:pos x="303" y="64"/>
              </a:cxn>
              <a:cxn ang="0">
                <a:pos x="358" y="60"/>
              </a:cxn>
              <a:cxn ang="0">
                <a:pos x="414" y="58"/>
              </a:cxn>
              <a:cxn ang="0">
                <a:pos x="474" y="60"/>
              </a:cxn>
              <a:cxn ang="0">
                <a:pos x="534" y="65"/>
              </a:cxn>
              <a:cxn ang="0">
                <a:pos x="596" y="74"/>
              </a:cxn>
              <a:cxn ang="0">
                <a:pos x="659" y="88"/>
              </a:cxn>
              <a:cxn ang="0">
                <a:pos x="678" y="0"/>
              </a:cxn>
              <a:cxn ang="0">
                <a:pos x="674" y="0"/>
              </a:cxn>
              <a:cxn ang="0">
                <a:pos x="659" y="0"/>
              </a:cxn>
              <a:cxn ang="0">
                <a:pos x="636" y="0"/>
              </a:cxn>
              <a:cxn ang="0">
                <a:pos x="606" y="1"/>
              </a:cxn>
              <a:cxn ang="0">
                <a:pos x="570" y="2"/>
              </a:cxn>
              <a:cxn ang="0">
                <a:pos x="527" y="3"/>
              </a:cxn>
              <a:cxn ang="0">
                <a:pos x="480" y="7"/>
              </a:cxn>
              <a:cxn ang="0">
                <a:pos x="430" y="9"/>
              </a:cxn>
              <a:cxn ang="0">
                <a:pos x="376" y="14"/>
              </a:cxn>
              <a:cxn ang="0">
                <a:pos x="320" y="18"/>
              </a:cxn>
              <a:cxn ang="0">
                <a:pos x="264" y="24"/>
              </a:cxn>
              <a:cxn ang="0">
                <a:pos x="208" y="32"/>
              </a:cxn>
              <a:cxn ang="0">
                <a:pos x="152" y="40"/>
              </a:cxn>
              <a:cxn ang="0">
                <a:pos x="98" y="50"/>
              </a:cxn>
              <a:cxn ang="0">
                <a:pos x="47" y="62"/>
              </a:cxn>
              <a:cxn ang="0">
                <a:pos x="0" y="76"/>
              </a:cxn>
              <a:cxn ang="0">
                <a:pos x="0" y="133"/>
              </a:cxn>
            </a:cxnLst>
            <a:rect l="txL" t="txT" r="txR" b="txB"/>
            <a:pathLst>
              <a:path w="678" h="133">
                <a:moveTo>
                  <a:pt x="0" y="133"/>
                </a:moveTo>
                <a:lnTo>
                  <a:pt x="4" y="132"/>
                </a:lnTo>
                <a:lnTo>
                  <a:pt x="15" y="127"/>
                </a:lnTo>
                <a:lnTo>
                  <a:pt x="32" y="122"/>
                </a:lnTo>
                <a:lnTo>
                  <a:pt x="56" y="114"/>
                </a:lnTo>
                <a:lnTo>
                  <a:pt x="86" y="104"/>
                </a:lnTo>
                <a:lnTo>
                  <a:pt x="120" y="95"/>
                </a:lnTo>
                <a:lnTo>
                  <a:pt x="160" y="86"/>
                </a:lnTo>
                <a:lnTo>
                  <a:pt x="204" y="78"/>
                </a:lnTo>
                <a:lnTo>
                  <a:pt x="252" y="70"/>
                </a:lnTo>
                <a:lnTo>
                  <a:pt x="303" y="64"/>
                </a:lnTo>
                <a:lnTo>
                  <a:pt x="358" y="60"/>
                </a:lnTo>
                <a:lnTo>
                  <a:pt x="414" y="58"/>
                </a:lnTo>
                <a:lnTo>
                  <a:pt x="474" y="60"/>
                </a:lnTo>
                <a:lnTo>
                  <a:pt x="534" y="65"/>
                </a:lnTo>
                <a:lnTo>
                  <a:pt x="596" y="74"/>
                </a:lnTo>
                <a:lnTo>
                  <a:pt x="659" y="88"/>
                </a:lnTo>
                <a:lnTo>
                  <a:pt x="678" y="0"/>
                </a:lnTo>
                <a:lnTo>
                  <a:pt x="674" y="0"/>
                </a:lnTo>
                <a:lnTo>
                  <a:pt x="659" y="0"/>
                </a:lnTo>
                <a:lnTo>
                  <a:pt x="636" y="0"/>
                </a:lnTo>
                <a:lnTo>
                  <a:pt x="606" y="1"/>
                </a:lnTo>
                <a:lnTo>
                  <a:pt x="570" y="2"/>
                </a:lnTo>
                <a:lnTo>
                  <a:pt x="527" y="3"/>
                </a:lnTo>
                <a:lnTo>
                  <a:pt x="480" y="7"/>
                </a:lnTo>
                <a:lnTo>
                  <a:pt x="430" y="9"/>
                </a:lnTo>
                <a:lnTo>
                  <a:pt x="376" y="14"/>
                </a:lnTo>
                <a:lnTo>
                  <a:pt x="320" y="18"/>
                </a:lnTo>
                <a:lnTo>
                  <a:pt x="264" y="24"/>
                </a:lnTo>
                <a:lnTo>
                  <a:pt x="208" y="32"/>
                </a:lnTo>
                <a:lnTo>
                  <a:pt x="152" y="40"/>
                </a:lnTo>
                <a:lnTo>
                  <a:pt x="98" y="50"/>
                </a:lnTo>
                <a:lnTo>
                  <a:pt x="47" y="62"/>
                </a:lnTo>
                <a:lnTo>
                  <a:pt x="0" y="76"/>
                </a:lnTo>
                <a:lnTo>
                  <a:pt x="0" y="13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18" name="Freeform 598"/>
          <p:cNvSpPr/>
          <p:nvPr>
            <p:custDataLst>
              <p:tags r:id="rId559"/>
            </p:custDataLst>
          </p:nvPr>
        </p:nvSpPr>
        <p:spPr>
          <a:xfrm>
            <a:off x="5473700" y="2847975"/>
            <a:ext cx="259080" cy="85725"/>
          </a:xfrm>
          <a:custGeom>
            <a:avLst/>
            <a:gdLst>
              <a:gd name="txL" fmla="*/ 0 w 1142"/>
              <a:gd name="txT" fmla="*/ 0 h 379"/>
              <a:gd name="txR" fmla="*/ 1142 w 1142"/>
              <a:gd name="txB" fmla="*/ 379 h 379"/>
            </a:gdLst>
            <a:ahLst/>
            <a:cxnLst>
              <a:cxn ang="0">
                <a:pos x="482" y="367"/>
              </a:cxn>
              <a:cxn ang="0">
                <a:pos x="485" y="366"/>
              </a:cxn>
              <a:cxn ang="0">
                <a:pos x="492" y="363"/>
              </a:cxn>
              <a:cxn ang="0">
                <a:pos x="502" y="359"/>
              </a:cxn>
              <a:cxn ang="0">
                <a:pos x="516" y="353"/>
              </a:cxn>
              <a:cxn ang="0">
                <a:pos x="533" y="346"/>
              </a:cxn>
              <a:cxn ang="0">
                <a:pos x="551" y="338"/>
              </a:cxn>
              <a:cxn ang="0">
                <a:pos x="572" y="328"/>
              </a:cxn>
              <a:cxn ang="0">
                <a:pos x="593" y="317"/>
              </a:cxn>
              <a:cxn ang="0">
                <a:pos x="616" y="306"/>
              </a:cxn>
              <a:cxn ang="0">
                <a:pos x="638" y="292"/>
              </a:cxn>
              <a:cxn ang="0">
                <a:pos x="660" y="279"/>
              </a:cxn>
              <a:cxn ang="0">
                <a:pos x="680" y="264"/>
              </a:cxn>
              <a:cxn ang="0">
                <a:pos x="700" y="249"/>
              </a:cxn>
              <a:cxn ang="0">
                <a:pos x="717" y="233"/>
              </a:cxn>
              <a:cxn ang="0">
                <a:pos x="732" y="217"/>
              </a:cxn>
              <a:cxn ang="0">
                <a:pos x="743" y="201"/>
              </a:cxn>
              <a:cxn ang="0">
                <a:pos x="0" y="20"/>
              </a:cxn>
              <a:cxn ang="0">
                <a:pos x="57" y="0"/>
              </a:cxn>
              <a:cxn ang="0">
                <a:pos x="1142" y="267"/>
              </a:cxn>
              <a:cxn ang="0">
                <a:pos x="1098" y="292"/>
              </a:cxn>
              <a:cxn ang="0">
                <a:pos x="784" y="212"/>
              </a:cxn>
              <a:cxn ang="0">
                <a:pos x="783" y="213"/>
              </a:cxn>
              <a:cxn ang="0">
                <a:pos x="781" y="216"/>
              </a:cxn>
              <a:cxn ang="0">
                <a:pos x="776" y="221"/>
              </a:cxn>
              <a:cxn ang="0">
                <a:pos x="769" y="228"/>
              </a:cxn>
              <a:cxn ang="0">
                <a:pos x="761" y="237"/>
              </a:cxn>
              <a:cxn ang="0">
                <a:pos x="750" y="246"/>
              </a:cxn>
              <a:cxn ang="0">
                <a:pos x="737" y="258"/>
              </a:cxn>
              <a:cxn ang="0">
                <a:pos x="721" y="269"/>
              </a:cxn>
              <a:cxn ang="0">
                <a:pos x="703" y="282"/>
              </a:cxn>
              <a:cxn ang="0">
                <a:pos x="684" y="295"/>
              </a:cxn>
              <a:cxn ang="0">
                <a:pos x="660" y="309"/>
              </a:cxn>
              <a:cxn ang="0">
                <a:pos x="635" y="323"/>
              </a:cxn>
              <a:cxn ang="0">
                <a:pos x="606" y="338"/>
              </a:cxn>
              <a:cxn ang="0">
                <a:pos x="574" y="352"/>
              </a:cxn>
              <a:cxn ang="0">
                <a:pos x="540" y="366"/>
              </a:cxn>
              <a:cxn ang="0">
                <a:pos x="502" y="379"/>
              </a:cxn>
              <a:cxn ang="0">
                <a:pos x="482" y="367"/>
              </a:cxn>
            </a:cxnLst>
            <a:rect l="txL" t="txT" r="txR" b="txB"/>
            <a:pathLst>
              <a:path w="1142" h="379">
                <a:moveTo>
                  <a:pt x="482" y="367"/>
                </a:moveTo>
                <a:lnTo>
                  <a:pt x="485" y="366"/>
                </a:lnTo>
                <a:lnTo>
                  <a:pt x="492" y="363"/>
                </a:lnTo>
                <a:lnTo>
                  <a:pt x="502" y="359"/>
                </a:lnTo>
                <a:lnTo>
                  <a:pt x="516" y="353"/>
                </a:lnTo>
                <a:lnTo>
                  <a:pt x="533" y="346"/>
                </a:lnTo>
                <a:lnTo>
                  <a:pt x="551" y="338"/>
                </a:lnTo>
                <a:lnTo>
                  <a:pt x="572" y="328"/>
                </a:lnTo>
                <a:lnTo>
                  <a:pt x="593" y="317"/>
                </a:lnTo>
                <a:lnTo>
                  <a:pt x="616" y="306"/>
                </a:lnTo>
                <a:lnTo>
                  <a:pt x="638" y="292"/>
                </a:lnTo>
                <a:lnTo>
                  <a:pt x="660" y="279"/>
                </a:lnTo>
                <a:lnTo>
                  <a:pt x="680" y="264"/>
                </a:lnTo>
                <a:lnTo>
                  <a:pt x="700" y="249"/>
                </a:lnTo>
                <a:lnTo>
                  <a:pt x="717" y="233"/>
                </a:lnTo>
                <a:lnTo>
                  <a:pt x="732" y="217"/>
                </a:lnTo>
                <a:lnTo>
                  <a:pt x="743" y="201"/>
                </a:lnTo>
                <a:lnTo>
                  <a:pt x="0" y="20"/>
                </a:lnTo>
                <a:lnTo>
                  <a:pt x="57" y="0"/>
                </a:lnTo>
                <a:lnTo>
                  <a:pt x="1142" y="267"/>
                </a:lnTo>
                <a:lnTo>
                  <a:pt x="1098" y="292"/>
                </a:lnTo>
                <a:lnTo>
                  <a:pt x="784" y="212"/>
                </a:lnTo>
                <a:lnTo>
                  <a:pt x="783" y="213"/>
                </a:lnTo>
                <a:lnTo>
                  <a:pt x="781" y="216"/>
                </a:lnTo>
                <a:lnTo>
                  <a:pt x="776" y="221"/>
                </a:lnTo>
                <a:lnTo>
                  <a:pt x="769" y="228"/>
                </a:lnTo>
                <a:lnTo>
                  <a:pt x="761" y="237"/>
                </a:lnTo>
                <a:lnTo>
                  <a:pt x="750" y="246"/>
                </a:lnTo>
                <a:lnTo>
                  <a:pt x="737" y="258"/>
                </a:lnTo>
                <a:lnTo>
                  <a:pt x="721" y="269"/>
                </a:lnTo>
                <a:lnTo>
                  <a:pt x="703" y="282"/>
                </a:lnTo>
                <a:lnTo>
                  <a:pt x="684" y="295"/>
                </a:lnTo>
                <a:lnTo>
                  <a:pt x="660" y="309"/>
                </a:lnTo>
                <a:lnTo>
                  <a:pt x="635" y="323"/>
                </a:lnTo>
                <a:lnTo>
                  <a:pt x="606" y="338"/>
                </a:lnTo>
                <a:lnTo>
                  <a:pt x="574" y="352"/>
                </a:lnTo>
                <a:lnTo>
                  <a:pt x="540" y="366"/>
                </a:lnTo>
                <a:lnTo>
                  <a:pt x="502" y="379"/>
                </a:lnTo>
                <a:lnTo>
                  <a:pt x="482" y="36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19" name="Freeform 599"/>
          <p:cNvSpPr/>
          <p:nvPr>
            <p:custDataLst>
              <p:tags r:id="rId560"/>
            </p:custDataLst>
          </p:nvPr>
        </p:nvSpPr>
        <p:spPr>
          <a:xfrm>
            <a:off x="5419725" y="2870200"/>
            <a:ext cx="265430" cy="76200"/>
          </a:xfrm>
          <a:custGeom>
            <a:avLst/>
            <a:gdLst>
              <a:gd name="txL" fmla="*/ 0 w 1163"/>
              <a:gd name="txT" fmla="*/ 0 h 340"/>
              <a:gd name="txR" fmla="*/ 1163 w 1163"/>
              <a:gd name="txB" fmla="*/ 340 h 340"/>
            </a:gdLst>
            <a:ahLst/>
            <a:cxnLst>
              <a:cxn ang="0">
                <a:pos x="0" y="0"/>
              </a:cxn>
              <a:cxn ang="0">
                <a:pos x="1137" y="340"/>
              </a:cxn>
              <a:cxn ang="0">
                <a:pos x="1163" y="340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63" h="340">
                <a:moveTo>
                  <a:pt x="0" y="0"/>
                </a:moveTo>
                <a:lnTo>
                  <a:pt x="1137" y="340"/>
                </a:lnTo>
                <a:lnTo>
                  <a:pt x="1163" y="340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20" name="Freeform 600"/>
          <p:cNvSpPr/>
          <p:nvPr>
            <p:custDataLst>
              <p:tags r:id="rId561"/>
            </p:custDataLst>
          </p:nvPr>
        </p:nvSpPr>
        <p:spPr>
          <a:xfrm>
            <a:off x="5464175" y="2859405"/>
            <a:ext cx="260350" cy="69850"/>
          </a:xfrm>
          <a:custGeom>
            <a:avLst/>
            <a:gdLst>
              <a:gd name="txL" fmla="*/ 0 w 1149"/>
              <a:gd name="txT" fmla="*/ 0 h 303"/>
              <a:gd name="txR" fmla="*/ 1149 w 1149"/>
              <a:gd name="txB" fmla="*/ 303 h 303"/>
            </a:gdLst>
            <a:ahLst/>
            <a:cxnLst>
              <a:cxn ang="0">
                <a:pos x="0" y="1"/>
              </a:cxn>
              <a:cxn ang="0">
                <a:pos x="1124" y="303"/>
              </a:cxn>
              <a:cxn ang="0">
                <a:pos x="1149" y="302"/>
              </a:cxn>
              <a:cxn ang="0">
                <a:pos x="34" y="0"/>
              </a:cxn>
              <a:cxn ang="0">
                <a:pos x="0" y="1"/>
              </a:cxn>
            </a:cxnLst>
            <a:rect l="txL" t="txT" r="txR" b="txB"/>
            <a:pathLst>
              <a:path w="1149" h="303">
                <a:moveTo>
                  <a:pt x="0" y="1"/>
                </a:moveTo>
                <a:lnTo>
                  <a:pt x="1124" y="303"/>
                </a:lnTo>
                <a:lnTo>
                  <a:pt x="1149" y="302"/>
                </a:lnTo>
                <a:lnTo>
                  <a:pt x="34" y="0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221" name="Freeform 601"/>
          <p:cNvSpPr/>
          <p:nvPr>
            <p:custDataLst>
              <p:tags r:id="rId562"/>
            </p:custDataLst>
          </p:nvPr>
        </p:nvSpPr>
        <p:spPr>
          <a:xfrm>
            <a:off x="5443855" y="2863850"/>
            <a:ext cx="262255" cy="76200"/>
          </a:xfrm>
          <a:custGeom>
            <a:avLst/>
            <a:gdLst>
              <a:gd name="txL" fmla="*/ 0 w 1155"/>
              <a:gd name="txT" fmla="*/ 0 h 336"/>
              <a:gd name="txR" fmla="*/ 1155 w 1155"/>
              <a:gd name="txB" fmla="*/ 336 h 336"/>
            </a:gdLst>
            <a:ahLst/>
            <a:cxnLst>
              <a:cxn ang="0">
                <a:pos x="0" y="0"/>
              </a:cxn>
              <a:cxn ang="0">
                <a:pos x="1134" y="336"/>
              </a:cxn>
              <a:cxn ang="0">
                <a:pos x="1155" y="328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55" h="336">
                <a:moveTo>
                  <a:pt x="0" y="0"/>
                </a:moveTo>
                <a:lnTo>
                  <a:pt x="1134" y="336"/>
                </a:lnTo>
                <a:lnTo>
                  <a:pt x="1155" y="328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42" name="AutoShape 603"/>
          <p:cNvSpPr>
            <a:spLocks noChangeAspect="1" noTextEdit="1"/>
          </p:cNvSpPr>
          <p:nvPr>
            <p:custDataLst>
              <p:tags r:id="rId563"/>
            </p:custDataLst>
          </p:nvPr>
        </p:nvSpPr>
        <p:spPr>
          <a:xfrm>
            <a:off x="5397500" y="3526155"/>
            <a:ext cx="495300" cy="4127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43" name="Freeform 604"/>
          <p:cNvSpPr/>
          <p:nvPr>
            <p:custDataLst>
              <p:tags r:id="rId564"/>
            </p:custDataLst>
          </p:nvPr>
        </p:nvSpPr>
        <p:spPr>
          <a:xfrm>
            <a:off x="5387975" y="3522980"/>
            <a:ext cx="487680" cy="409575"/>
          </a:xfrm>
          <a:custGeom>
            <a:avLst/>
            <a:gdLst>
              <a:gd name="txL" fmla="*/ 0 w 2150"/>
              <a:gd name="txT" fmla="*/ 0 h 1804"/>
              <a:gd name="txR" fmla="*/ 2150 w 2150"/>
              <a:gd name="txB" fmla="*/ 1804 h 1804"/>
            </a:gdLst>
            <a:ahLst/>
            <a:cxnLst>
              <a:cxn ang="0">
                <a:pos x="606" y="129"/>
              </a:cxn>
              <a:cxn ang="0">
                <a:pos x="611" y="128"/>
              </a:cxn>
              <a:cxn ang="0">
                <a:pos x="623" y="123"/>
              </a:cxn>
              <a:cxn ang="0">
                <a:pos x="645" y="115"/>
              </a:cxn>
              <a:cxn ang="0">
                <a:pos x="676" y="107"/>
              </a:cxn>
              <a:cxn ang="0">
                <a:pos x="715" y="95"/>
              </a:cxn>
              <a:cxn ang="0">
                <a:pos x="763" y="84"/>
              </a:cxn>
              <a:cxn ang="0">
                <a:pos x="820" y="71"/>
              </a:cxn>
              <a:cxn ang="0">
                <a:pos x="886" y="59"/>
              </a:cxn>
              <a:cxn ang="0">
                <a:pos x="961" y="46"/>
              </a:cxn>
              <a:cxn ang="0">
                <a:pos x="1044" y="35"/>
              </a:cxn>
              <a:cxn ang="0">
                <a:pos x="1138" y="23"/>
              </a:cxn>
              <a:cxn ang="0">
                <a:pos x="1240" y="14"/>
              </a:cxn>
              <a:cxn ang="0">
                <a:pos x="1350" y="7"/>
              </a:cxn>
              <a:cxn ang="0">
                <a:pos x="1470" y="1"/>
              </a:cxn>
              <a:cxn ang="0">
                <a:pos x="1601" y="0"/>
              </a:cxn>
              <a:cxn ang="0">
                <a:pos x="1739" y="1"/>
              </a:cxn>
              <a:cxn ang="0">
                <a:pos x="1799" y="248"/>
              </a:cxn>
              <a:cxn ang="0">
                <a:pos x="1820" y="259"/>
              </a:cxn>
              <a:cxn ang="0">
                <a:pos x="1868" y="292"/>
              </a:cxn>
              <a:cxn ang="0">
                <a:pos x="1920" y="351"/>
              </a:cxn>
              <a:cxn ang="0">
                <a:pos x="1951" y="436"/>
              </a:cxn>
              <a:cxn ang="0">
                <a:pos x="2078" y="1009"/>
              </a:cxn>
              <a:cxn ang="0">
                <a:pos x="2129" y="1247"/>
              </a:cxn>
              <a:cxn ang="0">
                <a:pos x="2137" y="1264"/>
              </a:cxn>
              <a:cxn ang="0">
                <a:pos x="2149" y="1310"/>
              </a:cxn>
              <a:cxn ang="0">
                <a:pos x="2147" y="1380"/>
              </a:cxn>
              <a:cxn ang="0">
                <a:pos x="2117" y="1468"/>
              </a:cxn>
              <a:cxn ang="0">
                <a:pos x="0" y="1413"/>
              </a:cxn>
              <a:cxn ang="0">
                <a:pos x="212" y="1302"/>
              </a:cxn>
              <a:cxn ang="0">
                <a:pos x="213" y="247"/>
              </a:cxn>
              <a:cxn ang="0">
                <a:pos x="223" y="240"/>
              </a:cxn>
              <a:cxn ang="0">
                <a:pos x="245" y="228"/>
              </a:cxn>
              <a:cxn ang="0">
                <a:pos x="276" y="214"/>
              </a:cxn>
              <a:cxn ang="0">
                <a:pos x="316" y="201"/>
              </a:cxn>
              <a:cxn ang="0">
                <a:pos x="366" y="194"/>
              </a:cxn>
              <a:cxn ang="0">
                <a:pos x="424" y="193"/>
              </a:cxn>
              <a:cxn ang="0">
                <a:pos x="493" y="203"/>
              </a:cxn>
              <a:cxn ang="0">
                <a:pos x="582" y="239"/>
              </a:cxn>
            </a:cxnLst>
            <a:rect l="txL" t="txT" r="txR" b="txB"/>
            <a:pathLst>
              <a:path w="2150" h="1804">
                <a:moveTo>
                  <a:pt x="582" y="239"/>
                </a:moveTo>
                <a:lnTo>
                  <a:pt x="606" y="129"/>
                </a:lnTo>
                <a:lnTo>
                  <a:pt x="607" y="129"/>
                </a:lnTo>
                <a:lnTo>
                  <a:pt x="611" y="128"/>
                </a:lnTo>
                <a:lnTo>
                  <a:pt x="616" y="125"/>
                </a:lnTo>
                <a:lnTo>
                  <a:pt x="623" y="123"/>
                </a:lnTo>
                <a:lnTo>
                  <a:pt x="633" y="120"/>
                </a:lnTo>
                <a:lnTo>
                  <a:pt x="645" y="115"/>
                </a:lnTo>
                <a:lnTo>
                  <a:pt x="659" y="112"/>
                </a:lnTo>
                <a:lnTo>
                  <a:pt x="676" y="107"/>
                </a:lnTo>
                <a:lnTo>
                  <a:pt x="694" y="101"/>
                </a:lnTo>
                <a:lnTo>
                  <a:pt x="715" y="95"/>
                </a:lnTo>
                <a:lnTo>
                  <a:pt x="738" y="90"/>
                </a:lnTo>
                <a:lnTo>
                  <a:pt x="763" y="84"/>
                </a:lnTo>
                <a:lnTo>
                  <a:pt x="790" y="78"/>
                </a:lnTo>
                <a:lnTo>
                  <a:pt x="820" y="71"/>
                </a:lnTo>
                <a:lnTo>
                  <a:pt x="852" y="64"/>
                </a:lnTo>
                <a:lnTo>
                  <a:pt x="886" y="59"/>
                </a:lnTo>
                <a:lnTo>
                  <a:pt x="922" y="52"/>
                </a:lnTo>
                <a:lnTo>
                  <a:pt x="961" y="46"/>
                </a:lnTo>
                <a:lnTo>
                  <a:pt x="1002" y="40"/>
                </a:lnTo>
                <a:lnTo>
                  <a:pt x="1044" y="35"/>
                </a:lnTo>
                <a:lnTo>
                  <a:pt x="1090" y="29"/>
                </a:lnTo>
                <a:lnTo>
                  <a:pt x="1138" y="23"/>
                </a:lnTo>
                <a:lnTo>
                  <a:pt x="1187" y="18"/>
                </a:lnTo>
                <a:lnTo>
                  <a:pt x="1240" y="14"/>
                </a:lnTo>
                <a:lnTo>
                  <a:pt x="1294" y="10"/>
                </a:lnTo>
                <a:lnTo>
                  <a:pt x="1350" y="7"/>
                </a:lnTo>
                <a:lnTo>
                  <a:pt x="1410" y="4"/>
                </a:lnTo>
                <a:lnTo>
                  <a:pt x="1470" y="1"/>
                </a:lnTo>
                <a:lnTo>
                  <a:pt x="1535" y="0"/>
                </a:lnTo>
                <a:lnTo>
                  <a:pt x="1601" y="0"/>
                </a:lnTo>
                <a:lnTo>
                  <a:pt x="1668" y="0"/>
                </a:lnTo>
                <a:lnTo>
                  <a:pt x="1739" y="1"/>
                </a:lnTo>
                <a:lnTo>
                  <a:pt x="1816" y="44"/>
                </a:lnTo>
                <a:lnTo>
                  <a:pt x="1799" y="248"/>
                </a:lnTo>
                <a:lnTo>
                  <a:pt x="1804" y="251"/>
                </a:lnTo>
                <a:lnTo>
                  <a:pt x="1820" y="259"/>
                </a:lnTo>
                <a:lnTo>
                  <a:pt x="1842" y="272"/>
                </a:lnTo>
                <a:lnTo>
                  <a:pt x="1868" y="292"/>
                </a:lnTo>
                <a:lnTo>
                  <a:pt x="1896" y="318"/>
                </a:lnTo>
                <a:lnTo>
                  <a:pt x="1920" y="351"/>
                </a:lnTo>
                <a:lnTo>
                  <a:pt x="1939" y="390"/>
                </a:lnTo>
                <a:lnTo>
                  <a:pt x="1951" y="436"/>
                </a:lnTo>
                <a:lnTo>
                  <a:pt x="2125" y="593"/>
                </a:lnTo>
                <a:lnTo>
                  <a:pt x="2078" y="1009"/>
                </a:lnTo>
                <a:lnTo>
                  <a:pt x="1799" y="1149"/>
                </a:lnTo>
                <a:lnTo>
                  <a:pt x="2129" y="1247"/>
                </a:lnTo>
                <a:lnTo>
                  <a:pt x="2131" y="1251"/>
                </a:lnTo>
                <a:lnTo>
                  <a:pt x="2137" y="1264"/>
                </a:lnTo>
                <a:lnTo>
                  <a:pt x="2143" y="1284"/>
                </a:lnTo>
                <a:lnTo>
                  <a:pt x="2149" y="1310"/>
                </a:lnTo>
                <a:lnTo>
                  <a:pt x="2150" y="1342"/>
                </a:lnTo>
                <a:lnTo>
                  <a:pt x="2147" y="1380"/>
                </a:lnTo>
                <a:lnTo>
                  <a:pt x="2136" y="1423"/>
                </a:lnTo>
                <a:lnTo>
                  <a:pt x="2117" y="1468"/>
                </a:lnTo>
                <a:lnTo>
                  <a:pt x="1244" y="1804"/>
                </a:lnTo>
                <a:lnTo>
                  <a:pt x="0" y="1413"/>
                </a:lnTo>
                <a:lnTo>
                  <a:pt x="22" y="1367"/>
                </a:lnTo>
                <a:lnTo>
                  <a:pt x="212" y="1302"/>
                </a:lnTo>
                <a:lnTo>
                  <a:pt x="212" y="248"/>
                </a:lnTo>
                <a:lnTo>
                  <a:pt x="213" y="247"/>
                </a:lnTo>
                <a:lnTo>
                  <a:pt x="217" y="244"/>
                </a:lnTo>
                <a:lnTo>
                  <a:pt x="223" y="240"/>
                </a:lnTo>
                <a:lnTo>
                  <a:pt x="232" y="234"/>
                </a:lnTo>
                <a:lnTo>
                  <a:pt x="245" y="228"/>
                </a:lnTo>
                <a:lnTo>
                  <a:pt x="258" y="221"/>
                </a:lnTo>
                <a:lnTo>
                  <a:pt x="276" y="214"/>
                </a:lnTo>
                <a:lnTo>
                  <a:pt x="294" y="207"/>
                </a:lnTo>
                <a:lnTo>
                  <a:pt x="316" y="201"/>
                </a:lnTo>
                <a:lnTo>
                  <a:pt x="340" y="197"/>
                </a:lnTo>
                <a:lnTo>
                  <a:pt x="366" y="194"/>
                </a:lnTo>
                <a:lnTo>
                  <a:pt x="393" y="192"/>
                </a:lnTo>
                <a:lnTo>
                  <a:pt x="424" y="193"/>
                </a:lnTo>
                <a:lnTo>
                  <a:pt x="457" y="197"/>
                </a:lnTo>
                <a:lnTo>
                  <a:pt x="493" y="203"/>
                </a:lnTo>
                <a:lnTo>
                  <a:pt x="529" y="214"/>
                </a:lnTo>
                <a:lnTo>
                  <a:pt x="582" y="239"/>
                </a:lnTo>
                <a:close/>
              </a:path>
            </a:pathLst>
          </a:custGeom>
          <a:solidFill>
            <a:srgbClr val="FF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44" name="Freeform 605"/>
          <p:cNvSpPr/>
          <p:nvPr>
            <p:custDataLst>
              <p:tags r:id="rId565"/>
            </p:custDataLst>
          </p:nvPr>
        </p:nvSpPr>
        <p:spPr>
          <a:xfrm>
            <a:off x="5567680" y="3561080"/>
            <a:ext cx="155575" cy="177800"/>
          </a:xfrm>
          <a:custGeom>
            <a:avLst/>
            <a:gdLst>
              <a:gd name="txL" fmla="*/ 0 w 690"/>
              <a:gd name="txT" fmla="*/ 0 h 782"/>
              <a:gd name="txR" fmla="*/ 690 w 690"/>
              <a:gd name="txB" fmla="*/ 782 h 782"/>
            </a:gdLst>
            <a:ahLst/>
            <a:cxnLst>
              <a:cxn ang="0">
                <a:pos x="684" y="29"/>
              </a:cxn>
              <a:cxn ang="0">
                <a:pos x="681" y="28"/>
              </a:cxn>
              <a:cxn ang="0">
                <a:pos x="670" y="25"/>
              </a:cxn>
              <a:cxn ang="0">
                <a:pos x="652" y="21"/>
              </a:cxn>
              <a:cxn ang="0">
                <a:pos x="628" y="16"/>
              </a:cxn>
              <a:cxn ang="0">
                <a:pos x="600" y="11"/>
              </a:cxn>
              <a:cxn ang="0">
                <a:pos x="566" y="7"/>
              </a:cxn>
              <a:cxn ang="0">
                <a:pos x="527" y="3"/>
              </a:cxn>
              <a:cxn ang="0">
                <a:pos x="483" y="1"/>
              </a:cxn>
              <a:cxn ang="0">
                <a:pos x="436" y="0"/>
              </a:cxn>
              <a:cxn ang="0">
                <a:pos x="386" y="2"/>
              </a:cxn>
              <a:cxn ang="0">
                <a:pos x="333" y="7"/>
              </a:cxn>
              <a:cxn ang="0">
                <a:pos x="277" y="16"/>
              </a:cxn>
              <a:cxn ang="0">
                <a:pos x="221" y="28"/>
              </a:cxn>
              <a:cxn ang="0">
                <a:pos x="163" y="45"/>
              </a:cxn>
              <a:cxn ang="0">
                <a:pos x="104" y="65"/>
              </a:cxn>
              <a:cxn ang="0">
                <a:pos x="44" y="93"/>
              </a:cxn>
              <a:cxn ang="0">
                <a:pos x="40" y="108"/>
              </a:cxn>
              <a:cxn ang="0">
                <a:pos x="29" y="150"/>
              </a:cxn>
              <a:cxn ang="0">
                <a:pos x="17" y="216"/>
              </a:cxn>
              <a:cxn ang="0">
                <a:pos x="5" y="301"/>
              </a:cxn>
              <a:cxn ang="0">
                <a:pos x="0" y="402"/>
              </a:cxn>
              <a:cxn ang="0">
                <a:pos x="4" y="516"/>
              </a:cxn>
              <a:cxn ang="0">
                <a:pos x="21" y="638"/>
              </a:cxn>
              <a:cxn ang="0">
                <a:pos x="57" y="763"/>
              </a:cxn>
              <a:cxn ang="0">
                <a:pos x="60" y="763"/>
              </a:cxn>
              <a:cxn ang="0">
                <a:pos x="69" y="762"/>
              </a:cxn>
              <a:cxn ang="0">
                <a:pos x="84" y="759"/>
              </a:cxn>
              <a:cxn ang="0">
                <a:pos x="105" y="758"/>
              </a:cxn>
              <a:cxn ang="0">
                <a:pos x="131" y="756"/>
              </a:cxn>
              <a:cxn ang="0">
                <a:pos x="162" y="754"/>
              </a:cxn>
              <a:cxn ang="0">
                <a:pos x="198" y="753"/>
              </a:cxn>
              <a:cxn ang="0">
                <a:pos x="239" y="751"/>
              </a:cxn>
              <a:cxn ang="0">
                <a:pos x="283" y="750"/>
              </a:cxn>
              <a:cxn ang="0">
                <a:pos x="331" y="751"/>
              </a:cxn>
              <a:cxn ang="0">
                <a:pos x="384" y="753"/>
              </a:cxn>
              <a:cxn ang="0">
                <a:pos x="440" y="755"/>
              </a:cxn>
              <a:cxn ang="0">
                <a:pos x="498" y="759"/>
              </a:cxn>
              <a:cxn ang="0">
                <a:pos x="560" y="765"/>
              </a:cxn>
              <a:cxn ang="0">
                <a:pos x="624" y="773"/>
              </a:cxn>
              <a:cxn ang="0">
                <a:pos x="690" y="782"/>
              </a:cxn>
              <a:cxn ang="0">
                <a:pos x="687" y="759"/>
              </a:cxn>
              <a:cxn ang="0">
                <a:pos x="680" y="697"/>
              </a:cxn>
              <a:cxn ang="0">
                <a:pos x="670" y="604"/>
              </a:cxn>
              <a:cxn ang="0">
                <a:pos x="662" y="492"/>
              </a:cxn>
              <a:cxn ang="0">
                <a:pos x="656" y="368"/>
              </a:cxn>
              <a:cxn ang="0">
                <a:pos x="656" y="244"/>
              </a:cxn>
              <a:cxn ang="0">
                <a:pos x="665" y="128"/>
              </a:cxn>
              <a:cxn ang="0">
                <a:pos x="684" y="29"/>
              </a:cxn>
            </a:cxnLst>
            <a:rect l="txL" t="txT" r="txR" b="txB"/>
            <a:pathLst>
              <a:path w="690" h="782">
                <a:moveTo>
                  <a:pt x="684" y="29"/>
                </a:moveTo>
                <a:lnTo>
                  <a:pt x="681" y="28"/>
                </a:lnTo>
                <a:lnTo>
                  <a:pt x="670" y="25"/>
                </a:lnTo>
                <a:lnTo>
                  <a:pt x="652" y="21"/>
                </a:lnTo>
                <a:lnTo>
                  <a:pt x="628" y="16"/>
                </a:lnTo>
                <a:lnTo>
                  <a:pt x="600" y="11"/>
                </a:lnTo>
                <a:lnTo>
                  <a:pt x="566" y="7"/>
                </a:lnTo>
                <a:lnTo>
                  <a:pt x="527" y="3"/>
                </a:lnTo>
                <a:lnTo>
                  <a:pt x="483" y="1"/>
                </a:lnTo>
                <a:lnTo>
                  <a:pt x="436" y="0"/>
                </a:lnTo>
                <a:lnTo>
                  <a:pt x="386" y="2"/>
                </a:lnTo>
                <a:lnTo>
                  <a:pt x="333" y="7"/>
                </a:lnTo>
                <a:lnTo>
                  <a:pt x="277" y="16"/>
                </a:lnTo>
                <a:lnTo>
                  <a:pt x="221" y="28"/>
                </a:lnTo>
                <a:lnTo>
                  <a:pt x="163" y="45"/>
                </a:lnTo>
                <a:lnTo>
                  <a:pt x="104" y="65"/>
                </a:lnTo>
                <a:lnTo>
                  <a:pt x="44" y="93"/>
                </a:lnTo>
                <a:lnTo>
                  <a:pt x="40" y="108"/>
                </a:lnTo>
                <a:lnTo>
                  <a:pt x="29" y="150"/>
                </a:lnTo>
                <a:lnTo>
                  <a:pt x="17" y="216"/>
                </a:lnTo>
                <a:lnTo>
                  <a:pt x="5" y="301"/>
                </a:lnTo>
                <a:lnTo>
                  <a:pt x="0" y="402"/>
                </a:lnTo>
                <a:lnTo>
                  <a:pt x="4" y="516"/>
                </a:lnTo>
                <a:lnTo>
                  <a:pt x="21" y="638"/>
                </a:lnTo>
                <a:lnTo>
                  <a:pt x="57" y="763"/>
                </a:lnTo>
                <a:lnTo>
                  <a:pt x="60" y="763"/>
                </a:lnTo>
                <a:lnTo>
                  <a:pt x="69" y="762"/>
                </a:lnTo>
                <a:lnTo>
                  <a:pt x="84" y="759"/>
                </a:lnTo>
                <a:lnTo>
                  <a:pt x="105" y="758"/>
                </a:lnTo>
                <a:lnTo>
                  <a:pt x="131" y="756"/>
                </a:lnTo>
                <a:lnTo>
                  <a:pt x="162" y="754"/>
                </a:lnTo>
                <a:lnTo>
                  <a:pt x="198" y="753"/>
                </a:lnTo>
                <a:lnTo>
                  <a:pt x="239" y="751"/>
                </a:lnTo>
                <a:lnTo>
                  <a:pt x="283" y="750"/>
                </a:lnTo>
                <a:lnTo>
                  <a:pt x="331" y="751"/>
                </a:lnTo>
                <a:lnTo>
                  <a:pt x="384" y="753"/>
                </a:lnTo>
                <a:lnTo>
                  <a:pt x="440" y="755"/>
                </a:lnTo>
                <a:lnTo>
                  <a:pt x="498" y="759"/>
                </a:lnTo>
                <a:lnTo>
                  <a:pt x="560" y="765"/>
                </a:lnTo>
                <a:lnTo>
                  <a:pt x="624" y="773"/>
                </a:lnTo>
                <a:lnTo>
                  <a:pt x="690" y="782"/>
                </a:lnTo>
                <a:lnTo>
                  <a:pt x="687" y="759"/>
                </a:lnTo>
                <a:lnTo>
                  <a:pt x="680" y="697"/>
                </a:lnTo>
                <a:lnTo>
                  <a:pt x="670" y="604"/>
                </a:lnTo>
                <a:lnTo>
                  <a:pt x="662" y="492"/>
                </a:lnTo>
                <a:lnTo>
                  <a:pt x="656" y="368"/>
                </a:lnTo>
                <a:lnTo>
                  <a:pt x="656" y="244"/>
                </a:lnTo>
                <a:lnTo>
                  <a:pt x="665" y="128"/>
                </a:lnTo>
                <a:lnTo>
                  <a:pt x="684" y="29"/>
                </a:lnTo>
                <a:close/>
              </a:path>
            </a:pathLst>
          </a:custGeom>
          <a:solidFill>
            <a:srgbClr val="FF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45" name="Freeform 606"/>
          <p:cNvSpPr/>
          <p:nvPr>
            <p:custDataLst>
              <p:tags r:id="rId566"/>
            </p:custDataLst>
          </p:nvPr>
        </p:nvSpPr>
        <p:spPr>
          <a:xfrm>
            <a:off x="5583555" y="3609975"/>
            <a:ext cx="259080" cy="176530"/>
          </a:xfrm>
          <a:custGeom>
            <a:avLst/>
            <a:gdLst>
              <a:gd name="txL" fmla="*/ 0 w 1139"/>
              <a:gd name="txT" fmla="*/ 0 h 778"/>
              <a:gd name="txR" fmla="*/ 1139 w 1139"/>
              <a:gd name="txB" fmla="*/ 778 h 778"/>
            </a:gdLst>
            <a:ahLst/>
            <a:cxnLst>
              <a:cxn ang="0">
                <a:pos x="7" y="587"/>
              </a:cxn>
              <a:cxn ang="0">
                <a:pos x="0" y="682"/>
              </a:cxn>
              <a:cxn ang="0">
                <a:pos x="742" y="778"/>
              </a:cxn>
              <a:cxn ang="0">
                <a:pos x="748" y="775"/>
              </a:cxn>
              <a:cxn ang="0">
                <a:pos x="763" y="767"/>
              </a:cxn>
              <a:cxn ang="0">
                <a:pos x="787" y="755"/>
              </a:cxn>
              <a:cxn ang="0">
                <a:pos x="816" y="737"/>
              </a:cxn>
              <a:cxn ang="0">
                <a:pos x="852" y="714"/>
              </a:cxn>
              <a:cxn ang="0">
                <a:pos x="891" y="686"/>
              </a:cxn>
              <a:cxn ang="0">
                <a:pos x="932" y="652"/>
              </a:cxn>
              <a:cxn ang="0">
                <a:pos x="973" y="613"/>
              </a:cxn>
              <a:cxn ang="0">
                <a:pos x="1013" y="570"/>
              </a:cxn>
              <a:cxn ang="0">
                <a:pos x="1051" y="521"/>
              </a:cxn>
              <a:cxn ang="0">
                <a:pos x="1083" y="466"/>
              </a:cxn>
              <a:cxn ang="0">
                <a:pos x="1109" y="406"/>
              </a:cxn>
              <a:cxn ang="0">
                <a:pos x="1129" y="342"/>
              </a:cxn>
              <a:cxn ang="0">
                <a:pos x="1139" y="271"/>
              </a:cxn>
              <a:cxn ang="0">
                <a:pos x="1138" y="196"/>
              </a:cxn>
              <a:cxn ang="0">
                <a:pos x="1124" y="115"/>
              </a:cxn>
              <a:cxn ang="0">
                <a:pos x="1122" y="110"/>
              </a:cxn>
              <a:cxn ang="0">
                <a:pos x="1115" y="97"/>
              </a:cxn>
              <a:cxn ang="0">
                <a:pos x="1102" y="80"/>
              </a:cxn>
              <a:cxn ang="0">
                <a:pos x="1086" y="59"/>
              </a:cxn>
              <a:cxn ang="0">
                <a:pos x="1066" y="39"/>
              </a:cxn>
              <a:cxn ang="0">
                <a:pos x="1041" y="20"/>
              </a:cxn>
              <a:cxn ang="0">
                <a:pos x="1011" y="7"/>
              </a:cxn>
              <a:cxn ang="0">
                <a:pos x="978" y="0"/>
              </a:cxn>
              <a:cxn ang="0">
                <a:pos x="982" y="12"/>
              </a:cxn>
              <a:cxn ang="0">
                <a:pos x="994" y="46"/>
              </a:cxn>
              <a:cxn ang="0">
                <a:pos x="1007" y="100"/>
              </a:cxn>
              <a:cxn ang="0">
                <a:pos x="1019" y="169"/>
              </a:cxn>
              <a:cxn ang="0">
                <a:pos x="1022" y="252"/>
              </a:cxn>
              <a:cxn ang="0">
                <a:pos x="1013" y="344"/>
              </a:cxn>
              <a:cxn ang="0">
                <a:pos x="987" y="444"/>
              </a:cxn>
              <a:cxn ang="0">
                <a:pos x="940" y="549"/>
              </a:cxn>
              <a:cxn ang="0">
                <a:pos x="939" y="550"/>
              </a:cxn>
              <a:cxn ang="0">
                <a:pos x="934" y="553"/>
              </a:cxn>
              <a:cxn ang="0">
                <a:pos x="927" y="559"/>
              </a:cxn>
              <a:cxn ang="0">
                <a:pos x="917" y="567"/>
              </a:cxn>
              <a:cxn ang="0">
                <a:pos x="904" y="575"/>
              </a:cxn>
              <a:cxn ang="0">
                <a:pos x="890" y="585"/>
              </a:cxn>
              <a:cxn ang="0">
                <a:pos x="871" y="594"/>
              </a:cxn>
              <a:cxn ang="0">
                <a:pos x="851" y="603"/>
              </a:cxn>
              <a:cxn ang="0">
                <a:pos x="828" y="611"/>
              </a:cxn>
              <a:cxn ang="0">
                <a:pos x="802" y="619"/>
              </a:cxn>
              <a:cxn ang="0">
                <a:pos x="773" y="625"/>
              </a:cxn>
              <a:cxn ang="0">
                <a:pos x="741" y="629"/>
              </a:cxn>
              <a:cxn ang="0">
                <a:pos x="708" y="630"/>
              </a:cxn>
              <a:cxn ang="0">
                <a:pos x="671" y="629"/>
              </a:cxn>
              <a:cxn ang="0">
                <a:pos x="631" y="626"/>
              </a:cxn>
              <a:cxn ang="0">
                <a:pos x="590" y="618"/>
              </a:cxn>
              <a:cxn ang="0">
                <a:pos x="590" y="720"/>
              </a:cxn>
              <a:cxn ang="0">
                <a:pos x="26" y="663"/>
              </a:cxn>
              <a:cxn ang="0">
                <a:pos x="7" y="587"/>
              </a:cxn>
            </a:cxnLst>
            <a:rect l="txL" t="txT" r="txR" b="txB"/>
            <a:pathLst>
              <a:path w="1139" h="778">
                <a:moveTo>
                  <a:pt x="7" y="587"/>
                </a:moveTo>
                <a:lnTo>
                  <a:pt x="0" y="682"/>
                </a:lnTo>
                <a:lnTo>
                  <a:pt x="742" y="778"/>
                </a:lnTo>
                <a:lnTo>
                  <a:pt x="748" y="775"/>
                </a:lnTo>
                <a:lnTo>
                  <a:pt x="763" y="767"/>
                </a:lnTo>
                <a:lnTo>
                  <a:pt x="787" y="755"/>
                </a:lnTo>
                <a:lnTo>
                  <a:pt x="816" y="737"/>
                </a:lnTo>
                <a:lnTo>
                  <a:pt x="852" y="714"/>
                </a:lnTo>
                <a:lnTo>
                  <a:pt x="891" y="686"/>
                </a:lnTo>
                <a:lnTo>
                  <a:pt x="932" y="652"/>
                </a:lnTo>
                <a:lnTo>
                  <a:pt x="973" y="613"/>
                </a:lnTo>
                <a:lnTo>
                  <a:pt x="1013" y="570"/>
                </a:lnTo>
                <a:lnTo>
                  <a:pt x="1051" y="521"/>
                </a:lnTo>
                <a:lnTo>
                  <a:pt x="1083" y="466"/>
                </a:lnTo>
                <a:lnTo>
                  <a:pt x="1109" y="406"/>
                </a:lnTo>
                <a:lnTo>
                  <a:pt x="1129" y="342"/>
                </a:lnTo>
                <a:lnTo>
                  <a:pt x="1139" y="271"/>
                </a:lnTo>
                <a:lnTo>
                  <a:pt x="1138" y="196"/>
                </a:lnTo>
                <a:lnTo>
                  <a:pt x="1124" y="115"/>
                </a:lnTo>
                <a:lnTo>
                  <a:pt x="1122" y="110"/>
                </a:lnTo>
                <a:lnTo>
                  <a:pt x="1115" y="97"/>
                </a:lnTo>
                <a:lnTo>
                  <a:pt x="1102" y="80"/>
                </a:lnTo>
                <a:lnTo>
                  <a:pt x="1086" y="59"/>
                </a:lnTo>
                <a:lnTo>
                  <a:pt x="1066" y="39"/>
                </a:lnTo>
                <a:lnTo>
                  <a:pt x="1041" y="20"/>
                </a:lnTo>
                <a:lnTo>
                  <a:pt x="1011" y="7"/>
                </a:lnTo>
                <a:lnTo>
                  <a:pt x="978" y="0"/>
                </a:lnTo>
                <a:lnTo>
                  <a:pt x="982" y="12"/>
                </a:lnTo>
                <a:lnTo>
                  <a:pt x="994" y="46"/>
                </a:lnTo>
                <a:lnTo>
                  <a:pt x="1007" y="100"/>
                </a:lnTo>
                <a:lnTo>
                  <a:pt x="1019" y="169"/>
                </a:lnTo>
                <a:lnTo>
                  <a:pt x="1022" y="252"/>
                </a:lnTo>
                <a:lnTo>
                  <a:pt x="1013" y="344"/>
                </a:lnTo>
                <a:lnTo>
                  <a:pt x="987" y="444"/>
                </a:lnTo>
                <a:lnTo>
                  <a:pt x="940" y="549"/>
                </a:lnTo>
                <a:lnTo>
                  <a:pt x="939" y="550"/>
                </a:lnTo>
                <a:lnTo>
                  <a:pt x="934" y="553"/>
                </a:lnTo>
                <a:lnTo>
                  <a:pt x="927" y="559"/>
                </a:lnTo>
                <a:lnTo>
                  <a:pt x="917" y="567"/>
                </a:lnTo>
                <a:lnTo>
                  <a:pt x="904" y="575"/>
                </a:lnTo>
                <a:lnTo>
                  <a:pt x="890" y="585"/>
                </a:lnTo>
                <a:lnTo>
                  <a:pt x="871" y="594"/>
                </a:lnTo>
                <a:lnTo>
                  <a:pt x="851" y="603"/>
                </a:lnTo>
                <a:lnTo>
                  <a:pt x="828" y="611"/>
                </a:lnTo>
                <a:lnTo>
                  <a:pt x="802" y="619"/>
                </a:lnTo>
                <a:lnTo>
                  <a:pt x="773" y="625"/>
                </a:lnTo>
                <a:lnTo>
                  <a:pt x="741" y="629"/>
                </a:lnTo>
                <a:lnTo>
                  <a:pt x="708" y="630"/>
                </a:lnTo>
                <a:lnTo>
                  <a:pt x="671" y="629"/>
                </a:lnTo>
                <a:lnTo>
                  <a:pt x="631" y="626"/>
                </a:lnTo>
                <a:lnTo>
                  <a:pt x="590" y="618"/>
                </a:lnTo>
                <a:lnTo>
                  <a:pt x="590" y="720"/>
                </a:lnTo>
                <a:lnTo>
                  <a:pt x="26" y="663"/>
                </a:lnTo>
                <a:lnTo>
                  <a:pt x="7" y="58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46" name="Freeform 607"/>
          <p:cNvSpPr/>
          <p:nvPr>
            <p:custDataLst>
              <p:tags r:id="rId567"/>
            </p:custDataLst>
          </p:nvPr>
        </p:nvSpPr>
        <p:spPr>
          <a:xfrm>
            <a:off x="5551805" y="3783330"/>
            <a:ext cx="189230" cy="60325"/>
          </a:xfrm>
          <a:custGeom>
            <a:avLst/>
            <a:gdLst>
              <a:gd name="txL" fmla="*/ 0 w 837"/>
              <a:gd name="txT" fmla="*/ 0 h 269"/>
              <a:gd name="txR" fmla="*/ 837 w 837"/>
              <a:gd name="txB" fmla="*/ 269 h 269"/>
            </a:gdLst>
            <a:ahLst/>
            <a:cxnLst>
              <a:cxn ang="0">
                <a:pos x="837" y="96"/>
              </a:cxn>
              <a:cxn ang="0">
                <a:pos x="12" y="0"/>
              </a:cxn>
              <a:cxn ang="0">
                <a:pos x="0" y="96"/>
              </a:cxn>
              <a:cxn ang="0">
                <a:pos x="812" y="269"/>
              </a:cxn>
              <a:cxn ang="0">
                <a:pos x="837" y="96"/>
              </a:cxn>
            </a:cxnLst>
            <a:rect l="txL" t="txT" r="txR" b="txB"/>
            <a:pathLst>
              <a:path w="837" h="269">
                <a:moveTo>
                  <a:pt x="837" y="96"/>
                </a:moveTo>
                <a:lnTo>
                  <a:pt x="12" y="0"/>
                </a:lnTo>
                <a:lnTo>
                  <a:pt x="0" y="96"/>
                </a:lnTo>
                <a:lnTo>
                  <a:pt x="812" y="269"/>
                </a:lnTo>
                <a:lnTo>
                  <a:pt x="837" y="9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47" name="Freeform 608"/>
          <p:cNvSpPr/>
          <p:nvPr>
            <p:custDataLst>
              <p:tags r:id="rId568"/>
            </p:custDataLst>
          </p:nvPr>
        </p:nvSpPr>
        <p:spPr>
          <a:xfrm>
            <a:off x="5645150" y="3802380"/>
            <a:ext cx="81280" cy="28575"/>
          </a:xfrm>
          <a:custGeom>
            <a:avLst/>
            <a:gdLst>
              <a:gd name="txL" fmla="*/ 0 w 358"/>
              <a:gd name="txT" fmla="*/ 0 h 122"/>
              <a:gd name="txR" fmla="*/ 358 w 358"/>
              <a:gd name="txB" fmla="*/ 122 h 122"/>
            </a:gdLst>
            <a:ahLst/>
            <a:cxnLst>
              <a:cxn ang="0">
                <a:pos x="358" y="53"/>
              </a:cxn>
              <a:cxn ang="0">
                <a:pos x="5" y="0"/>
              </a:cxn>
              <a:cxn ang="0">
                <a:pos x="0" y="51"/>
              </a:cxn>
              <a:cxn ang="0">
                <a:pos x="348" y="122"/>
              </a:cxn>
              <a:cxn ang="0">
                <a:pos x="358" y="53"/>
              </a:cxn>
            </a:cxnLst>
            <a:rect l="txL" t="txT" r="txR" b="txB"/>
            <a:pathLst>
              <a:path w="358" h="122">
                <a:moveTo>
                  <a:pt x="358" y="53"/>
                </a:moveTo>
                <a:lnTo>
                  <a:pt x="5" y="0"/>
                </a:lnTo>
                <a:lnTo>
                  <a:pt x="0" y="51"/>
                </a:lnTo>
                <a:lnTo>
                  <a:pt x="348" y="122"/>
                </a:lnTo>
                <a:lnTo>
                  <a:pt x="358" y="53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48" name="Freeform 609"/>
          <p:cNvSpPr/>
          <p:nvPr>
            <p:custDataLst>
              <p:tags r:id="rId569"/>
            </p:custDataLst>
          </p:nvPr>
        </p:nvSpPr>
        <p:spPr>
          <a:xfrm>
            <a:off x="5562600" y="3787775"/>
            <a:ext cx="53975" cy="20955"/>
          </a:xfrm>
          <a:custGeom>
            <a:avLst/>
            <a:gdLst>
              <a:gd name="txL" fmla="*/ 0 w 239"/>
              <a:gd name="txT" fmla="*/ 0 h 91"/>
              <a:gd name="txR" fmla="*/ 239 w 239"/>
              <a:gd name="txB" fmla="*/ 91 h 91"/>
            </a:gdLst>
            <a:ahLst/>
            <a:cxnLst>
              <a:cxn ang="0">
                <a:pos x="239" y="42"/>
              </a:cxn>
              <a:cxn ang="0">
                <a:pos x="0" y="0"/>
              </a:cxn>
              <a:cxn ang="0">
                <a:pos x="2" y="44"/>
              </a:cxn>
              <a:cxn ang="0">
                <a:pos x="231" y="91"/>
              </a:cxn>
              <a:cxn ang="0">
                <a:pos x="239" y="42"/>
              </a:cxn>
            </a:cxnLst>
            <a:rect l="txL" t="txT" r="txR" b="txB"/>
            <a:pathLst>
              <a:path w="239" h="91">
                <a:moveTo>
                  <a:pt x="239" y="42"/>
                </a:moveTo>
                <a:lnTo>
                  <a:pt x="0" y="0"/>
                </a:lnTo>
                <a:lnTo>
                  <a:pt x="2" y="44"/>
                </a:lnTo>
                <a:lnTo>
                  <a:pt x="231" y="91"/>
                </a:lnTo>
                <a:lnTo>
                  <a:pt x="239" y="42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49" name="Freeform 610"/>
          <p:cNvSpPr/>
          <p:nvPr>
            <p:custDataLst>
              <p:tags r:id="rId570"/>
            </p:custDataLst>
          </p:nvPr>
        </p:nvSpPr>
        <p:spPr>
          <a:xfrm>
            <a:off x="5426075" y="3808730"/>
            <a:ext cx="320675" cy="106680"/>
          </a:xfrm>
          <a:custGeom>
            <a:avLst/>
            <a:gdLst>
              <a:gd name="txL" fmla="*/ 0 w 1409"/>
              <a:gd name="txT" fmla="*/ 0 h 466"/>
              <a:gd name="txR" fmla="*/ 1409 w 1409"/>
              <a:gd name="txB" fmla="*/ 466 h 466"/>
            </a:gdLst>
            <a:ahLst/>
            <a:cxnLst>
              <a:cxn ang="0">
                <a:pos x="0" y="140"/>
              </a:cxn>
              <a:cxn ang="0">
                <a:pos x="4" y="140"/>
              </a:cxn>
              <a:cxn ang="0">
                <a:pos x="12" y="138"/>
              </a:cxn>
              <a:cxn ang="0">
                <a:pos x="27" y="135"/>
              </a:cxn>
              <a:cxn ang="0">
                <a:pos x="45" y="132"/>
              </a:cxn>
              <a:cxn ang="0">
                <a:pos x="67" y="128"/>
              </a:cxn>
              <a:cxn ang="0">
                <a:pos x="92" y="123"/>
              </a:cxn>
              <a:cxn ang="0">
                <a:pos x="120" y="116"/>
              </a:cxn>
              <a:cxn ang="0">
                <a:pos x="150" y="108"/>
              </a:cxn>
              <a:cxn ang="0">
                <a:pos x="181" y="100"/>
              </a:cxn>
              <a:cxn ang="0">
                <a:pos x="212" y="89"/>
              </a:cxn>
              <a:cxn ang="0">
                <a:pos x="243" y="78"/>
              </a:cxn>
              <a:cxn ang="0">
                <a:pos x="273" y="65"/>
              </a:cxn>
              <a:cxn ang="0">
                <a:pos x="303" y="50"/>
              </a:cxn>
              <a:cxn ang="0">
                <a:pos x="330" y="35"/>
              </a:cxn>
              <a:cxn ang="0">
                <a:pos x="355" y="18"/>
              </a:cxn>
              <a:cxn ang="0">
                <a:pos x="375" y="0"/>
              </a:cxn>
              <a:cxn ang="0">
                <a:pos x="1409" y="236"/>
              </a:cxn>
              <a:cxn ang="0">
                <a:pos x="1407" y="239"/>
              </a:cxn>
              <a:cxn ang="0">
                <a:pos x="1401" y="245"/>
              </a:cxn>
              <a:cxn ang="0">
                <a:pos x="1392" y="254"/>
              </a:cxn>
              <a:cxn ang="0">
                <a:pos x="1379" y="265"/>
              </a:cxn>
              <a:cxn ang="0">
                <a:pos x="1363" y="279"/>
              </a:cxn>
              <a:cxn ang="0">
                <a:pos x="1345" y="295"/>
              </a:cxn>
              <a:cxn ang="0">
                <a:pos x="1325" y="313"/>
              </a:cxn>
              <a:cxn ang="0">
                <a:pos x="1303" y="332"/>
              </a:cxn>
              <a:cxn ang="0">
                <a:pos x="1279" y="351"/>
              </a:cxn>
              <a:cxn ang="0">
                <a:pos x="1253" y="371"/>
              </a:cxn>
              <a:cxn ang="0">
                <a:pos x="1227" y="390"/>
              </a:cxn>
              <a:cxn ang="0">
                <a:pos x="1200" y="409"/>
              </a:cxn>
              <a:cxn ang="0">
                <a:pos x="1172" y="426"/>
              </a:cxn>
              <a:cxn ang="0">
                <a:pos x="1145" y="441"/>
              </a:cxn>
              <a:cxn ang="0">
                <a:pos x="1117" y="455"/>
              </a:cxn>
              <a:cxn ang="0">
                <a:pos x="1091" y="466"/>
              </a:cxn>
              <a:cxn ang="0">
                <a:pos x="0" y="140"/>
              </a:cxn>
            </a:cxnLst>
            <a:rect l="txL" t="txT" r="txR" b="txB"/>
            <a:pathLst>
              <a:path w="1409" h="466">
                <a:moveTo>
                  <a:pt x="0" y="140"/>
                </a:moveTo>
                <a:lnTo>
                  <a:pt x="4" y="140"/>
                </a:lnTo>
                <a:lnTo>
                  <a:pt x="12" y="138"/>
                </a:lnTo>
                <a:lnTo>
                  <a:pt x="27" y="135"/>
                </a:lnTo>
                <a:lnTo>
                  <a:pt x="45" y="132"/>
                </a:lnTo>
                <a:lnTo>
                  <a:pt x="67" y="128"/>
                </a:lnTo>
                <a:lnTo>
                  <a:pt x="92" y="123"/>
                </a:lnTo>
                <a:lnTo>
                  <a:pt x="120" y="116"/>
                </a:lnTo>
                <a:lnTo>
                  <a:pt x="150" y="108"/>
                </a:lnTo>
                <a:lnTo>
                  <a:pt x="181" y="100"/>
                </a:lnTo>
                <a:lnTo>
                  <a:pt x="212" y="89"/>
                </a:lnTo>
                <a:lnTo>
                  <a:pt x="243" y="78"/>
                </a:lnTo>
                <a:lnTo>
                  <a:pt x="273" y="65"/>
                </a:lnTo>
                <a:lnTo>
                  <a:pt x="303" y="50"/>
                </a:lnTo>
                <a:lnTo>
                  <a:pt x="330" y="35"/>
                </a:lnTo>
                <a:lnTo>
                  <a:pt x="355" y="18"/>
                </a:lnTo>
                <a:lnTo>
                  <a:pt x="375" y="0"/>
                </a:lnTo>
                <a:lnTo>
                  <a:pt x="1409" y="236"/>
                </a:lnTo>
                <a:lnTo>
                  <a:pt x="1407" y="239"/>
                </a:lnTo>
                <a:lnTo>
                  <a:pt x="1401" y="245"/>
                </a:lnTo>
                <a:lnTo>
                  <a:pt x="1392" y="254"/>
                </a:lnTo>
                <a:lnTo>
                  <a:pt x="1379" y="265"/>
                </a:lnTo>
                <a:lnTo>
                  <a:pt x="1363" y="279"/>
                </a:lnTo>
                <a:lnTo>
                  <a:pt x="1345" y="295"/>
                </a:lnTo>
                <a:lnTo>
                  <a:pt x="1325" y="313"/>
                </a:lnTo>
                <a:lnTo>
                  <a:pt x="1303" y="332"/>
                </a:lnTo>
                <a:lnTo>
                  <a:pt x="1279" y="351"/>
                </a:lnTo>
                <a:lnTo>
                  <a:pt x="1253" y="371"/>
                </a:lnTo>
                <a:lnTo>
                  <a:pt x="1227" y="390"/>
                </a:lnTo>
                <a:lnTo>
                  <a:pt x="1200" y="409"/>
                </a:lnTo>
                <a:lnTo>
                  <a:pt x="1172" y="426"/>
                </a:lnTo>
                <a:lnTo>
                  <a:pt x="1145" y="441"/>
                </a:lnTo>
                <a:lnTo>
                  <a:pt x="1117" y="455"/>
                </a:lnTo>
                <a:lnTo>
                  <a:pt x="1091" y="466"/>
                </a:lnTo>
                <a:lnTo>
                  <a:pt x="0" y="140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50" name="Freeform 611"/>
          <p:cNvSpPr/>
          <p:nvPr>
            <p:custDataLst>
              <p:tags r:id="rId571"/>
            </p:custDataLst>
          </p:nvPr>
        </p:nvSpPr>
        <p:spPr>
          <a:xfrm>
            <a:off x="5745480" y="3797300"/>
            <a:ext cx="114300" cy="50800"/>
          </a:xfrm>
          <a:custGeom>
            <a:avLst/>
            <a:gdLst>
              <a:gd name="txL" fmla="*/ 0 w 502"/>
              <a:gd name="txT" fmla="*/ 0 h 223"/>
              <a:gd name="txR" fmla="*/ 502 w 502"/>
              <a:gd name="txB" fmla="*/ 223 h 223"/>
            </a:gdLst>
            <a:ahLst/>
            <a:cxnLst>
              <a:cxn ang="0">
                <a:pos x="51" y="223"/>
              </a:cxn>
              <a:cxn ang="0">
                <a:pos x="502" y="90"/>
              </a:cxn>
              <a:cxn ang="0">
                <a:pos x="229" y="0"/>
              </a:cxn>
              <a:cxn ang="0">
                <a:pos x="6" y="26"/>
              </a:cxn>
              <a:cxn ang="0">
                <a:pos x="0" y="211"/>
              </a:cxn>
              <a:cxn ang="0">
                <a:pos x="51" y="223"/>
              </a:cxn>
            </a:cxnLst>
            <a:rect l="txL" t="txT" r="txR" b="txB"/>
            <a:pathLst>
              <a:path w="502" h="223">
                <a:moveTo>
                  <a:pt x="51" y="223"/>
                </a:moveTo>
                <a:lnTo>
                  <a:pt x="502" y="90"/>
                </a:lnTo>
                <a:lnTo>
                  <a:pt x="229" y="0"/>
                </a:lnTo>
                <a:lnTo>
                  <a:pt x="6" y="26"/>
                </a:lnTo>
                <a:lnTo>
                  <a:pt x="0" y="211"/>
                </a:lnTo>
                <a:lnTo>
                  <a:pt x="51" y="22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51" name="Freeform 612"/>
          <p:cNvSpPr/>
          <p:nvPr>
            <p:custDataLst>
              <p:tags r:id="rId572"/>
            </p:custDataLst>
          </p:nvPr>
        </p:nvSpPr>
        <p:spPr>
          <a:xfrm>
            <a:off x="5451475" y="3580130"/>
            <a:ext cx="60325" cy="241300"/>
          </a:xfrm>
          <a:custGeom>
            <a:avLst/>
            <a:gdLst>
              <a:gd name="txL" fmla="*/ 0 w 267"/>
              <a:gd name="txT" fmla="*/ 0 h 1064"/>
              <a:gd name="txR" fmla="*/ 267 w 267"/>
              <a:gd name="txB" fmla="*/ 1064 h 1064"/>
            </a:gdLst>
            <a:ahLst/>
            <a:cxnLst>
              <a:cxn ang="0">
                <a:pos x="267" y="26"/>
              </a:cxn>
              <a:cxn ang="0">
                <a:pos x="266" y="24"/>
              </a:cxn>
              <a:cxn ang="0">
                <a:pos x="262" y="22"/>
              </a:cxn>
              <a:cxn ang="0">
                <a:pos x="254" y="20"/>
              </a:cxn>
              <a:cxn ang="0">
                <a:pos x="244" y="16"/>
              </a:cxn>
              <a:cxn ang="0">
                <a:pos x="232" y="12"/>
              </a:cxn>
              <a:cxn ang="0">
                <a:pos x="218" y="8"/>
              </a:cxn>
              <a:cxn ang="0">
                <a:pos x="202" y="5"/>
              </a:cxn>
              <a:cxn ang="0">
                <a:pos x="184" y="1"/>
              </a:cxn>
              <a:cxn ang="0">
                <a:pos x="164" y="0"/>
              </a:cxn>
              <a:cxn ang="0">
                <a:pos x="143" y="0"/>
              </a:cxn>
              <a:cxn ang="0">
                <a:pos x="121" y="3"/>
              </a:cxn>
              <a:cxn ang="0">
                <a:pos x="98" y="6"/>
              </a:cxn>
              <a:cxn ang="0">
                <a:pos x="74" y="13"/>
              </a:cxn>
              <a:cxn ang="0">
                <a:pos x="50" y="22"/>
              </a:cxn>
              <a:cxn ang="0">
                <a:pos x="25" y="35"/>
              </a:cxn>
              <a:cxn ang="0">
                <a:pos x="0" y="51"/>
              </a:cxn>
              <a:cxn ang="0">
                <a:pos x="0" y="1064"/>
              </a:cxn>
              <a:cxn ang="0">
                <a:pos x="1" y="1064"/>
              </a:cxn>
              <a:cxn ang="0">
                <a:pos x="7" y="1064"/>
              </a:cxn>
              <a:cxn ang="0">
                <a:pos x="15" y="1063"/>
              </a:cxn>
              <a:cxn ang="0">
                <a:pos x="25" y="1062"/>
              </a:cxn>
              <a:cxn ang="0">
                <a:pos x="37" y="1060"/>
              </a:cxn>
              <a:cxn ang="0">
                <a:pos x="52" y="1057"/>
              </a:cxn>
              <a:cxn ang="0">
                <a:pos x="69" y="1054"/>
              </a:cxn>
              <a:cxn ang="0">
                <a:pos x="88" y="1049"/>
              </a:cxn>
              <a:cxn ang="0">
                <a:pos x="108" y="1044"/>
              </a:cxn>
              <a:cxn ang="0">
                <a:pos x="129" y="1037"/>
              </a:cxn>
              <a:cxn ang="0">
                <a:pos x="152" y="1029"/>
              </a:cxn>
              <a:cxn ang="0">
                <a:pos x="175" y="1018"/>
              </a:cxn>
              <a:cxn ang="0">
                <a:pos x="198" y="1007"/>
              </a:cxn>
              <a:cxn ang="0">
                <a:pos x="222" y="994"/>
              </a:cxn>
              <a:cxn ang="0">
                <a:pos x="244" y="979"/>
              </a:cxn>
              <a:cxn ang="0">
                <a:pos x="267" y="962"/>
              </a:cxn>
              <a:cxn ang="0">
                <a:pos x="267" y="26"/>
              </a:cxn>
            </a:cxnLst>
            <a:rect l="txL" t="txT" r="txR" b="txB"/>
            <a:pathLst>
              <a:path w="267" h="1064">
                <a:moveTo>
                  <a:pt x="267" y="26"/>
                </a:moveTo>
                <a:lnTo>
                  <a:pt x="266" y="24"/>
                </a:lnTo>
                <a:lnTo>
                  <a:pt x="262" y="22"/>
                </a:lnTo>
                <a:lnTo>
                  <a:pt x="254" y="20"/>
                </a:lnTo>
                <a:lnTo>
                  <a:pt x="244" y="16"/>
                </a:lnTo>
                <a:lnTo>
                  <a:pt x="232" y="12"/>
                </a:lnTo>
                <a:lnTo>
                  <a:pt x="218" y="8"/>
                </a:lnTo>
                <a:lnTo>
                  <a:pt x="202" y="5"/>
                </a:lnTo>
                <a:lnTo>
                  <a:pt x="184" y="1"/>
                </a:lnTo>
                <a:lnTo>
                  <a:pt x="164" y="0"/>
                </a:lnTo>
                <a:lnTo>
                  <a:pt x="143" y="0"/>
                </a:lnTo>
                <a:lnTo>
                  <a:pt x="121" y="3"/>
                </a:lnTo>
                <a:lnTo>
                  <a:pt x="98" y="6"/>
                </a:lnTo>
                <a:lnTo>
                  <a:pt x="74" y="13"/>
                </a:lnTo>
                <a:lnTo>
                  <a:pt x="50" y="22"/>
                </a:lnTo>
                <a:lnTo>
                  <a:pt x="25" y="35"/>
                </a:lnTo>
                <a:lnTo>
                  <a:pt x="0" y="51"/>
                </a:lnTo>
                <a:lnTo>
                  <a:pt x="0" y="1064"/>
                </a:lnTo>
                <a:lnTo>
                  <a:pt x="1" y="1064"/>
                </a:lnTo>
                <a:lnTo>
                  <a:pt x="7" y="1064"/>
                </a:lnTo>
                <a:lnTo>
                  <a:pt x="15" y="1063"/>
                </a:lnTo>
                <a:lnTo>
                  <a:pt x="25" y="1062"/>
                </a:lnTo>
                <a:lnTo>
                  <a:pt x="37" y="1060"/>
                </a:lnTo>
                <a:lnTo>
                  <a:pt x="52" y="1057"/>
                </a:lnTo>
                <a:lnTo>
                  <a:pt x="69" y="1054"/>
                </a:lnTo>
                <a:lnTo>
                  <a:pt x="88" y="1049"/>
                </a:lnTo>
                <a:lnTo>
                  <a:pt x="108" y="1044"/>
                </a:lnTo>
                <a:lnTo>
                  <a:pt x="129" y="1037"/>
                </a:lnTo>
                <a:lnTo>
                  <a:pt x="152" y="1029"/>
                </a:lnTo>
                <a:lnTo>
                  <a:pt x="175" y="1018"/>
                </a:lnTo>
                <a:lnTo>
                  <a:pt x="198" y="1007"/>
                </a:lnTo>
                <a:lnTo>
                  <a:pt x="222" y="994"/>
                </a:lnTo>
                <a:lnTo>
                  <a:pt x="244" y="979"/>
                </a:lnTo>
                <a:lnTo>
                  <a:pt x="267" y="962"/>
                </a:lnTo>
                <a:lnTo>
                  <a:pt x="267" y="2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52" name="Freeform 613"/>
          <p:cNvSpPr/>
          <p:nvPr>
            <p:custDataLst>
              <p:tags r:id="rId573"/>
            </p:custDataLst>
          </p:nvPr>
        </p:nvSpPr>
        <p:spPr>
          <a:xfrm>
            <a:off x="5453380" y="3583305"/>
            <a:ext cx="52705" cy="203200"/>
          </a:xfrm>
          <a:custGeom>
            <a:avLst/>
            <a:gdLst>
              <a:gd name="txL" fmla="*/ 0 w 228"/>
              <a:gd name="txT" fmla="*/ 0 h 898"/>
              <a:gd name="txR" fmla="*/ 228 w 228"/>
              <a:gd name="txB" fmla="*/ 898 h 898"/>
            </a:gdLst>
            <a:ahLst/>
            <a:cxnLst>
              <a:cxn ang="0">
                <a:pos x="228" y="21"/>
              </a:cxn>
              <a:cxn ang="0">
                <a:pos x="227" y="20"/>
              </a:cxn>
              <a:cxn ang="0">
                <a:pos x="224" y="19"/>
              </a:cxn>
              <a:cxn ang="0">
                <a:pos x="217" y="17"/>
              </a:cxn>
              <a:cxn ang="0">
                <a:pos x="209" y="13"/>
              </a:cxn>
              <a:cxn ang="0">
                <a:pos x="199" y="10"/>
              </a:cxn>
              <a:cxn ang="0">
                <a:pos x="186" y="6"/>
              </a:cxn>
              <a:cxn ang="0">
                <a:pos x="172" y="4"/>
              </a:cxn>
              <a:cxn ang="0">
                <a:pos x="157" y="2"/>
              </a:cxn>
              <a:cxn ang="0">
                <a:pos x="140" y="0"/>
              </a:cxn>
              <a:cxn ang="0">
                <a:pos x="122" y="0"/>
              </a:cxn>
              <a:cxn ang="0">
                <a:pos x="104" y="2"/>
              </a:cxn>
              <a:cxn ang="0">
                <a:pos x="83" y="5"/>
              </a:cxn>
              <a:cxn ang="0">
                <a:pos x="64" y="11"/>
              </a:cxn>
              <a:cxn ang="0">
                <a:pos x="42" y="19"/>
              </a:cxn>
              <a:cxn ang="0">
                <a:pos x="21" y="29"/>
              </a:cxn>
              <a:cxn ang="0">
                <a:pos x="0" y="43"/>
              </a:cxn>
              <a:cxn ang="0">
                <a:pos x="0" y="898"/>
              </a:cxn>
              <a:cxn ang="0">
                <a:pos x="1" y="898"/>
              </a:cxn>
              <a:cxn ang="0">
                <a:pos x="5" y="898"/>
              </a:cxn>
              <a:cxn ang="0">
                <a:pos x="12" y="897"/>
              </a:cxn>
              <a:cxn ang="0">
                <a:pos x="21" y="896"/>
              </a:cxn>
              <a:cxn ang="0">
                <a:pos x="32" y="894"/>
              </a:cxn>
              <a:cxn ang="0">
                <a:pos x="45" y="892"/>
              </a:cxn>
              <a:cxn ang="0">
                <a:pos x="59" y="889"/>
              </a:cxn>
              <a:cxn ang="0">
                <a:pos x="75" y="884"/>
              </a:cxn>
              <a:cxn ang="0">
                <a:pos x="92" y="879"/>
              </a:cxn>
              <a:cxn ang="0">
                <a:pos x="111" y="874"/>
              </a:cxn>
              <a:cxn ang="0">
                <a:pos x="130" y="867"/>
              </a:cxn>
              <a:cxn ang="0">
                <a:pos x="149" y="858"/>
              </a:cxn>
              <a:cxn ang="0">
                <a:pos x="169" y="848"/>
              </a:cxn>
              <a:cxn ang="0">
                <a:pos x="190" y="837"/>
              </a:cxn>
              <a:cxn ang="0">
                <a:pos x="209" y="824"/>
              </a:cxn>
              <a:cxn ang="0">
                <a:pos x="228" y="809"/>
              </a:cxn>
              <a:cxn ang="0">
                <a:pos x="228" y="21"/>
              </a:cxn>
            </a:cxnLst>
            <a:rect l="txL" t="txT" r="txR" b="txB"/>
            <a:pathLst>
              <a:path w="228" h="898">
                <a:moveTo>
                  <a:pt x="228" y="21"/>
                </a:moveTo>
                <a:lnTo>
                  <a:pt x="227" y="20"/>
                </a:lnTo>
                <a:lnTo>
                  <a:pt x="224" y="19"/>
                </a:lnTo>
                <a:lnTo>
                  <a:pt x="217" y="17"/>
                </a:lnTo>
                <a:lnTo>
                  <a:pt x="209" y="13"/>
                </a:lnTo>
                <a:lnTo>
                  <a:pt x="199" y="10"/>
                </a:lnTo>
                <a:lnTo>
                  <a:pt x="186" y="6"/>
                </a:lnTo>
                <a:lnTo>
                  <a:pt x="172" y="4"/>
                </a:lnTo>
                <a:lnTo>
                  <a:pt x="157" y="2"/>
                </a:lnTo>
                <a:lnTo>
                  <a:pt x="140" y="0"/>
                </a:lnTo>
                <a:lnTo>
                  <a:pt x="122" y="0"/>
                </a:lnTo>
                <a:lnTo>
                  <a:pt x="104" y="2"/>
                </a:lnTo>
                <a:lnTo>
                  <a:pt x="83" y="5"/>
                </a:lnTo>
                <a:lnTo>
                  <a:pt x="64" y="11"/>
                </a:lnTo>
                <a:lnTo>
                  <a:pt x="42" y="19"/>
                </a:lnTo>
                <a:lnTo>
                  <a:pt x="21" y="29"/>
                </a:lnTo>
                <a:lnTo>
                  <a:pt x="0" y="43"/>
                </a:lnTo>
                <a:lnTo>
                  <a:pt x="0" y="898"/>
                </a:lnTo>
                <a:lnTo>
                  <a:pt x="1" y="898"/>
                </a:lnTo>
                <a:lnTo>
                  <a:pt x="5" y="898"/>
                </a:lnTo>
                <a:lnTo>
                  <a:pt x="12" y="897"/>
                </a:lnTo>
                <a:lnTo>
                  <a:pt x="21" y="896"/>
                </a:lnTo>
                <a:lnTo>
                  <a:pt x="32" y="894"/>
                </a:lnTo>
                <a:lnTo>
                  <a:pt x="45" y="892"/>
                </a:lnTo>
                <a:lnTo>
                  <a:pt x="59" y="889"/>
                </a:lnTo>
                <a:lnTo>
                  <a:pt x="75" y="884"/>
                </a:lnTo>
                <a:lnTo>
                  <a:pt x="92" y="879"/>
                </a:lnTo>
                <a:lnTo>
                  <a:pt x="111" y="874"/>
                </a:lnTo>
                <a:lnTo>
                  <a:pt x="130" y="867"/>
                </a:lnTo>
                <a:lnTo>
                  <a:pt x="149" y="858"/>
                </a:lnTo>
                <a:lnTo>
                  <a:pt x="169" y="848"/>
                </a:lnTo>
                <a:lnTo>
                  <a:pt x="190" y="837"/>
                </a:lnTo>
                <a:lnTo>
                  <a:pt x="209" y="824"/>
                </a:lnTo>
                <a:lnTo>
                  <a:pt x="228" y="809"/>
                </a:lnTo>
                <a:lnTo>
                  <a:pt x="228" y="21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53" name="Freeform 614"/>
          <p:cNvSpPr/>
          <p:nvPr>
            <p:custDataLst>
              <p:tags r:id="rId574"/>
            </p:custDataLst>
          </p:nvPr>
        </p:nvSpPr>
        <p:spPr>
          <a:xfrm>
            <a:off x="5454650" y="3584575"/>
            <a:ext cx="43180" cy="165100"/>
          </a:xfrm>
          <a:custGeom>
            <a:avLst/>
            <a:gdLst>
              <a:gd name="txL" fmla="*/ 0 w 192"/>
              <a:gd name="txT" fmla="*/ 0 h 729"/>
              <a:gd name="txR" fmla="*/ 192 w 192"/>
              <a:gd name="txB" fmla="*/ 729 h 729"/>
            </a:gdLst>
            <a:ahLst/>
            <a:cxnLst>
              <a:cxn ang="0">
                <a:pos x="192" y="17"/>
              </a:cxn>
              <a:cxn ang="0">
                <a:pos x="191" y="17"/>
              </a:cxn>
              <a:cxn ang="0">
                <a:pos x="187" y="15"/>
              </a:cxn>
              <a:cxn ang="0">
                <a:pos x="183" y="12"/>
              </a:cxn>
              <a:cxn ang="0">
                <a:pos x="176" y="10"/>
              </a:cxn>
              <a:cxn ang="0">
                <a:pos x="167" y="8"/>
              </a:cxn>
              <a:cxn ang="0">
                <a:pos x="156" y="4"/>
              </a:cxn>
              <a:cxn ang="0">
                <a:pos x="145" y="2"/>
              </a:cxn>
              <a:cxn ang="0">
                <a:pos x="132" y="0"/>
              </a:cxn>
              <a:cxn ang="0">
                <a:pos x="117" y="0"/>
              </a:cxn>
              <a:cxn ang="0">
                <a:pos x="102" y="0"/>
              </a:cxn>
              <a:cxn ang="0">
                <a:pos x="86" y="1"/>
              </a:cxn>
              <a:cxn ang="0">
                <a:pos x="70" y="3"/>
              </a:cxn>
              <a:cxn ang="0">
                <a:pos x="53" y="8"/>
              </a:cxn>
              <a:cxn ang="0">
                <a:pos x="35" y="15"/>
              </a:cxn>
              <a:cxn ang="0">
                <a:pos x="18" y="24"/>
              </a:cxn>
              <a:cxn ang="0">
                <a:pos x="0" y="35"/>
              </a:cxn>
              <a:cxn ang="0">
                <a:pos x="0" y="729"/>
              </a:cxn>
              <a:cxn ang="0">
                <a:pos x="1" y="729"/>
              </a:cxn>
              <a:cxn ang="0">
                <a:pos x="4" y="729"/>
              </a:cxn>
              <a:cxn ang="0">
                <a:pos x="10" y="728"/>
              </a:cxn>
              <a:cxn ang="0">
                <a:pos x="18" y="727"/>
              </a:cxn>
              <a:cxn ang="0">
                <a:pos x="27" y="726"/>
              </a:cxn>
              <a:cxn ang="0">
                <a:pos x="37" y="725"/>
              </a:cxn>
              <a:cxn ang="0">
                <a:pos x="50" y="721"/>
              </a:cxn>
              <a:cxn ang="0">
                <a:pos x="64" y="719"/>
              </a:cxn>
              <a:cxn ang="0">
                <a:pos x="77" y="714"/>
              </a:cxn>
              <a:cxn ang="0">
                <a:pos x="92" y="710"/>
              </a:cxn>
              <a:cxn ang="0">
                <a:pos x="108" y="704"/>
              </a:cxn>
              <a:cxn ang="0">
                <a:pos x="125" y="697"/>
              </a:cxn>
              <a:cxn ang="0">
                <a:pos x="141" y="689"/>
              </a:cxn>
              <a:cxn ang="0">
                <a:pos x="159" y="680"/>
              </a:cxn>
              <a:cxn ang="0">
                <a:pos x="176" y="668"/>
              </a:cxn>
              <a:cxn ang="0">
                <a:pos x="192" y="657"/>
              </a:cxn>
              <a:cxn ang="0">
                <a:pos x="192" y="17"/>
              </a:cxn>
            </a:cxnLst>
            <a:rect l="txL" t="txT" r="txR" b="txB"/>
            <a:pathLst>
              <a:path w="192" h="729">
                <a:moveTo>
                  <a:pt x="192" y="17"/>
                </a:moveTo>
                <a:lnTo>
                  <a:pt x="191" y="17"/>
                </a:lnTo>
                <a:lnTo>
                  <a:pt x="187" y="15"/>
                </a:lnTo>
                <a:lnTo>
                  <a:pt x="183" y="12"/>
                </a:lnTo>
                <a:lnTo>
                  <a:pt x="176" y="10"/>
                </a:lnTo>
                <a:lnTo>
                  <a:pt x="167" y="8"/>
                </a:lnTo>
                <a:lnTo>
                  <a:pt x="156" y="4"/>
                </a:lnTo>
                <a:lnTo>
                  <a:pt x="145" y="2"/>
                </a:lnTo>
                <a:lnTo>
                  <a:pt x="132" y="0"/>
                </a:lnTo>
                <a:lnTo>
                  <a:pt x="117" y="0"/>
                </a:lnTo>
                <a:lnTo>
                  <a:pt x="102" y="0"/>
                </a:lnTo>
                <a:lnTo>
                  <a:pt x="86" y="1"/>
                </a:lnTo>
                <a:lnTo>
                  <a:pt x="70" y="3"/>
                </a:lnTo>
                <a:lnTo>
                  <a:pt x="53" y="8"/>
                </a:lnTo>
                <a:lnTo>
                  <a:pt x="35" y="15"/>
                </a:lnTo>
                <a:lnTo>
                  <a:pt x="18" y="24"/>
                </a:lnTo>
                <a:lnTo>
                  <a:pt x="0" y="35"/>
                </a:lnTo>
                <a:lnTo>
                  <a:pt x="0" y="729"/>
                </a:lnTo>
                <a:lnTo>
                  <a:pt x="1" y="729"/>
                </a:lnTo>
                <a:lnTo>
                  <a:pt x="4" y="729"/>
                </a:lnTo>
                <a:lnTo>
                  <a:pt x="10" y="728"/>
                </a:lnTo>
                <a:lnTo>
                  <a:pt x="18" y="727"/>
                </a:lnTo>
                <a:lnTo>
                  <a:pt x="27" y="726"/>
                </a:lnTo>
                <a:lnTo>
                  <a:pt x="37" y="725"/>
                </a:lnTo>
                <a:lnTo>
                  <a:pt x="50" y="721"/>
                </a:lnTo>
                <a:lnTo>
                  <a:pt x="64" y="719"/>
                </a:lnTo>
                <a:lnTo>
                  <a:pt x="77" y="714"/>
                </a:lnTo>
                <a:lnTo>
                  <a:pt x="92" y="710"/>
                </a:lnTo>
                <a:lnTo>
                  <a:pt x="108" y="704"/>
                </a:lnTo>
                <a:lnTo>
                  <a:pt x="125" y="697"/>
                </a:lnTo>
                <a:lnTo>
                  <a:pt x="141" y="689"/>
                </a:lnTo>
                <a:lnTo>
                  <a:pt x="159" y="680"/>
                </a:lnTo>
                <a:lnTo>
                  <a:pt x="176" y="668"/>
                </a:lnTo>
                <a:lnTo>
                  <a:pt x="192" y="657"/>
                </a:lnTo>
                <a:lnTo>
                  <a:pt x="192" y="1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54" name="Freeform 615"/>
          <p:cNvSpPr/>
          <p:nvPr>
            <p:custDataLst>
              <p:tags r:id="rId575"/>
            </p:custDataLst>
          </p:nvPr>
        </p:nvSpPr>
        <p:spPr>
          <a:xfrm>
            <a:off x="5456555" y="3586480"/>
            <a:ext cx="34925" cy="128905"/>
          </a:xfrm>
          <a:custGeom>
            <a:avLst/>
            <a:gdLst>
              <a:gd name="txL" fmla="*/ 0 w 156"/>
              <a:gd name="txT" fmla="*/ 0 h 564"/>
              <a:gd name="txR" fmla="*/ 156 w 156"/>
              <a:gd name="txB" fmla="*/ 564 h 564"/>
            </a:gdLst>
            <a:ahLst/>
            <a:cxnLst>
              <a:cxn ang="0">
                <a:pos x="156" y="15"/>
              </a:cxn>
              <a:cxn ang="0">
                <a:pos x="153" y="14"/>
              </a:cxn>
              <a:cxn ang="0">
                <a:pos x="142" y="9"/>
              </a:cxn>
              <a:cxn ang="0">
                <a:pos x="127" y="4"/>
              </a:cxn>
              <a:cxn ang="0">
                <a:pos x="108" y="1"/>
              </a:cxn>
              <a:cxn ang="0">
                <a:pos x="84" y="0"/>
              </a:cxn>
              <a:cxn ang="0">
                <a:pos x="58" y="3"/>
              </a:cxn>
              <a:cxn ang="0">
                <a:pos x="29" y="12"/>
              </a:cxn>
              <a:cxn ang="0">
                <a:pos x="0" y="28"/>
              </a:cxn>
              <a:cxn ang="0">
                <a:pos x="0" y="564"/>
              </a:cxn>
              <a:cxn ang="0">
                <a:pos x="4" y="564"/>
              </a:cxn>
              <a:cxn ang="0">
                <a:pos x="15" y="563"/>
              </a:cxn>
              <a:cxn ang="0">
                <a:pos x="31" y="560"/>
              </a:cxn>
              <a:cxn ang="0">
                <a:pos x="52" y="555"/>
              </a:cxn>
              <a:cxn ang="0">
                <a:pos x="76" y="548"/>
              </a:cxn>
              <a:cxn ang="0">
                <a:pos x="102" y="537"/>
              </a:cxn>
              <a:cxn ang="0">
                <a:pos x="128" y="524"/>
              </a:cxn>
              <a:cxn ang="0">
                <a:pos x="156" y="505"/>
              </a:cxn>
              <a:cxn ang="0">
                <a:pos x="156" y="15"/>
              </a:cxn>
            </a:cxnLst>
            <a:rect l="txL" t="txT" r="txR" b="txB"/>
            <a:pathLst>
              <a:path w="156" h="564">
                <a:moveTo>
                  <a:pt x="156" y="15"/>
                </a:moveTo>
                <a:lnTo>
                  <a:pt x="153" y="14"/>
                </a:lnTo>
                <a:lnTo>
                  <a:pt x="142" y="9"/>
                </a:lnTo>
                <a:lnTo>
                  <a:pt x="127" y="4"/>
                </a:lnTo>
                <a:lnTo>
                  <a:pt x="108" y="1"/>
                </a:lnTo>
                <a:lnTo>
                  <a:pt x="84" y="0"/>
                </a:lnTo>
                <a:lnTo>
                  <a:pt x="58" y="3"/>
                </a:lnTo>
                <a:lnTo>
                  <a:pt x="29" y="12"/>
                </a:lnTo>
                <a:lnTo>
                  <a:pt x="0" y="28"/>
                </a:lnTo>
                <a:lnTo>
                  <a:pt x="0" y="564"/>
                </a:lnTo>
                <a:lnTo>
                  <a:pt x="4" y="564"/>
                </a:lnTo>
                <a:lnTo>
                  <a:pt x="15" y="563"/>
                </a:lnTo>
                <a:lnTo>
                  <a:pt x="31" y="560"/>
                </a:lnTo>
                <a:lnTo>
                  <a:pt x="52" y="555"/>
                </a:lnTo>
                <a:lnTo>
                  <a:pt x="76" y="548"/>
                </a:lnTo>
                <a:lnTo>
                  <a:pt x="102" y="537"/>
                </a:lnTo>
                <a:lnTo>
                  <a:pt x="128" y="524"/>
                </a:lnTo>
                <a:lnTo>
                  <a:pt x="156" y="505"/>
                </a:lnTo>
                <a:lnTo>
                  <a:pt x="156" y="15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55" name="Freeform 616"/>
          <p:cNvSpPr/>
          <p:nvPr>
            <p:custDataLst>
              <p:tags r:id="rId576"/>
            </p:custDataLst>
          </p:nvPr>
        </p:nvSpPr>
        <p:spPr>
          <a:xfrm>
            <a:off x="5457825" y="3589655"/>
            <a:ext cx="27305" cy="88900"/>
          </a:xfrm>
          <a:custGeom>
            <a:avLst/>
            <a:gdLst>
              <a:gd name="txL" fmla="*/ 0 w 117"/>
              <a:gd name="txT" fmla="*/ 0 h 396"/>
              <a:gd name="txR" fmla="*/ 117 w 117"/>
              <a:gd name="txB" fmla="*/ 396 h 396"/>
            </a:gdLst>
            <a:ahLst/>
            <a:cxnLst>
              <a:cxn ang="0">
                <a:pos x="117" y="10"/>
              </a:cxn>
              <a:cxn ang="0">
                <a:pos x="115" y="9"/>
              </a:cxn>
              <a:cxn ang="0">
                <a:pos x="107" y="6"/>
              </a:cxn>
              <a:cxn ang="0">
                <a:pos x="95" y="2"/>
              </a:cxn>
              <a:cxn ang="0">
                <a:pos x="80" y="0"/>
              </a:cxn>
              <a:cxn ang="0">
                <a:pos x="63" y="0"/>
              </a:cxn>
              <a:cxn ang="0">
                <a:pos x="43" y="2"/>
              </a:cxn>
              <a:cxn ang="0">
                <a:pos x="22" y="9"/>
              </a:cxn>
              <a:cxn ang="0">
                <a:pos x="0" y="22"/>
              </a:cxn>
              <a:cxn ang="0">
                <a:pos x="0" y="396"/>
              </a:cxn>
              <a:cxn ang="0">
                <a:pos x="3" y="396"/>
              </a:cxn>
              <a:cxn ang="0">
                <a:pos x="11" y="395"/>
              </a:cxn>
              <a:cxn ang="0">
                <a:pos x="23" y="393"/>
              </a:cxn>
              <a:cxn ang="0">
                <a:pos x="39" y="389"/>
              </a:cxn>
              <a:cxn ang="0">
                <a:pos x="58" y="385"/>
              </a:cxn>
              <a:cxn ang="0">
                <a:pos x="77" y="377"/>
              </a:cxn>
              <a:cxn ang="0">
                <a:pos x="96" y="365"/>
              </a:cxn>
              <a:cxn ang="0">
                <a:pos x="117" y="351"/>
              </a:cxn>
              <a:cxn ang="0">
                <a:pos x="117" y="10"/>
              </a:cxn>
            </a:cxnLst>
            <a:rect l="txL" t="txT" r="txR" b="txB"/>
            <a:pathLst>
              <a:path w="117" h="396">
                <a:moveTo>
                  <a:pt x="117" y="10"/>
                </a:moveTo>
                <a:lnTo>
                  <a:pt x="115" y="9"/>
                </a:lnTo>
                <a:lnTo>
                  <a:pt x="107" y="6"/>
                </a:lnTo>
                <a:lnTo>
                  <a:pt x="95" y="2"/>
                </a:lnTo>
                <a:lnTo>
                  <a:pt x="80" y="0"/>
                </a:lnTo>
                <a:lnTo>
                  <a:pt x="63" y="0"/>
                </a:lnTo>
                <a:lnTo>
                  <a:pt x="43" y="2"/>
                </a:lnTo>
                <a:lnTo>
                  <a:pt x="22" y="9"/>
                </a:lnTo>
                <a:lnTo>
                  <a:pt x="0" y="22"/>
                </a:lnTo>
                <a:lnTo>
                  <a:pt x="0" y="396"/>
                </a:lnTo>
                <a:lnTo>
                  <a:pt x="3" y="396"/>
                </a:lnTo>
                <a:lnTo>
                  <a:pt x="11" y="395"/>
                </a:lnTo>
                <a:lnTo>
                  <a:pt x="23" y="393"/>
                </a:lnTo>
                <a:lnTo>
                  <a:pt x="39" y="389"/>
                </a:lnTo>
                <a:lnTo>
                  <a:pt x="58" y="385"/>
                </a:lnTo>
                <a:lnTo>
                  <a:pt x="77" y="377"/>
                </a:lnTo>
                <a:lnTo>
                  <a:pt x="96" y="365"/>
                </a:lnTo>
                <a:lnTo>
                  <a:pt x="117" y="351"/>
                </a:lnTo>
                <a:lnTo>
                  <a:pt x="117" y="10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56" name="Freeform 617"/>
          <p:cNvSpPr/>
          <p:nvPr>
            <p:custDataLst>
              <p:tags r:id="rId577"/>
            </p:custDataLst>
          </p:nvPr>
        </p:nvSpPr>
        <p:spPr>
          <a:xfrm>
            <a:off x="5459730" y="3590925"/>
            <a:ext cx="17780" cy="52705"/>
          </a:xfrm>
          <a:custGeom>
            <a:avLst/>
            <a:gdLst>
              <a:gd name="txL" fmla="*/ 0 w 80"/>
              <a:gd name="txT" fmla="*/ 0 h 230"/>
              <a:gd name="txR" fmla="*/ 80 w 80"/>
              <a:gd name="txB" fmla="*/ 230 h 230"/>
            </a:gdLst>
            <a:ahLst/>
            <a:cxnLst>
              <a:cxn ang="0">
                <a:pos x="80" y="7"/>
              </a:cxn>
              <a:cxn ang="0">
                <a:pos x="78" y="6"/>
              </a:cxn>
              <a:cxn ang="0">
                <a:pos x="73" y="5"/>
              </a:cxn>
              <a:cxn ang="0">
                <a:pos x="65" y="2"/>
              </a:cxn>
              <a:cxn ang="0">
                <a:pos x="55" y="0"/>
              </a:cxn>
              <a:cxn ang="0">
                <a:pos x="44" y="0"/>
              </a:cxn>
              <a:cxn ang="0">
                <a:pos x="30" y="1"/>
              </a:cxn>
              <a:cxn ang="0">
                <a:pos x="15" y="7"/>
              </a:cxn>
              <a:cxn ang="0">
                <a:pos x="0" y="15"/>
              </a:cxn>
              <a:cxn ang="0">
                <a:pos x="0" y="230"/>
              </a:cxn>
              <a:cxn ang="0">
                <a:pos x="3" y="230"/>
              </a:cxn>
              <a:cxn ang="0">
                <a:pos x="7" y="229"/>
              </a:cxn>
              <a:cxn ang="0">
                <a:pos x="16" y="228"/>
              </a:cxn>
              <a:cxn ang="0">
                <a:pos x="27" y="225"/>
              </a:cxn>
              <a:cxn ang="0">
                <a:pos x="39" y="222"/>
              </a:cxn>
              <a:cxn ang="0">
                <a:pos x="53" y="216"/>
              </a:cxn>
              <a:cxn ang="0">
                <a:pos x="67" y="208"/>
              </a:cxn>
              <a:cxn ang="0">
                <a:pos x="80" y="199"/>
              </a:cxn>
              <a:cxn ang="0">
                <a:pos x="80" y="7"/>
              </a:cxn>
            </a:cxnLst>
            <a:rect l="txL" t="txT" r="txR" b="txB"/>
            <a:pathLst>
              <a:path w="80" h="230">
                <a:moveTo>
                  <a:pt x="80" y="7"/>
                </a:moveTo>
                <a:lnTo>
                  <a:pt x="78" y="6"/>
                </a:lnTo>
                <a:lnTo>
                  <a:pt x="73" y="5"/>
                </a:lnTo>
                <a:lnTo>
                  <a:pt x="65" y="2"/>
                </a:lnTo>
                <a:lnTo>
                  <a:pt x="55" y="0"/>
                </a:lnTo>
                <a:lnTo>
                  <a:pt x="44" y="0"/>
                </a:lnTo>
                <a:lnTo>
                  <a:pt x="30" y="1"/>
                </a:lnTo>
                <a:lnTo>
                  <a:pt x="15" y="7"/>
                </a:lnTo>
                <a:lnTo>
                  <a:pt x="0" y="15"/>
                </a:lnTo>
                <a:lnTo>
                  <a:pt x="0" y="230"/>
                </a:lnTo>
                <a:lnTo>
                  <a:pt x="3" y="230"/>
                </a:lnTo>
                <a:lnTo>
                  <a:pt x="7" y="229"/>
                </a:lnTo>
                <a:lnTo>
                  <a:pt x="16" y="228"/>
                </a:lnTo>
                <a:lnTo>
                  <a:pt x="27" y="225"/>
                </a:lnTo>
                <a:lnTo>
                  <a:pt x="39" y="222"/>
                </a:lnTo>
                <a:lnTo>
                  <a:pt x="53" y="216"/>
                </a:lnTo>
                <a:lnTo>
                  <a:pt x="67" y="208"/>
                </a:lnTo>
                <a:lnTo>
                  <a:pt x="80" y="199"/>
                </a:lnTo>
                <a:lnTo>
                  <a:pt x="80" y="7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57" name="Freeform 618"/>
          <p:cNvSpPr/>
          <p:nvPr>
            <p:custDataLst>
              <p:tags r:id="rId578"/>
            </p:custDataLst>
          </p:nvPr>
        </p:nvSpPr>
        <p:spPr>
          <a:xfrm>
            <a:off x="5678805" y="3740150"/>
            <a:ext cx="25400" cy="27305"/>
          </a:xfrm>
          <a:custGeom>
            <a:avLst/>
            <a:gdLst>
              <a:gd name="txL" fmla="*/ 0 w 117"/>
              <a:gd name="txT" fmla="*/ 0 h 117"/>
              <a:gd name="txR" fmla="*/ 117 w 117"/>
              <a:gd name="txB" fmla="*/ 117 h 117"/>
            </a:gdLst>
            <a:ahLst/>
            <a:cxnLst>
              <a:cxn ang="0">
                <a:pos x="58" y="117"/>
              </a:cxn>
              <a:cxn ang="0">
                <a:pos x="70" y="116"/>
              </a:cxn>
              <a:cxn ang="0">
                <a:pos x="81" y="112"/>
              </a:cxn>
              <a:cxn ang="0">
                <a:pos x="90" y="106"/>
              </a:cxn>
              <a:cxn ang="0">
                <a:pos x="100" y="100"/>
              </a:cxn>
              <a:cxn ang="0">
                <a:pos x="106" y="90"/>
              </a:cxn>
              <a:cxn ang="0">
                <a:pos x="112" y="81"/>
              </a:cxn>
              <a:cxn ang="0">
                <a:pos x="116" y="70"/>
              </a:cxn>
              <a:cxn ang="0">
                <a:pos x="117" y="58"/>
              </a:cxn>
              <a:cxn ang="0">
                <a:pos x="116" y="46"/>
              </a:cxn>
              <a:cxn ang="0">
                <a:pos x="112" y="35"/>
              </a:cxn>
              <a:cxn ang="0">
                <a:pos x="106" y="25"/>
              </a:cxn>
              <a:cxn ang="0">
                <a:pos x="100" y="17"/>
              </a:cxn>
              <a:cxn ang="0">
                <a:pos x="90" y="9"/>
              </a:cxn>
              <a:cxn ang="0">
                <a:pos x="81" y="4"/>
              </a:cxn>
              <a:cxn ang="0">
                <a:pos x="70" y="1"/>
              </a:cxn>
              <a:cxn ang="0">
                <a:pos x="58" y="0"/>
              </a:cxn>
              <a:cxn ang="0">
                <a:pos x="47" y="1"/>
              </a:cxn>
              <a:cxn ang="0">
                <a:pos x="36" y="4"/>
              </a:cxn>
              <a:cxn ang="0">
                <a:pos x="26" y="9"/>
              </a:cxn>
              <a:cxn ang="0">
                <a:pos x="17" y="17"/>
              </a:cxn>
              <a:cxn ang="0">
                <a:pos x="10" y="25"/>
              </a:cxn>
              <a:cxn ang="0">
                <a:pos x="5" y="35"/>
              </a:cxn>
              <a:cxn ang="0">
                <a:pos x="1" y="46"/>
              </a:cxn>
              <a:cxn ang="0">
                <a:pos x="0" y="58"/>
              </a:cxn>
              <a:cxn ang="0">
                <a:pos x="1" y="70"/>
              </a:cxn>
              <a:cxn ang="0">
                <a:pos x="5" y="81"/>
              </a:cxn>
              <a:cxn ang="0">
                <a:pos x="10" y="90"/>
              </a:cxn>
              <a:cxn ang="0">
                <a:pos x="17" y="100"/>
              </a:cxn>
              <a:cxn ang="0">
                <a:pos x="26" y="106"/>
              </a:cxn>
              <a:cxn ang="0">
                <a:pos x="36" y="112"/>
              </a:cxn>
              <a:cxn ang="0">
                <a:pos x="47" y="116"/>
              </a:cxn>
              <a:cxn ang="0">
                <a:pos x="58" y="117"/>
              </a:cxn>
            </a:cxnLst>
            <a:rect l="txL" t="txT" r="txR" b="txB"/>
            <a:pathLst>
              <a:path w="117" h="117">
                <a:moveTo>
                  <a:pt x="58" y="117"/>
                </a:moveTo>
                <a:lnTo>
                  <a:pt x="70" y="116"/>
                </a:lnTo>
                <a:lnTo>
                  <a:pt x="81" y="112"/>
                </a:lnTo>
                <a:lnTo>
                  <a:pt x="90" y="106"/>
                </a:lnTo>
                <a:lnTo>
                  <a:pt x="100" y="100"/>
                </a:lnTo>
                <a:lnTo>
                  <a:pt x="106" y="90"/>
                </a:lnTo>
                <a:lnTo>
                  <a:pt x="112" y="81"/>
                </a:lnTo>
                <a:lnTo>
                  <a:pt x="116" y="70"/>
                </a:lnTo>
                <a:lnTo>
                  <a:pt x="117" y="58"/>
                </a:lnTo>
                <a:lnTo>
                  <a:pt x="116" y="46"/>
                </a:lnTo>
                <a:lnTo>
                  <a:pt x="112" y="35"/>
                </a:lnTo>
                <a:lnTo>
                  <a:pt x="106" y="25"/>
                </a:lnTo>
                <a:lnTo>
                  <a:pt x="100" y="17"/>
                </a:lnTo>
                <a:lnTo>
                  <a:pt x="90" y="9"/>
                </a:lnTo>
                <a:lnTo>
                  <a:pt x="81" y="4"/>
                </a:lnTo>
                <a:lnTo>
                  <a:pt x="70" y="1"/>
                </a:lnTo>
                <a:lnTo>
                  <a:pt x="58" y="0"/>
                </a:lnTo>
                <a:lnTo>
                  <a:pt x="47" y="1"/>
                </a:lnTo>
                <a:lnTo>
                  <a:pt x="36" y="4"/>
                </a:lnTo>
                <a:lnTo>
                  <a:pt x="26" y="9"/>
                </a:lnTo>
                <a:lnTo>
                  <a:pt x="17" y="17"/>
                </a:lnTo>
                <a:lnTo>
                  <a:pt x="10" y="25"/>
                </a:lnTo>
                <a:lnTo>
                  <a:pt x="5" y="35"/>
                </a:lnTo>
                <a:lnTo>
                  <a:pt x="1" y="46"/>
                </a:lnTo>
                <a:lnTo>
                  <a:pt x="0" y="58"/>
                </a:lnTo>
                <a:lnTo>
                  <a:pt x="1" y="70"/>
                </a:lnTo>
                <a:lnTo>
                  <a:pt x="5" y="81"/>
                </a:lnTo>
                <a:lnTo>
                  <a:pt x="10" y="90"/>
                </a:lnTo>
                <a:lnTo>
                  <a:pt x="17" y="100"/>
                </a:lnTo>
                <a:lnTo>
                  <a:pt x="26" y="106"/>
                </a:lnTo>
                <a:lnTo>
                  <a:pt x="36" y="112"/>
                </a:lnTo>
                <a:lnTo>
                  <a:pt x="47" y="116"/>
                </a:lnTo>
                <a:lnTo>
                  <a:pt x="58" y="117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58" name="Freeform 619"/>
          <p:cNvSpPr/>
          <p:nvPr>
            <p:custDataLst>
              <p:tags r:id="rId579"/>
            </p:custDataLst>
          </p:nvPr>
        </p:nvSpPr>
        <p:spPr>
          <a:xfrm>
            <a:off x="5596255" y="3740150"/>
            <a:ext cx="14605" cy="14605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0" y="56"/>
              </a:cxn>
              <a:cxn ang="0">
                <a:pos x="50" y="49"/>
              </a:cxn>
              <a:cxn ang="0">
                <a:pos x="56" y="40"/>
              </a:cxn>
              <a:cxn ang="0">
                <a:pos x="58" y="29"/>
              </a:cxn>
              <a:cxn ang="0">
                <a:pos x="56" y="17"/>
              </a:cxn>
              <a:cxn ang="0">
                <a:pos x="50" y="8"/>
              </a:cxn>
              <a:cxn ang="0">
                <a:pos x="40" y="2"/>
              </a:cxn>
              <a:cxn ang="0">
                <a:pos x="29" y="0"/>
              </a:cxn>
              <a:cxn ang="0">
                <a:pos x="17" y="2"/>
              </a:cxn>
              <a:cxn ang="0">
                <a:pos x="8" y="8"/>
              </a:cxn>
              <a:cxn ang="0">
                <a:pos x="2" y="17"/>
              </a:cxn>
              <a:cxn ang="0">
                <a:pos x="0" y="29"/>
              </a:cxn>
              <a:cxn ang="0">
                <a:pos x="2" y="40"/>
              </a:cxn>
              <a:cxn ang="0">
                <a:pos x="8" y="49"/>
              </a:cxn>
              <a:cxn ang="0">
                <a:pos x="17" y="56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0" y="56"/>
                </a:lnTo>
                <a:lnTo>
                  <a:pt x="50" y="49"/>
                </a:lnTo>
                <a:lnTo>
                  <a:pt x="56" y="40"/>
                </a:lnTo>
                <a:lnTo>
                  <a:pt x="58" y="29"/>
                </a:lnTo>
                <a:lnTo>
                  <a:pt x="56" y="17"/>
                </a:lnTo>
                <a:lnTo>
                  <a:pt x="50" y="8"/>
                </a:lnTo>
                <a:lnTo>
                  <a:pt x="40" y="2"/>
                </a:lnTo>
                <a:lnTo>
                  <a:pt x="29" y="0"/>
                </a:lnTo>
                <a:lnTo>
                  <a:pt x="17" y="2"/>
                </a:lnTo>
                <a:lnTo>
                  <a:pt x="8" y="8"/>
                </a:lnTo>
                <a:lnTo>
                  <a:pt x="2" y="17"/>
                </a:lnTo>
                <a:lnTo>
                  <a:pt x="0" y="29"/>
                </a:lnTo>
                <a:lnTo>
                  <a:pt x="2" y="40"/>
                </a:lnTo>
                <a:lnTo>
                  <a:pt x="8" y="49"/>
                </a:lnTo>
                <a:lnTo>
                  <a:pt x="17" y="56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59" name="Freeform 620"/>
          <p:cNvSpPr/>
          <p:nvPr>
            <p:custDataLst>
              <p:tags r:id="rId580"/>
            </p:custDataLst>
          </p:nvPr>
        </p:nvSpPr>
        <p:spPr>
          <a:xfrm>
            <a:off x="5619750" y="3742055"/>
            <a:ext cx="12700" cy="12700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1" y="57"/>
              </a:cxn>
              <a:cxn ang="0">
                <a:pos x="50" y="51"/>
              </a:cxn>
              <a:cxn ang="0">
                <a:pos x="56" y="42"/>
              </a:cxn>
              <a:cxn ang="0">
                <a:pos x="58" y="30"/>
              </a:cxn>
              <a:cxn ang="0">
                <a:pos x="56" y="19"/>
              </a:cxn>
              <a:cxn ang="0">
                <a:pos x="50" y="9"/>
              </a:cxn>
              <a:cxn ang="0">
                <a:pos x="41" y="3"/>
              </a:cxn>
              <a:cxn ang="0">
                <a:pos x="29" y="0"/>
              </a:cxn>
              <a:cxn ang="0">
                <a:pos x="18" y="3"/>
              </a:cxn>
              <a:cxn ang="0">
                <a:pos x="9" y="9"/>
              </a:cxn>
              <a:cxn ang="0">
                <a:pos x="2" y="19"/>
              </a:cxn>
              <a:cxn ang="0">
                <a:pos x="0" y="30"/>
              </a:cxn>
              <a:cxn ang="0">
                <a:pos x="2" y="42"/>
              </a:cxn>
              <a:cxn ang="0">
                <a:pos x="9" y="51"/>
              </a:cxn>
              <a:cxn ang="0">
                <a:pos x="18" y="57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1" y="57"/>
                </a:lnTo>
                <a:lnTo>
                  <a:pt x="50" y="51"/>
                </a:lnTo>
                <a:lnTo>
                  <a:pt x="56" y="42"/>
                </a:lnTo>
                <a:lnTo>
                  <a:pt x="58" y="30"/>
                </a:lnTo>
                <a:lnTo>
                  <a:pt x="56" y="19"/>
                </a:lnTo>
                <a:lnTo>
                  <a:pt x="50" y="9"/>
                </a:lnTo>
                <a:lnTo>
                  <a:pt x="41" y="3"/>
                </a:lnTo>
                <a:lnTo>
                  <a:pt x="29" y="0"/>
                </a:lnTo>
                <a:lnTo>
                  <a:pt x="18" y="3"/>
                </a:lnTo>
                <a:lnTo>
                  <a:pt x="9" y="9"/>
                </a:lnTo>
                <a:lnTo>
                  <a:pt x="2" y="19"/>
                </a:lnTo>
                <a:lnTo>
                  <a:pt x="0" y="30"/>
                </a:lnTo>
                <a:lnTo>
                  <a:pt x="2" y="42"/>
                </a:lnTo>
                <a:lnTo>
                  <a:pt x="9" y="51"/>
                </a:lnTo>
                <a:lnTo>
                  <a:pt x="18" y="57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60" name="Freeform 621"/>
          <p:cNvSpPr/>
          <p:nvPr>
            <p:custDataLst>
              <p:tags r:id="rId581"/>
            </p:custDataLst>
          </p:nvPr>
        </p:nvSpPr>
        <p:spPr>
          <a:xfrm>
            <a:off x="5530850" y="3559175"/>
            <a:ext cx="36830" cy="180975"/>
          </a:xfrm>
          <a:custGeom>
            <a:avLst/>
            <a:gdLst>
              <a:gd name="txL" fmla="*/ 0 w 166"/>
              <a:gd name="txT" fmla="*/ 0 h 800"/>
              <a:gd name="txR" fmla="*/ 166 w 166"/>
              <a:gd name="txB" fmla="*/ 800 h 800"/>
            </a:gdLst>
            <a:ahLst/>
            <a:cxnLst>
              <a:cxn ang="0">
                <a:pos x="52" y="16"/>
              </a:cxn>
              <a:cxn ang="0">
                <a:pos x="47" y="32"/>
              </a:cxn>
              <a:cxn ang="0">
                <a:pos x="36" y="77"/>
              </a:cxn>
              <a:cxn ang="0">
                <a:pos x="21" y="148"/>
              </a:cxn>
              <a:cxn ang="0">
                <a:pos x="8" y="244"/>
              </a:cxn>
              <a:cxn ang="0">
                <a:pos x="0" y="359"/>
              </a:cxn>
              <a:cxn ang="0">
                <a:pos x="2" y="492"/>
              </a:cxn>
              <a:cxn ang="0">
                <a:pos x="15" y="640"/>
              </a:cxn>
              <a:cxn ang="0">
                <a:pos x="46" y="800"/>
              </a:cxn>
              <a:cxn ang="0">
                <a:pos x="161" y="794"/>
              </a:cxn>
              <a:cxn ang="0">
                <a:pos x="156" y="770"/>
              </a:cxn>
              <a:cxn ang="0">
                <a:pos x="145" y="706"/>
              </a:cxn>
              <a:cxn ang="0">
                <a:pos x="131" y="610"/>
              </a:cxn>
              <a:cxn ang="0">
                <a:pos x="118" y="493"/>
              </a:cxn>
              <a:cxn ang="0">
                <a:pos x="111" y="364"/>
              </a:cxn>
              <a:cxn ang="0">
                <a:pos x="115" y="235"/>
              </a:cxn>
              <a:cxn ang="0">
                <a:pos x="132" y="113"/>
              </a:cxn>
              <a:cxn ang="0">
                <a:pos x="166" y="9"/>
              </a:cxn>
              <a:cxn ang="0">
                <a:pos x="166" y="8"/>
              </a:cxn>
              <a:cxn ang="0">
                <a:pos x="166" y="6"/>
              </a:cxn>
              <a:cxn ang="0">
                <a:pos x="164" y="4"/>
              </a:cxn>
              <a:cxn ang="0">
                <a:pos x="157" y="0"/>
              </a:cxn>
              <a:cxn ang="0">
                <a:pos x="143" y="0"/>
              </a:cxn>
              <a:cxn ang="0">
                <a:pos x="123" y="1"/>
              </a:cxn>
              <a:cxn ang="0">
                <a:pos x="93" y="7"/>
              </a:cxn>
              <a:cxn ang="0">
                <a:pos x="52" y="16"/>
              </a:cxn>
            </a:cxnLst>
            <a:rect l="txL" t="txT" r="txR" b="txB"/>
            <a:pathLst>
              <a:path w="166" h="800">
                <a:moveTo>
                  <a:pt x="52" y="16"/>
                </a:moveTo>
                <a:lnTo>
                  <a:pt x="47" y="32"/>
                </a:lnTo>
                <a:lnTo>
                  <a:pt x="36" y="77"/>
                </a:lnTo>
                <a:lnTo>
                  <a:pt x="21" y="148"/>
                </a:lnTo>
                <a:lnTo>
                  <a:pt x="8" y="244"/>
                </a:lnTo>
                <a:lnTo>
                  <a:pt x="0" y="359"/>
                </a:lnTo>
                <a:lnTo>
                  <a:pt x="2" y="492"/>
                </a:lnTo>
                <a:lnTo>
                  <a:pt x="15" y="640"/>
                </a:lnTo>
                <a:lnTo>
                  <a:pt x="46" y="800"/>
                </a:lnTo>
                <a:lnTo>
                  <a:pt x="161" y="794"/>
                </a:lnTo>
                <a:lnTo>
                  <a:pt x="156" y="770"/>
                </a:lnTo>
                <a:lnTo>
                  <a:pt x="145" y="706"/>
                </a:lnTo>
                <a:lnTo>
                  <a:pt x="131" y="610"/>
                </a:lnTo>
                <a:lnTo>
                  <a:pt x="118" y="493"/>
                </a:lnTo>
                <a:lnTo>
                  <a:pt x="111" y="364"/>
                </a:lnTo>
                <a:lnTo>
                  <a:pt x="115" y="235"/>
                </a:lnTo>
                <a:lnTo>
                  <a:pt x="132" y="113"/>
                </a:lnTo>
                <a:lnTo>
                  <a:pt x="166" y="9"/>
                </a:lnTo>
                <a:lnTo>
                  <a:pt x="166" y="8"/>
                </a:lnTo>
                <a:lnTo>
                  <a:pt x="166" y="6"/>
                </a:lnTo>
                <a:lnTo>
                  <a:pt x="164" y="4"/>
                </a:lnTo>
                <a:lnTo>
                  <a:pt x="157" y="0"/>
                </a:lnTo>
                <a:lnTo>
                  <a:pt x="143" y="0"/>
                </a:lnTo>
                <a:lnTo>
                  <a:pt x="123" y="1"/>
                </a:lnTo>
                <a:lnTo>
                  <a:pt x="93" y="7"/>
                </a:lnTo>
                <a:lnTo>
                  <a:pt x="52" y="1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61" name="Freeform 622"/>
          <p:cNvSpPr/>
          <p:nvPr>
            <p:custDataLst>
              <p:tags r:id="rId582"/>
            </p:custDataLst>
          </p:nvPr>
        </p:nvSpPr>
        <p:spPr>
          <a:xfrm>
            <a:off x="5724525" y="3536950"/>
            <a:ext cx="50800" cy="203200"/>
          </a:xfrm>
          <a:custGeom>
            <a:avLst/>
            <a:gdLst>
              <a:gd name="txL" fmla="*/ 0 w 225"/>
              <a:gd name="txT" fmla="*/ 0 h 893"/>
              <a:gd name="txR" fmla="*/ 225 w 225"/>
              <a:gd name="txB" fmla="*/ 893 h 893"/>
            </a:gdLst>
            <a:ahLst/>
            <a:cxnLst>
              <a:cxn ang="0">
                <a:pos x="225" y="6"/>
              </a:cxn>
              <a:cxn ang="0">
                <a:pos x="219" y="12"/>
              </a:cxn>
              <a:cxn ang="0">
                <a:pos x="204" y="35"/>
              </a:cxn>
              <a:cxn ang="0">
                <a:pos x="185" y="82"/>
              </a:cxn>
              <a:cxn ang="0">
                <a:pos x="165" y="158"/>
              </a:cxn>
              <a:cxn ang="0">
                <a:pos x="149" y="270"/>
              </a:cxn>
              <a:cxn ang="0">
                <a:pos x="141" y="427"/>
              </a:cxn>
              <a:cxn ang="0">
                <a:pos x="146" y="631"/>
              </a:cxn>
              <a:cxn ang="0">
                <a:pos x="168" y="893"/>
              </a:cxn>
              <a:cxn ang="0">
                <a:pos x="41" y="893"/>
              </a:cxn>
              <a:cxn ang="0">
                <a:pos x="36" y="867"/>
              </a:cxn>
              <a:cxn ang="0">
                <a:pos x="26" y="794"/>
              </a:cxn>
              <a:cxn ang="0">
                <a:pos x="13" y="686"/>
              </a:cxn>
              <a:cxn ang="0">
                <a:pos x="3" y="554"/>
              </a:cxn>
              <a:cxn ang="0">
                <a:pos x="0" y="408"/>
              </a:cxn>
              <a:cxn ang="0">
                <a:pos x="6" y="260"/>
              </a:cxn>
              <a:cxn ang="0">
                <a:pos x="30" y="121"/>
              </a:cxn>
              <a:cxn ang="0">
                <a:pos x="73" y="0"/>
              </a:cxn>
              <a:cxn ang="0">
                <a:pos x="225" y="6"/>
              </a:cxn>
            </a:cxnLst>
            <a:rect l="txL" t="txT" r="txR" b="txB"/>
            <a:pathLst>
              <a:path w="225" h="893">
                <a:moveTo>
                  <a:pt x="225" y="6"/>
                </a:moveTo>
                <a:lnTo>
                  <a:pt x="219" y="12"/>
                </a:lnTo>
                <a:lnTo>
                  <a:pt x="204" y="35"/>
                </a:lnTo>
                <a:lnTo>
                  <a:pt x="185" y="82"/>
                </a:lnTo>
                <a:lnTo>
                  <a:pt x="165" y="158"/>
                </a:lnTo>
                <a:lnTo>
                  <a:pt x="149" y="270"/>
                </a:lnTo>
                <a:lnTo>
                  <a:pt x="141" y="427"/>
                </a:lnTo>
                <a:lnTo>
                  <a:pt x="146" y="631"/>
                </a:lnTo>
                <a:lnTo>
                  <a:pt x="168" y="893"/>
                </a:lnTo>
                <a:lnTo>
                  <a:pt x="41" y="893"/>
                </a:lnTo>
                <a:lnTo>
                  <a:pt x="36" y="867"/>
                </a:lnTo>
                <a:lnTo>
                  <a:pt x="26" y="794"/>
                </a:lnTo>
                <a:lnTo>
                  <a:pt x="13" y="686"/>
                </a:lnTo>
                <a:lnTo>
                  <a:pt x="3" y="554"/>
                </a:lnTo>
                <a:lnTo>
                  <a:pt x="0" y="408"/>
                </a:lnTo>
                <a:lnTo>
                  <a:pt x="6" y="260"/>
                </a:lnTo>
                <a:lnTo>
                  <a:pt x="30" y="121"/>
                </a:lnTo>
                <a:lnTo>
                  <a:pt x="73" y="0"/>
                </a:lnTo>
                <a:lnTo>
                  <a:pt x="225" y="6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62" name="Freeform 623"/>
          <p:cNvSpPr/>
          <p:nvPr>
            <p:custDataLst>
              <p:tags r:id="rId583"/>
            </p:custDataLst>
          </p:nvPr>
        </p:nvSpPr>
        <p:spPr>
          <a:xfrm>
            <a:off x="5530850" y="3570605"/>
            <a:ext cx="33655" cy="158750"/>
          </a:xfrm>
          <a:custGeom>
            <a:avLst/>
            <a:gdLst>
              <a:gd name="txL" fmla="*/ 0 w 145"/>
              <a:gd name="txT" fmla="*/ 0 h 699"/>
              <a:gd name="txR" fmla="*/ 145 w 145"/>
              <a:gd name="txB" fmla="*/ 699 h 699"/>
            </a:gdLst>
            <a:ahLst/>
            <a:cxnLst>
              <a:cxn ang="0">
                <a:pos x="46" y="14"/>
              </a:cxn>
              <a:cxn ang="0">
                <a:pos x="41" y="28"/>
              </a:cxn>
              <a:cxn ang="0">
                <a:pos x="32" y="67"/>
              </a:cxn>
              <a:cxn ang="0">
                <a:pos x="20" y="130"/>
              </a:cxn>
              <a:cxn ang="0">
                <a:pos x="7" y="213"/>
              </a:cxn>
              <a:cxn ang="0">
                <a:pos x="0" y="314"/>
              </a:cxn>
              <a:cxn ang="0">
                <a:pos x="1" y="430"/>
              </a:cxn>
              <a:cxn ang="0">
                <a:pos x="13" y="559"/>
              </a:cxn>
              <a:cxn ang="0">
                <a:pos x="40" y="699"/>
              </a:cxn>
              <a:cxn ang="0">
                <a:pos x="140" y="693"/>
              </a:cxn>
              <a:cxn ang="0">
                <a:pos x="135" y="672"/>
              </a:cxn>
              <a:cxn ang="0">
                <a:pos x="126" y="616"/>
              </a:cxn>
              <a:cxn ang="0">
                <a:pos x="113" y="532"/>
              </a:cxn>
              <a:cxn ang="0">
                <a:pos x="103" y="430"/>
              </a:cxn>
              <a:cxn ang="0">
                <a:pos x="97" y="317"/>
              </a:cxn>
              <a:cxn ang="0">
                <a:pos x="100" y="205"/>
              </a:cxn>
              <a:cxn ang="0">
                <a:pos x="115" y="98"/>
              </a:cxn>
              <a:cxn ang="0">
                <a:pos x="145" y="8"/>
              </a:cxn>
              <a:cxn ang="0">
                <a:pos x="145" y="7"/>
              </a:cxn>
              <a:cxn ang="0">
                <a:pos x="145" y="5"/>
              </a:cxn>
              <a:cxn ang="0">
                <a:pos x="143" y="3"/>
              </a:cxn>
              <a:cxn ang="0">
                <a:pos x="137" y="0"/>
              </a:cxn>
              <a:cxn ang="0">
                <a:pos x="126" y="0"/>
              </a:cxn>
              <a:cxn ang="0">
                <a:pos x="108" y="1"/>
              </a:cxn>
              <a:cxn ang="0">
                <a:pos x="81" y="6"/>
              </a:cxn>
              <a:cxn ang="0">
                <a:pos x="46" y="14"/>
              </a:cxn>
            </a:cxnLst>
            <a:rect l="txL" t="txT" r="txR" b="txB"/>
            <a:pathLst>
              <a:path w="145" h="699">
                <a:moveTo>
                  <a:pt x="46" y="14"/>
                </a:moveTo>
                <a:lnTo>
                  <a:pt x="41" y="28"/>
                </a:lnTo>
                <a:lnTo>
                  <a:pt x="32" y="67"/>
                </a:lnTo>
                <a:lnTo>
                  <a:pt x="20" y="130"/>
                </a:lnTo>
                <a:lnTo>
                  <a:pt x="7" y="213"/>
                </a:lnTo>
                <a:lnTo>
                  <a:pt x="0" y="314"/>
                </a:lnTo>
                <a:lnTo>
                  <a:pt x="1" y="430"/>
                </a:lnTo>
                <a:lnTo>
                  <a:pt x="13" y="559"/>
                </a:lnTo>
                <a:lnTo>
                  <a:pt x="40" y="699"/>
                </a:lnTo>
                <a:lnTo>
                  <a:pt x="140" y="693"/>
                </a:lnTo>
                <a:lnTo>
                  <a:pt x="135" y="672"/>
                </a:lnTo>
                <a:lnTo>
                  <a:pt x="126" y="616"/>
                </a:lnTo>
                <a:lnTo>
                  <a:pt x="113" y="532"/>
                </a:lnTo>
                <a:lnTo>
                  <a:pt x="103" y="430"/>
                </a:lnTo>
                <a:lnTo>
                  <a:pt x="97" y="317"/>
                </a:lnTo>
                <a:lnTo>
                  <a:pt x="100" y="205"/>
                </a:lnTo>
                <a:lnTo>
                  <a:pt x="115" y="98"/>
                </a:lnTo>
                <a:lnTo>
                  <a:pt x="145" y="8"/>
                </a:lnTo>
                <a:lnTo>
                  <a:pt x="145" y="7"/>
                </a:lnTo>
                <a:lnTo>
                  <a:pt x="145" y="5"/>
                </a:lnTo>
                <a:lnTo>
                  <a:pt x="143" y="3"/>
                </a:lnTo>
                <a:lnTo>
                  <a:pt x="137" y="0"/>
                </a:lnTo>
                <a:lnTo>
                  <a:pt x="126" y="0"/>
                </a:lnTo>
                <a:lnTo>
                  <a:pt x="108" y="1"/>
                </a:lnTo>
                <a:lnTo>
                  <a:pt x="81" y="6"/>
                </a:lnTo>
                <a:lnTo>
                  <a:pt x="46" y="14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63" name="Freeform 624"/>
          <p:cNvSpPr/>
          <p:nvPr>
            <p:custDataLst>
              <p:tags r:id="rId584"/>
            </p:custDataLst>
          </p:nvPr>
        </p:nvSpPr>
        <p:spPr>
          <a:xfrm>
            <a:off x="5532755" y="3581400"/>
            <a:ext cx="28575" cy="135255"/>
          </a:xfrm>
          <a:custGeom>
            <a:avLst/>
            <a:gdLst>
              <a:gd name="txL" fmla="*/ 0 w 123"/>
              <a:gd name="txT" fmla="*/ 0 h 597"/>
              <a:gd name="txR" fmla="*/ 123 w 123"/>
              <a:gd name="txB" fmla="*/ 597 h 597"/>
            </a:gdLst>
            <a:ahLst/>
            <a:cxnLst>
              <a:cxn ang="0">
                <a:pos x="39" y="12"/>
              </a:cxn>
              <a:cxn ang="0">
                <a:pos x="35" y="23"/>
              </a:cxn>
              <a:cxn ang="0">
                <a:pos x="26" y="57"/>
              </a:cxn>
              <a:cxn ang="0">
                <a:pos x="16" y="111"/>
              </a:cxn>
              <a:cxn ang="0">
                <a:pos x="6" y="181"/>
              </a:cxn>
              <a:cxn ang="0">
                <a:pos x="0" y="267"/>
              </a:cxn>
              <a:cxn ang="0">
                <a:pos x="1" y="367"/>
              </a:cxn>
              <a:cxn ang="0">
                <a:pos x="11" y="477"/>
              </a:cxn>
              <a:cxn ang="0">
                <a:pos x="34" y="597"/>
              </a:cxn>
              <a:cxn ang="0">
                <a:pos x="119" y="591"/>
              </a:cxn>
              <a:cxn ang="0">
                <a:pos x="115" y="574"/>
              </a:cxn>
              <a:cxn ang="0">
                <a:pos x="107" y="526"/>
              </a:cxn>
              <a:cxn ang="0">
                <a:pos x="97" y="454"/>
              </a:cxn>
              <a:cxn ang="0">
                <a:pos x="88" y="367"/>
              </a:cxn>
              <a:cxn ang="0">
                <a:pos x="82" y="272"/>
              </a:cxn>
              <a:cxn ang="0">
                <a:pos x="84" y="175"/>
              </a:cxn>
              <a:cxn ang="0">
                <a:pos x="97" y="84"/>
              </a:cxn>
              <a:cxn ang="0">
                <a:pos x="123" y="7"/>
              </a:cxn>
              <a:cxn ang="0">
                <a:pos x="123" y="6"/>
              </a:cxn>
              <a:cxn ang="0">
                <a:pos x="123" y="5"/>
              </a:cxn>
              <a:cxn ang="0">
                <a:pos x="121" y="3"/>
              </a:cxn>
              <a:cxn ang="0">
                <a:pos x="117" y="0"/>
              </a:cxn>
              <a:cxn ang="0">
                <a:pos x="106" y="0"/>
              </a:cxn>
              <a:cxn ang="0">
                <a:pos x="91" y="2"/>
              </a:cxn>
              <a:cxn ang="0">
                <a:pos x="70" y="5"/>
              </a:cxn>
              <a:cxn ang="0">
                <a:pos x="39" y="12"/>
              </a:cxn>
            </a:cxnLst>
            <a:rect l="txL" t="txT" r="txR" b="txB"/>
            <a:pathLst>
              <a:path w="123" h="597">
                <a:moveTo>
                  <a:pt x="39" y="12"/>
                </a:moveTo>
                <a:lnTo>
                  <a:pt x="35" y="23"/>
                </a:lnTo>
                <a:lnTo>
                  <a:pt x="26" y="57"/>
                </a:lnTo>
                <a:lnTo>
                  <a:pt x="16" y="111"/>
                </a:lnTo>
                <a:lnTo>
                  <a:pt x="6" y="181"/>
                </a:lnTo>
                <a:lnTo>
                  <a:pt x="0" y="267"/>
                </a:lnTo>
                <a:lnTo>
                  <a:pt x="1" y="367"/>
                </a:lnTo>
                <a:lnTo>
                  <a:pt x="11" y="477"/>
                </a:lnTo>
                <a:lnTo>
                  <a:pt x="34" y="597"/>
                </a:lnTo>
                <a:lnTo>
                  <a:pt x="119" y="591"/>
                </a:lnTo>
                <a:lnTo>
                  <a:pt x="115" y="574"/>
                </a:lnTo>
                <a:lnTo>
                  <a:pt x="107" y="526"/>
                </a:lnTo>
                <a:lnTo>
                  <a:pt x="97" y="454"/>
                </a:lnTo>
                <a:lnTo>
                  <a:pt x="88" y="367"/>
                </a:lnTo>
                <a:lnTo>
                  <a:pt x="82" y="272"/>
                </a:lnTo>
                <a:lnTo>
                  <a:pt x="84" y="175"/>
                </a:lnTo>
                <a:lnTo>
                  <a:pt x="97" y="84"/>
                </a:lnTo>
                <a:lnTo>
                  <a:pt x="123" y="7"/>
                </a:lnTo>
                <a:lnTo>
                  <a:pt x="123" y="6"/>
                </a:lnTo>
                <a:lnTo>
                  <a:pt x="123" y="5"/>
                </a:lnTo>
                <a:lnTo>
                  <a:pt x="121" y="3"/>
                </a:lnTo>
                <a:lnTo>
                  <a:pt x="117" y="0"/>
                </a:lnTo>
                <a:lnTo>
                  <a:pt x="106" y="0"/>
                </a:lnTo>
                <a:lnTo>
                  <a:pt x="91" y="2"/>
                </a:lnTo>
                <a:lnTo>
                  <a:pt x="70" y="5"/>
                </a:lnTo>
                <a:lnTo>
                  <a:pt x="39" y="12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64" name="Freeform 625"/>
          <p:cNvSpPr/>
          <p:nvPr>
            <p:custDataLst>
              <p:tags r:id="rId585"/>
            </p:custDataLst>
          </p:nvPr>
        </p:nvSpPr>
        <p:spPr>
          <a:xfrm>
            <a:off x="5534025" y="3590925"/>
            <a:ext cx="24130" cy="113030"/>
          </a:xfrm>
          <a:custGeom>
            <a:avLst/>
            <a:gdLst>
              <a:gd name="txL" fmla="*/ 0 w 103"/>
              <a:gd name="txT" fmla="*/ 0 h 492"/>
              <a:gd name="txR" fmla="*/ 103 w 103"/>
              <a:gd name="txB" fmla="*/ 492 h 492"/>
            </a:gdLst>
            <a:ahLst/>
            <a:cxnLst>
              <a:cxn ang="0">
                <a:pos x="32" y="9"/>
              </a:cxn>
              <a:cxn ang="0">
                <a:pos x="28" y="18"/>
              </a:cxn>
              <a:cxn ang="0">
                <a:pos x="21" y="47"/>
              </a:cxn>
              <a:cxn ang="0">
                <a:pos x="12" y="90"/>
              </a:cxn>
              <a:cxn ang="0">
                <a:pos x="4" y="149"/>
              </a:cxn>
              <a:cxn ang="0">
                <a:pos x="0" y="220"/>
              </a:cxn>
              <a:cxn ang="0">
                <a:pos x="0" y="303"/>
              </a:cxn>
              <a:cxn ang="0">
                <a:pos x="9" y="394"/>
              </a:cxn>
              <a:cxn ang="0">
                <a:pos x="27" y="492"/>
              </a:cxn>
              <a:cxn ang="0">
                <a:pos x="98" y="489"/>
              </a:cxn>
              <a:cxn ang="0">
                <a:pos x="95" y="474"/>
              </a:cxn>
              <a:cxn ang="0">
                <a:pos x="88" y="434"/>
              </a:cxn>
              <a:cxn ang="0">
                <a:pos x="80" y="375"/>
              </a:cxn>
              <a:cxn ang="0">
                <a:pos x="72" y="303"/>
              </a:cxn>
              <a:cxn ang="0">
                <a:pos x="68" y="224"/>
              </a:cxn>
              <a:cxn ang="0">
                <a:pos x="70" y="144"/>
              </a:cxn>
              <a:cxn ang="0">
                <a:pos x="81" y="68"/>
              </a:cxn>
              <a:cxn ang="0">
                <a:pos x="103" y="5"/>
              </a:cxn>
              <a:cxn ang="0">
                <a:pos x="103" y="4"/>
              </a:cxn>
              <a:cxn ang="0">
                <a:pos x="103" y="3"/>
              </a:cxn>
              <a:cxn ang="0">
                <a:pos x="100" y="1"/>
              </a:cxn>
              <a:cxn ang="0">
                <a:pos x="97" y="0"/>
              </a:cxn>
              <a:cxn ang="0">
                <a:pos x="89" y="0"/>
              </a:cxn>
              <a:cxn ang="0">
                <a:pos x="75" y="0"/>
              </a:cxn>
              <a:cxn ang="0">
                <a:pos x="57" y="3"/>
              </a:cxn>
              <a:cxn ang="0">
                <a:pos x="32" y="9"/>
              </a:cxn>
            </a:cxnLst>
            <a:rect l="txL" t="txT" r="txR" b="txB"/>
            <a:pathLst>
              <a:path w="103" h="492">
                <a:moveTo>
                  <a:pt x="32" y="9"/>
                </a:moveTo>
                <a:lnTo>
                  <a:pt x="28" y="18"/>
                </a:lnTo>
                <a:lnTo>
                  <a:pt x="21" y="47"/>
                </a:lnTo>
                <a:lnTo>
                  <a:pt x="12" y="90"/>
                </a:lnTo>
                <a:lnTo>
                  <a:pt x="4" y="149"/>
                </a:lnTo>
                <a:lnTo>
                  <a:pt x="0" y="220"/>
                </a:lnTo>
                <a:lnTo>
                  <a:pt x="0" y="303"/>
                </a:lnTo>
                <a:lnTo>
                  <a:pt x="9" y="394"/>
                </a:lnTo>
                <a:lnTo>
                  <a:pt x="27" y="492"/>
                </a:lnTo>
                <a:lnTo>
                  <a:pt x="98" y="489"/>
                </a:lnTo>
                <a:lnTo>
                  <a:pt x="95" y="474"/>
                </a:lnTo>
                <a:lnTo>
                  <a:pt x="88" y="434"/>
                </a:lnTo>
                <a:lnTo>
                  <a:pt x="80" y="375"/>
                </a:lnTo>
                <a:lnTo>
                  <a:pt x="72" y="303"/>
                </a:lnTo>
                <a:lnTo>
                  <a:pt x="68" y="224"/>
                </a:lnTo>
                <a:lnTo>
                  <a:pt x="70" y="144"/>
                </a:lnTo>
                <a:lnTo>
                  <a:pt x="81" y="68"/>
                </a:lnTo>
                <a:lnTo>
                  <a:pt x="103" y="5"/>
                </a:lnTo>
                <a:lnTo>
                  <a:pt x="103" y="4"/>
                </a:lnTo>
                <a:lnTo>
                  <a:pt x="103" y="3"/>
                </a:lnTo>
                <a:lnTo>
                  <a:pt x="100" y="1"/>
                </a:lnTo>
                <a:lnTo>
                  <a:pt x="97" y="0"/>
                </a:lnTo>
                <a:lnTo>
                  <a:pt x="89" y="0"/>
                </a:lnTo>
                <a:lnTo>
                  <a:pt x="75" y="0"/>
                </a:lnTo>
                <a:lnTo>
                  <a:pt x="57" y="3"/>
                </a:lnTo>
                <a:lnTo>
                  <a:pt x="32" y="9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65" name="Freeform 626"/>
          <p:cNvSpPr/>
          <p:nvPr>
            <p:custDataLst>
              <p:tags r:id="rId586"/>
            </p:custDataLst>
          </p:nvPr>
        </p:nvSpPr>
        <p:spPr>
          <a:xfrm>
            <a:off x="5535930" y="3602355"/>
            <a:ext cx="19050" cy="88900"/>
          </a:xfrm>
          <a:custGeom>
            <a:avLst/>
            <a:gdLst>
              <a:gd name="txL" fmla="*/ 0 w 82"/>
              <a:gd name="txT" fmla="*/ 0 h 390"/>
              <a:gd name="txR" fmla="*/ 82 w 82"/>
              <a:gd name="txB" fmla="*/ 390 h 390"/>
            </a:gdLst>
            <a:ahLst/>
            <a:cxnLst>
              <a:cxn ang="0">
                <a:pos x="25" y="8"/>
              </a:cxn>
              <a:cxn ang="0">
                <a:pos x="23" y="16"/>
              </a:cxn>
              <a:cxn ang="0">
                <a:pos x="17" y="38"/>
              </a:cxn>
              <a:cxn ang="0">
                <a:pos x="11" y="72"/>
              </a:cxn>
              <a:cxn ang="0">
                <a:pos x="4" y="118"/>
              </a:cxn>
              <a:cxn ang="0">
                <a:pos x="0" y="174"/>
              </a:cxn>
              <a:cxn ang="0">
                <a:pos x="0" y="240"/>
              </a:cxn>
              <a:cxn ang="0">
                <a:pos x="7" y="312"/>
              </a:cxn>
              <a:cxn ang="0">
                <a:pos x="22" y="390"/>
              </a:cxn>
              <a:cxn ang="0">
                <a:pos x="78" y="387"/>
              </a:cxn>
              <a:cxn ang="0">
                <a:pos x="76" y="375"/>
              </a:cxn>
              <a:cxn ang="0">
                <a:pos x="70" y="343"/>
              </a:cxn>
              <a:cxn ang="0">
                <a:pos x="63" y="297"/>
              </a:cxn>
              <a:cxn ang="0">
                <a:pos x="57" y="240"/>
              </a:cxn>
              <a:cxn ang="0">
                <a:pos x="54" y="178"/>
              </a:cxn>
              <a:cxn ang="0">
                <a:pos x="56" y="113"/>
              </a:cxn>
              <a:cxn ang="0">
                <a:pos x="64" y="55"/>
              </a:cxn>
              <a:cxn ang="0">
                <a:pos x="82" y="4"/>
              </a:cxn>
              <a:cxn ang="0">
                <a:pos x="82" y="4"/>
              </a:cxn>
              <a:cxn ang="0">
                <a:pos x="82" y="2"/>
              </a:cxn>
              <a:cxn ang="0">
                <a:pos x="80" y="1"/>
              </a:cxn>
              <a:cxn ang="0">
                <a:pos x="77" y="0"/>
              </a:cxn>
              <a:cxn ang="0">
                <a:pos x="70" y="0"/>
              </a:cxn>
              <a:cxn ang="0">
                <a:pos x="60" y="1"/>
              </a:cxn>
              <a:cxn ang="0">
                <a:pos x="46" y="3"/>
              </a:cxn>
              <a:cxn ang="0">
                <a:pos x="25" y="8"/>
              </a:cxn>
            </a:cxnLst>
            <a:rect l="txL" t="txT" r="txR" b="txB"/>
            <a:pathLst>
              <a:path w="82" h="390">
                <a:moveTo>
                  <a:pt x="25" y="8"/>
                </a:moveTo>
                <a:lnTo>
                  <a:pt x="23" y="16"/>
                </a:lnTo>
                <a:lnTo>
                  <a:pt x="17" y="38"/>
                </a:lnTo>
                <a:lnTo>
                  <a:pt x="11" y="72"/>
                </a:lnTo>
                <a:lnTo>
                  <a:pt x="4" y="118"/>
                </a:lnTo>
                <a:lnTo>
                  <a:pt x="0" y="174"/>
                </a:lnTo>
                <a:lnTo>
                  <a:pt x="0" y="240"/>
                </a:lnTo>
                <a:lnTo>
                  <a:pt x="7" y="312"/>
                </a:lnTo>
                <a:lnTo>
                  <a:pt x="22" y="390"/>
                </a:lnTo>
                <a:lnTo>
                  <a:pt x="78" y="387"/>
                </a:lnTo>
                <a:lnTo>
                  <a:pt x="76" y="375"/>
                </a:lnTo>
                <a:lnTo>
                  <a:pt x="70" y="343"/>
                </a:lnTo>
                <a:lnTo>
                  <a:pt x="63" y="297"/>
                </a:lnTo>
                <a:lnTo>
                  <a:pt x="57" y="240"/>
                </a:lnTo>
                <a:lnTo>
                  <a:pt x="54" y="178"/>
                </a:lnTo>
                <a:lnTo>
                  <a:pt x="56" y="113"/>
                </a:lnTo>
                <a:lnTo>
                  <a:pt x="64" y="55"/>
                </a:lnTo>
                <a:lnTo>
                  <a:pt x="82" y="4"/>
                </a:lnTo>
                <a:lnTo>
                  <a:pt x="82" y="4"/>
                </a:lnTo>
                <a:lnTo>
                  <a:pt x="82" y="2"/>
                </a:lnTo>
                <a:lnTo>
                  <a:pt x="80" y="1"/>
                </a:lnTo>
                <a:lnTo>
                  <a:pt x="77" y="0"/>
                </a:lnTo>
                <a:lnTo>
                  <a:pt x="70" y="0"/>
                </a:lnTo>
                <a:lnTo>
                  <a:pt x="60" y="1"/>
                </a:lnTo>
                <a:lnTo>
                  <a:pt x="46" y="3"/>
                </a:lnTo>
                <a:lnTo>
                  <a:pt x="25" y="8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66" name="Freeform 627"/>
          <p:cNvSpPr/>
          <p:nvPr>
            <p:custDataLst>
              <p:tags r:id="rId587"/>
            </p:custDataLst>
          </p:nvPr>
        </p:nvSpPr>
        <p:spPr>
          <a:xfrm>
            <a:off x="5537200" y="3613150"/>
            <a:ext cx="12700" cy="65405"/>
          </a:xfrm>
          <a:custGeom>
            <a:avLst/>
            <a:gdLst>
              <a:gd name="txL" fmla="*/ 0 w 59"/>
              <a:gd name="txT" fmla="*/ 0 h 288"/>
              <a:gd name="txR" fmla="*/ 59 w 59"/>
              <a:gd name="txB" fmla="*/ 288 h 288"/>
            </a:gdLst>
            <a:ahLst/>
            <a:cxnLst>
              <a:cxn ang="0">
                <a:pos x="18" y="6"/>
              </a:cxn>
              <a:cxn ang="0">
                <a:pos x="17" y="11"/>
              </a:cxn>
              <a:cxn ang="0">
                <a:pos x="13" y="27"/>
              </a:cxn>
              <a:cxn ang="0">
                <a:pos x="7" y="53"/>
              </a:cxn>
              <a:cxn ang="0">
                <a:pos x="2" y="87"/>
              </a:cxn>
              <a:cxn ang="0">
                <a:pos x="0" y="130"/>
              </a:cxn>
              <a:cxn ang="0">
                <a:pos x="0" y="177"/>
              </a:cxn>
              <a:cxn ang="0">
                <a:pos x="5" y="231"/>
              </a:cxn>
              <a:cxn ang="0">
                <a:pos x="16" y="288"/>
              </a:cxn>
              <a:cxn ang="0">
                <a:pos x="57" y="286"/>
              </a:cxn>
              <a:cxn ang="0">
                <a:pos x="56" y="278"/>
              </a:cxn>
              <a:cxn ang="0">
                <a:pos x="51" y="254"/>
              </a:cxn>
              <a:cxn ang="0">
                <a:pos x="47" y="219"/>
              </a:cxn>
              <a:cxn ang="0">
                <a:pos x="42" y="177"/>
              </a:cxn>
              <a:cxn ang="0">
                <a:pos x="40" y="131"/>
              </a:cxn>
              <a:cxn ang="0">
                <a:pos x="41" y="84"/>
              </a:cxn>
              <a:cxn ang="0">
                <a:pos x="47" y="40"/>
              </a:cxn>
              <a:cxn ang="0">
                <a:pos x="59" y="3"/>
              </a:cxn>
              <a:cxn ang="0">
                <a:pos x="59" y="3"/>
              </a:cxn>
              <a:cxn ang="0">
                <a:pos x="59" y="2"/>
              </a:cxn>
              <a:cxn ang="0">
                <a:pos x="58" y="1"/>
              </a:cxn>
              <a:cxn ang="0">
                <a:pos x="56" y="0"/>
              </a:cxn>
              <a:cxn ang="0">
                <a:pos x="51" y="0"/>
              </a:cxn>
              <a:cxn ang="0">
                <a:pos x="45" y="0"/>
              </a:cxn>
              <a:cxn ang="0">
                <a:pos x="33" y="2"/>
              </a:cxn>
              <a:cxn ang="0">
                <a:pos x="18" y="6"/>
              </a:cxn>
            </a:cxnLst>
            <a:rect l="txL" t="txT" r="txR" b="txB"/>
            <a:pathLst>
              <a:path w="59" h="288">
                <a:moveTo>
                  <a:pt x="18" y="6"/>
                </a:moveTo>
                <a:lnTo>
                  <a:pt x="17" y="11"/>
                </a:lnTo>
                <a:lnTo>
                  <a:pt x="13" y="27"/>
                </a:lnTo>
                <a:lnTo>
                  <a:pt x="7" y="53"/>
                </a:lnTo>
                <a:lnTo>
                  <a:pt x="2" y="87"/>
                </a:lnTo>
                <a:lnTo>
                  <a:pt x="0" y="130"/>
                </a:lnTo>
                <a:lnTo>
                  <a:pt x="0" y="177"/>
                </a:lnTo>
                <a:lnTo>
                  <a:pt x="5" y="231"/>
                </a:lnTo>
                <a:lnTo>
                  <a:pt x="16" y="288"/>
                </a:lnTo>
                <a:lnTo>
                  <a:pt x="57" y="286"/>
                </a:lnTo>
                <a:lnTo>
                  <a:pt x="56" y="278"/>
                </a:lnTo>
                <a:lnTo>
                  <a:pt x="51" y="254"/>
                </a:lnTo>
                <a:lnTo>
                  <a:pt x="47" y="219"/>
                </a:lnTo>
                <a:lnTo>
                  <a:pt x="42" y="177"/>
                </a:lnTo>
                <a:lnTo>
                  <a:pt x="40" y="131"/>
                </a:lnTo>
                <a:lnTo>
                  <a:pt x="41" y="84"/>
                </a:lnTo>
                <a:lnTo>
                  <a:pt x="47" y="40"/>
                </a:lnTo>
                <a:lnTo>
                  <a:pt x="59" y="3"/>
                </a:lnTo>
                <a:lnTo>
                  <a:pt x="59" y="3"/>
                </a:lnTo>
                <a:lnTo>
                  <a:pt x="59" y="2"/>
                </a:lnTo>
                <a:lnTo>
                  <a:pt x="58" y="1"/>
                </a:lnTo>
                <a:lnTo>
                  <a:pt x="56" y="0"/>
                </a:lnTo>
                <a:lnTo>
                  <a:pt x="51" y="0"/>
                </a:lnTo>
                <a:lnTo>
                  <a:pt x="45" y="0"/>
                </a:lnTo>
                <a:lnTo>
                  <a:pt x="33" y="2"/>
                </a:lnTo>
                <a:lnTo>
                  <a:pt x="18" y="6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67" name="Freeform 628"/>
          <p:cNvSpPr/>
          <p:nvPr>
            <p:custDataLst>
              <p:tags r:id="rId588"/>
            </p:custDataLst>
          </p:nvPr>
        </p:nvSpPr>
        <p:spPr>
          <a:xfrm>
            <a:off x="5726430" y="3549650"/>
            <a:ext cx="44450" cy="176530"/>
          </a:xfrm>
          <a:custGeom>
            <a:avLst/>
            <a:gdLst>
              <a:gd name="txL" fmla="*/ 0 w 198"/>
              <a:gd name="txT" fmla="*/ 0 h 779"/>
              <a:gd name="txR" fmla="*/ 198 w 198"/>
              <a:gd name="txB" fmla="*/ 779 h 779"/>
            </a:gdLst>
            <a:ahLst/>
            <a:cxnLst>
              <a:cxn ang="0">
                <a:pos x="198" y="6"/>
              </a:cxn>
              <a:cxn ang="0">
                <a:pos x="194" y="12"/>
              </a:cxn>
              <a:cxn ang="0">
                <a:pos x="180" y="31"/>
              </a:cxn>
              <a:cxn ang="0">
                <a:pos x="163" y="72"/>
              </a:cxn>
              <a:cxn ang="0">
                <a:pos x="146" y="138"/>
              </a:cxn>
              <a:cxn ang="0">
                <a:pos x="132" y="236"/>
              </a:cxn>
              <a:cxn ang="0">
                <a:pos x="125" y="373"/>
              </a:cxn>
              <a:cxn ang="0">
                <a:pos x="130" y="551"/>
              </a:cxn>
              <a:cxn ang="0">
                <a:pos x="148" y="779"/>
              </a:cxn>
              <a:cxn ang="0">
                <a:pos x="37" y="779"/>
              </a:cxn>
              <a:cxn ang="0">
                <a:pos x="34" y="756"/>
              </a:cxn>
              <a:cxn ang="0">
                <a:pos x="23" y="693"/>
              </a:cxn>
              <a:cxn ang="0">
                <a:pos x="13" y="599"/>
              </a:cxn>
              <a:cxn ang="0">
                <a:pos x="4" y="483"/>
              </a:cxn>
              <a:cxn ang="0">
                <a:pos x="0" y="357"/>
              </a:cxn>
              <a:cxn ang="0">
                <a:pos x="7" y="227"/>
              </a:cxn>
              <a:cxn ang="0">
                <a:pos x="27" y="105"/>
              </a:cxn>
              <a:cxn ang="0">
                <a:pos x="65" y="0"/>
              </a:cxn>
              <a:cxn ang="0">
                <a:pos x="198" y="6"/>
              </a:cxn>
            </a:cxnLst>
            <a:rect l="txL" t="txT" r="txR" b="txB"/>
            <a:pathLst>
              <a:path w="198" h="779">
                <a:moveTo>
                  <a:pt x="198" y="6"/>
                </a:moveTo>
                <a:lnTo>
                  <a:pt x="194" y="12"/>
                </a:lnTo>
                <a:lnTo>
                  <a:pt x="180" y="31"/>
                </a:lnTo>
                <a:lnTo>
                  <a:pt x="163" y="72"/>
                </a:lnTo>
                <a:lnTo>
                  <a:pt x="146" y="138"/>
                </a:lnTo>
                <a:lnTo>
                  <a:pt x="132" y="236"/>
                </a:lnTo>
                <a:lnTo>
                  <a:pt x="125" y="373"/>
                </a:lnTo>
                <a:lnTo>
                  <a:pt x="130" y="551"/>
                </a:lnTo>
                <a:lnTo>
                  <a:pt x="148" y="779"/>
                </a:lnTo>
                <a:lnTo>
                  <a:pt x="37" y="779"/>
                </a:lnTo>
                <a:lnTo>
                  <a:pt x="34" y="756"/>
                </a:lnTo>
                <a:lnTo>
                  <a:pt x="23" y="693"/>
                </a:lnTo>
                <a:lnTo>
                  <a:pt x="13" y="599"/>
                </a:lnTo>
                <a:lnTo>
                  <a:pt x="4" y="483"/>
                </a:lnTo>
                <a:lnTo>
                  <a:pt x="0" y="357"/>
                </a:lnTo>
                <a:lnTo>
                  <a:pt x="7" y="227"/>
                </a:lnTo>
                <a:lnTo>
                  <a:pt x="27" y="105"/>
                </a:lnTo>
                <a:lnTo>
                  <a:pt x="65" y="0"/>
                </a:lnTo>
                <a:lnTo>
                  <a:pt x="198" y="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68" name="Freeform 629"/>
          <p:cNvSpPr/>
          <p:nvPr>
            <p:custDataLst>
              <p:tags r:id="rId589"/>
            </p:custDataLst>
          </p:nvPr>
        </p:nvSpPr>
        <p:spPr>
          <a:xfrm>
            <a:off x="5727700" y="3561080"/>
            <a:ext cx="38100" cy="152400"/>
          </a:xfrm>
          <a:custGeom>
            <a:avLst/>
            <a:gdLst>
              <a:gd name="txL" fmla="*/ 0 w 169"/>
              <a:gd name="txT" fmla="*/ 0 h 666"/>
              <a:gd name="txR" fmla="*/ 169 w 169"/>
              <a:gd name="txB" fmla="*/ 666 h 666"/>
            </a:gdLst>
            <a:ahLst/>
            <a:cxnLst>
              <a:cxn ang="0">
                <a:pos x="169" y="5"/>
              </a:cxn>
              <a:cxn ang="0">
                <a:pos x="164" y="10"/>
              </a:cxn>
              <a:cxn ang="0">
                <a:pos x="154" y="27"/>
              </a:cxn>
              <a:cxn ang="0">
                <a:pos x="139" y="61"/>
              </a:cxn>
              <a:cxn ang="0">
                <a:pos x="124" y="118"/>
              </a:cxn>
              <a:cxn ang="0">
                <a:pos x="113" y="201"/>
              </a:cxn>
              <a:cxn ang="0">
                <a:pos x="107" y="318"/>
              </a:cxn>
              <a:cxn ang="0">
                <a:pos x="110" y="470"/>
              </a:cxn>
              <a:cxn ang="0">
                <a:pos x="126" y="666"/>
              </a:cxn>
              <a:cxn ang="0">
                <a:pos x="31" y="666"/>
              </a:cxn>
              <a:cxn ang="0">
                <a:pos x="28" y="646"/>
              </a:cxn>
              <a:cxn ang="0">
                <a:pos x="20" y="592"/>
              </a:cxn>
              <a:cxn ang="0">
                <a:pos x="11" y="512"/>
              </a:cxn>
              <a:cxn ang="0">
                <a:pos x="3" y="413"/>
              </a:cxn>
              <a:cxn ang="0">
                <a:pos x="0" y="305"/>
              </a:cxn>
              <a:cxn ang="0">
                <a:pos x="6" y="195"/>
              </a:cxn>
              <a:cxn ang="0">
                <a:pos x="23" y="90"/>
              </a:cxn>
              <a:cxn ang="0">
                <a:pos x="55" y="0"/>
              </a:cxn>
              <a:cxn ang="0">
                <a:pos x="169" y="5"/>
              </a:cxn>
            </a:cxnLst>
            <a:rect l="txL" t="txT" r="txR" b="txB"/>
            <a:pathLst>
              <a:path w="169" h="666">
                <a:moveTo>
                  <a:pt x="169" y="5"/>
                </a:moveTo>
                <a:lnTo>
                  <a:pt x="164" y="10"/>
                </a:lnTo>
                <a:lnTo>
                  <a:pt x="154" y="27"/>
                </a:lnTo>
                <a:lnTo>
                  <a:pt x="139" y="61"/>
                </a:lnTo>
                <a:lnTo>
                  <a:pt x="124" y="118"/>
                </a:lnTo>
                <a:lnTo>
                  <a:pt x="113" y="201"/>
                </a:lnTo>
                <a:lnTo>
                  <a:pt x="107" y="318"/>
                </a:lnTo>
                <a:lnTo>
                  <a:pt x="110" y="470"/>
                </a:lnTo>
                <a:lnTo>
                  <a:pt x="126" y="666"/>
                </a:lnTo>
                <a:lnTo>
                  <a:pt x="31" y="666"/>
                </a:lnTo>
                <a:lnTo>
                  <a:pt x="28" y="646"/>
                </a:lnTo>
                <a:lnTo>
                  <a:pt x="20" y="592"/>
                </a:lnTo>
                <a:lnTo>
                  <a:pt x="11" y="512"/>
                </a:lnTo>
                <a:lnTo>
                  <a:pt x="3" y="413"/>
                </a:lnTo>
                <a:lnTo>
                  <a:pt x="0" y="305"/>
                </a:lnTo>
                <a:lnTo>
                  <a:pt x="6" y="195"/>
                </a:lnTo>
                <a:lnTo>
                  <a:pt x="23" y="90"/>
                </a:lnTo>
                <a:lnTo>
                  <a:pt x="55" y="0"/>
                </a:lnTo>
                <a:lnTo>
                  <a:pt x="169" y="5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69" name="Freeform 630"/>
          <p:cNvSpPr/>
          <p:nvPr>
            <p:custDataLst>
              <p:tags r:id="rId590"/>
            </p:custDataLst>
          </p:nvPr>
        </p:nvSpPr>
        <p:spPr>
          <a:xfrm>
            <a:off x="5729605" y="3573780"/>
            <a:ext cx="31750" cy="125730"/>
          </a:xfrm>
          <a:custGeom>
            <a:avLst/>
            <a:gdLst>
              <a:gd name="txL" fmla="*/ 0 w 140"/>
              <a:gd name="txT" fmla="*/ 0 h 551"/>
              <a:gd name="txR" fmla="*/ 140 w 140"/>
              <a:gd name="txB" fmla="*/ 551 h 551"/>
            </a:gdLst>
            <a:ahLst/>
            <a:cxnLst>
              <a:cxn ang="0">
                <a:pos x="140" y="5"/>
              </a:cxn>
              <a:cxn ang="0">
                <a:pos x="136" y="8"/>
              </a:cxn>
              <a:cxn ang="0">
                <a:pos x="127" y="23"/>
              </a:cxn>
              <a:cxn ang="0">
                <a:pos x="116" y="51"/>
              </a:cxn>
              <a:cxn ang="0">
                <a:pos x="103" y="98"/>
              </a:cxn>
              <a:cxn ang="0">
                <a:pos x="94" y="167"/>
              </a:cxn>
              <a:cxn ang="0">
                <a:pos x="90" y="264"/>
              </a:cxn>
              <a:cxn ang="0">
                <a:pos x="92" y="390"/>
              </a:cxn>
              <a:cxn ang="0">
                <a:pos x="106" y="551"/>
              </a:cxn>
              <a:cxn ang="0">
                <a:pos x="27" y="551"/>
              </a:cxn>
              <a:cxn ang="0">
                <a:pos x="24" y="535"/>
              </a:cxn>
              <a:cxn ang="0">
                <a:pos x="17" y="490"/>
              </a:cxn>
              <a:cxn ang="0">
                <a:pos x="9" y="423"/>
              </a:cxn>
              <a:cxn ang="0">
                <a:pos x="3" y="342"/>
              </a:cxn>
              <a:cxn ang="0">
                <a:pos x="0" y="252"/>
              </a:cxn>
              <a:cxn ang="0">
                <a:pos x="5" y="161"/>
              </a:cxn>
              <a:cxn ang="0">
                <a:pos x="20" y="75"/>
              </a:cxn>
              <a:cxn ang="0">
                <a:pos x="46" y="0"/>
              </a:cxn>
              <a:cxn ang="0">
                <a:pos x="140" y="5"/>
              </a:cxn>
            </a:cxnLst>
            <a:rect l="txL" t="txT" r="txR" b="txB"/>
            <a:pathLst>
              <a:path w="140" h="551">
                <a:moveTo>
                  <a:pt x="140" y="5"/>
                </a:moveTo>
                <a:lnTo>
                  <a:pt x="136" y="8"/>
                </a:lnTo>
                <a:lnTo>
                  <a:pt x="127" y="23"/>
                </a:lnTo>
                <a:lnTo>
                  <a:pt x="116" y="51"/>
                </a:lnTo>
                <a:lnTo>
                  <a:pt x="103" y="98"/>
                </a:lnTo>
                <a:lnTo>
                  <a:pt x="94" y="167"/>
                </a:lnTo>
                <a:lnTo>
                  <a:pt x="90" y="264"/>
                </a:lnTo>
                <a:lnTo>
                  <a:pt x="92" y="390"/>
                </a:lnTo>
                <a:lnTo>
                  <a:pt x="106" y="551"/>
                </a:lnTo>
                <a:lnTo>
                  <a:pt x="27" y="551"/>
                </a:lnTo>
                <a:lnTo>
                  <a:pt x="24" y="535"/>
                </a:lnTo>
                <a:lnTo>
                  <a:pt x="17" y="490"/>
                </a:lnTo>
                <a:lnTo>
                  <a:pt x="9" y="423"/>
                </a:lnTo>
                <a:lnTo>
                  <a:pt x="3" y="342"/>
                </a:lnTo>
                <a:lnTo>
                  <a:pt x="0" y="252"/>
                </a:lnTo>
                <a:lnTo>
                  <a:pt x="5" y="161"/>
                </a:lnTo>
                <a:lnTo>
                  <a:pt x="20" y="75"/>
                </a:lnTo>
                <a:lnTo>
                  <a:pt x="46" y="0"/>
                </a:lnTo>
                <a:lnTo>
                  <a:pt x="140" y="5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70" name="Freeform 631"/>
          <p:cNvSpPr/>
          <p:nvPr>
            <p:custDataLst>
              <p:tags r:id="rId591"/>
            </p:custDataLst>
          </p:nvPr>
        </p:nvSpPr>
        <p:spPr>
          <a:xfrm>
            <a:off x="5730875" y="3586480"/>
            <a:ext cx="25400" cy="98425"/>
          </a:xfrm>
          <a:custGeom>
            <a:avLst/>
            <a:gdLst>
              <a:gd name="txL" fmla="*/ 0 w 111"/>
              <a:gd name="txT" fmla="*/ 0 h 437"/>
              <a:gd name="txR" fmla="*/ 111 w 111"/>
              <a:gd name="txB" fmla="*/ 437 h 437"/>
            </a:gdLst>
            <a:ahLst/>
            <a:cxnLst>
              <a:cxn ang="0">
                <a:pos x="111" y="4"/>
              </a:cxn>
              <a:cxn ang="0">
                <a:pos x="108" y="7"/>
              </a:cxn>
              <a:cxn ang="0">
                <a:pos x="101" y="18"/>
              </a:cxn>
              <a:cxn ang="0">
                <a:pos x="92" y="41"/>
              </a:cxn>
              <a:cxn ang="0">
                <a:pos x="82" y="77"/>
              </a:cxn>
              <a:cxn ang="0">
                <a:pos x="75" y="133"/>
              </a:cxn>
              <a:cxn ang="0">
                <a:pos x="70" y="208"/>
              </a:cxn>
              <a:cxn ang="0">
                <a:pos x="72" y="309"/>
              </a:cxn>
              <a:cxn ang="0">
                <a:pos x="83" y="437"/>
              </a:cxn>
              <a:cxn ang="0">
                <a:pos x="21" y="437"/>
              </a:cxn>
              <a:cxn ang="0">
                <a:pos x="19" y="424"/>
              </a:cxn>
              <a:cxn ang="0">
                <a:pos x="13" y="389"/>
              </a:cxn>
              <a:cxn ang="0">
                <a:pos x="7" y="336"/>
              </a:cxn>
              <a:cxn ang="0">
                <a:pos x="3" y="272"/>
              </a:cxn>
              <a:cxn ang="0">
                <a:pos x="0" y="200"/>
              </a:cxn>
              <a:cxn ang="0">
                <a:pos x="5" y="128"/>
              </a:cxn>
              <a:cxn ang="0">
                <a:pos x="16" y="59"/>
              </a:cxn>
              <a:cxn ang="0">
                <a:pos x="37" y="0"/>
              </a:cxn>
              <a:cxn ang="0">
                <a:pos x="111" y="4"/>
              </a:cxn>
            </a:cxnLst>
            <a:rect l="txL" t="txT" r="txR" b="txB"/>
            <a:pathLst>
              <a:path w="111" h="437">
                <a:moveTo>
                  <a:pt x="111" y="4"/>
                </a:moveTo>
                <a:lnTo>
                  <a:pt x="108" y="7"/>
                </a:lnTo>
                <a:lnTo>
                  <a:pt x="101" y="18"/>
                </a:lnTo>
                <a:lnTo>
                  <a:pt x="92" y="41"/>
                </a:lnTo>
                <a:lnTo>
                  <a:pt x="82" y="77"/>
                </a:lnTo>
                <a:lnTo>
                  <a:pt x="75" y="133"/>
                </a:lnTo>
                <a:lnTo>
                  <a:pt x="70" y="208"/>
                </a:lnTo>
                <a:lnTo>
                  <a:pt x="72" y="309"/>
                </a:lnTo>
                <a:lnTo>
                  <a:pt x="83" y="437"/>
                </a:lnTo>
                <a:lnTo>
                  <a:pt x="21" y="437"/>
                </a:lnTo>
                <a:lnTo>
                  <a:pt x="19" y="424"/>
                </a:lnTo>
                <a:lnTo>
                  <a:pt x="13" y="389"/>
                </a:lnTo>
                <a:lnTo>
                  <a:pt x="7" y="336"/>
                </a:lnTo>
                <a:lnTo>
                  <a:pt x="3" y="272"/>
                </a:lnTo>
                <a:lnTo>
                  <a:pt x="0" y="200"/>
                </a:lnTo>
                <a:lnTo>
                  <a:pt x="5" y="128"/>
                </a:lnTo>
                <a:lnTo>
                  <a:pt x="16" y="59"/>
                </a:lnTo>
                <a:lnTo>
                  <a:pt x="37" y="0"/>
                </a:lnTo>
                <a:lnTo>
                  <a:pt x="111" y="4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71" name="Freeform 632"/>
          <p:cNvSpPr/>
          <p:nvPr>
            <p:custDataLst>
              <p:tags r:id="rId592"/>
            </p:custDataLst>
          </p:nvPr>
        </p:nvSpPr>
        <p:spPr>
          <a:xfrm>
            <a:off x="5732780" y="3599180"/>
            <a:ext cx="19050" cy="73025"/>
          </a:xfrm>
          <a:custGeom>
            <a:avLst/>
            <a:gdLst>
              <a:gd name="txL" fmla="*/ 0 w 82"/>
              <a:gd name="txT" fmla="*/ 0 h 322"/>
              <a:gd name="txR" fmla="*/ 82 w 82"/>
              <a:gd name="txB" fmla="*/ 322 h 322"/>
            </a:gdLst>
            <a:ahLst/>
            <a:cxnLst>
              <a:cxn ang="0">
                <a:pos x="82" y="3"/>
              </a:cxn>
              <a:cxn ang="0">
                <a:pos x="79" y="5"/>
              </a:cxn>
              <a:cxn ang="0">
                <a:pos x="75" y="13"/>
              </a:cxn>
              <a:cxn ang="0">
                <a:pos x="67" y="30"/>
              </a:cxn>
              <a:cxn ang="0">
                <a:pos x="60" y="57"/>
              </a:cxn>
              <a:cxn ang="0">
                <a:pos x="54" y="98"/>
              </a:cxn>
              <a:cxn ang="0">
                <a:pos x="52" y="154"/>
              </a:cxn>
              <a:cxn ang="0">
                <a:pos x="53" y="228"/>
              </a:cxn>
              <a:cxn ang="0">
                <a:pos x="61" y="322"/>
              </a:cxn>
              <a:cxn ang="0">
                <a:pos x="15" y="322"/>
              </a:cxn>
              <a:cxn ang="0">
                <a:pos x="14" y="313"/>
              </a:cxn>
              <a:cxn ang="0">
                <a:pos x="9" y="287"/>
              </a:cxn>
              <a:cxn ang="0">
                <a:pos x="5" y="247"/>
              </a:cxn>
              <a:cxn ang="0">
                <a:pos x="1" y="200"/>
              </a:cxn>
              <a:cxn ang="0">
                <a:pos x="0" y="147"/>
              </a:cxn>
              <a:cxn ang="0">
                <a:pos x="3" y="95"/>
              </a:cxn>
              <a:cxn ang="0">
                <a:pos x="11" y="44"/>
              </a:cxn>
              <a:cxn ang="0">
                <a:pos x="27" y="0"/>
              </a:cxn>
              <a:cxn ang="0">
                <a:pos x="82" y="3"/>
              </a:cxn>
            </a:cxnLst>
            <a:rect l="txL" t="txT" r="txR" b="txB"/>
            <a:pathLst>
              <a:path w="82" h="322">
                <a:moveTo>
                  <a:pt x="82" y="3"/>
                </a:moveTo>
                <a:lnTo>
                  <a:pt x="79" y="5"/>
                </a:lnTo>
                <a:lnTo>
                  <a:pt x="75" y="13"/>
                </a:lnTo>
                <a:lnTo>
                  <a:pt x="67" y="30"/>
                </a:lnTo>
                <a:lnTo>
                  <a:pt x="60" y="57"/>
                </a:lnTo>
                <a:lnTo>
                  <a:pt x="54" y="98"/>
                </a:lnTo>
                <a:lnTo>
                  <a:pt x="52" y="154"/>
                </a:lnTo>
                <a:lnTo>
                  <a:pt x="53" y="228"/>
                </a:lnTo>
                <a:lnTo>
                  <a:pt x="61" y="322"/>
                </a:lnTo>
                <a:lnTo>
                  <a:pt x="15" y="322"/>
                </a:lnTo>
                <a:lnTo>
                  <a:pt x="14" y="313"/>
                </a:lnTo>
                <a:lnTo>
                  <a:pt x="9" y="287"/>
                </a:lnTo>
                <a:lnTo>
                  <a:pt x="5" y="247"/>
                </a:lnTo>
                <a:lnTo>
                  <a:pt x="1" y="200"/>
                </a:lnTo>
                <a:lnTo>
                  <a:pt x="0" y="147"/>
                </a:lnTo>
                <a:lnTo>
                  <a:pt x="3" y="95"/>
                </a:lnTo>
                <a:lnTo>
                  <a:pt x="11" y="44"/>
                </a:lnTo>
                <a:lnTo>
                  <a:pt x="27" y="0"/>
                </a:lnTo>
                <a:lnTo>
                  <a:pt x="82" y="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72" name="Rectangle 633"/>
          <p:cNvSpPr/>
          <p:nvPr>
            <p:custDataLst>
              <p:tags r:id="rId593"/>
            </p:custDataLst>
          </p:nvPr>
        </p:nvSpPr>
        <p:spPr>
          <a:xfrm>
            <a:off x="5491480" y="3580130"/>
            <a:ext cx="6350" cy="231775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73" name="Freeform 634"/>
          <p:cNvSpPr/>
          <p:nvPr>
            <p:custDataLst>
              <p:tags r:id="rId594"/>
            </p:custDataLst>
          </p:nvPr>
        </p:nvSpPr>
        <p:spPr>
          <a:xfrm>
            <a:off x="5574030" y="3576955"/>
            <a:ext cx="90805" cy="106680"/>
          </a:xfrm>
          <a:custGeom>
            <a:avLst/>
            <a:gdLst>
              <a:gd name="txL" fmla="*/ 0 w 398"/>
              <a:gd name="txT" fmla="*/ 0 h 469"/>
              <a:gd name="txR" fmla="*/ 398 w 398"/>
              <a:gd name="txB" fmla="*/ 469 h 469"/>
            </a:gdLst>
            <a:ahLst/>
            <a:cxnLst>
              <a:cxn ang="0">
                <a:pos x="37" y="44"/>
              </a:cxn>
              <a:cxn ang="0">
                <a:pos x="33" y="53"/>
              </a:cxn>
              <a:cxn ang="0">
                <a:pos x="27" y="79"/>
              </a:cxn>
              <a:cxn ang="0">
                <a:pos x="17" y="120"/>
              </a:cxn>
              <a:cxn ang="0">
                <a:pos x="8" y="174"/>
              </a:cxn>
              <a:cxn ang="0">
                <a:pos x="1" y="238"/>
              </a:cxn>
              <a:cxn ang="0">
                <a:pos x="0" y="309"/>
              </a:cxn>
              <a:cxn ang="0">
                <a:pos x="7" y="387"/>
              </a:cxn>
              <a:cxn ang="0">
                <a:pos x="24" y="469"/>
              </a:cxn>
              <a:cxn ang="0">
                <a:pos x="24" y="466"/>
              </a:cxn>
              <a:cxn ang="0">
                <a:pos x="24" y="455"/>
              </a:cxn>
              <a:cxn ang="0">
                <a:pos x="24" y="438"/>
              </a:cxn>
              <a:cxn ang="0">
                <a:pos x="24" y="417"/>
              </a:cxn>
              <a:cxn ang="0">
                <a:pos x="27" y="391"/>
              </a:cxn>
              <a:cxn ang="0">
                <a:pos x="30" y="363"/>
              </a:cxn>
              <a:cxn ang="0">
                <a:pos x="35" y="332"/>
              </a:cxn>
              <a:cxn ang="0">
                <a:pos x="41" y="300"/>
              </a:cxn>
              <a:cxn ang="0">
                <a:pos x="52" y="268"/>
              </a:cxn>
              <a:cxn ang="0">
                <a:pos x="64" y="237"/>
              </a:cxn>
              <a:cxn ang="0">
                <a:pos x="79" y="207"/>
              </a:cxn>
              <a:cxn ang="0">
                <a:pos x="99" y="179"/>
              </a:cxn>
              <a:cxn ang="0">
                <a:pos x="123" y="155"/>
              </a:cxn>
              <a:cxn ang="0">
                <a:pos x="150" y="136"/>
              </a:cxn>
              <a:cxn ang="0">
                <a:pos x="183" y="122"/>
              </a:cxn>
              <a:cxn ang="0">
                <a:pos x="221" y="114"/>
              </a:cxn>
              <a:cxn ang="0">
                <a:pos x="223" y="112"/>
              </a:cxn>
              <a:cxn ang="0">
                <a:pos x="230" y="107"/>
              </a:cxn>
              <a:cxn ang="0">
                <a:pos x="242" y="99"/>
              </a:cxn>
              <a:cxn ang="0">
                <a:pos x="260" y="88"/>
              </a:cxn>
              <a:cxn ang="0">
                <a:pos x="284" y="74"/>
              </a:cxn>
              <a:cxn ang="0">
                <a:pos x="315" y="58"/>
              </a:cxn>
              <a:cxn ang="0">
                <a:pos x="352" y="39"/>
              </a:cxn>
              <a:cxn ang="0">
                <a:pos x="398" y="19"/>
              </a:cxn>
              <a:cxn ang="0">
                <a:pos x="396" y="17"/>
              </a:cxn>
              <a:cxn ang="0">
                <a:pos x="389" y="16"/>
              </a:cxn>
              <a:cxn ang="0">
                <a:pos x="379" y="14"/>
              </a:cxn>
              <a:cxn ang="0">
                <a:pos x="364" y="12"/>
              </a:cxn>
              <a:cxn ang="0">
                <a:pos x="347" y="8"/>
              </a:cxn>
              <a:cxn ang="0">
                <a:pos x="326" y="6"/>
              </a:cxn>
              <a:cxn ang="0">
                <a:pos x="302" y="4"/>
              </a:cxn>
              <a:cxn ang="0">
                <a:pos x="277" y="1"/>
              </a:cxn>
              <a:cxn ang="0">
                <a:pos x="250" y="0"/>
              </a:cxn>
              <a:cxn ang="0">
                <a:pos x="221" y="1"/>
              </a:cxn>
              <a:cxn ang="0">
                <a:pos x="191" y="3"/>
              </a:cxn>
              <a:cxn ang="0">
                <a:pos x="160" y="6"/>
              </a:cxn>
              <a:cxn ang="0">
                <a:pos x="129" y="12"/>
              </a:cxn>
              <a:cxn ang="0">
                <a:pos x="97" y="20"/>
              </a:cxn>
              <a:cxn ang="0">
                <a:pos x="67" y="30"/>
              </a:cxn>
              <a:cxn ang="0">
                <a:pos x="37" y="44"/>
              </a:cxn>
            </a:cxnLst>
            <a:rect l="txL" t="txT" r="txR" b="txB"/>
            <a:pathLst>
              <a:path w="398" h="469">
                <a:moveTo>
                  <a:pt x="37" y="44"/>
                </a:moveTo>
                <a:lnTo>
                  <a:pt x="33" y="53"/>
                </a:lnTo>
                <a:lnTo>
                  <a:pt x="27" y="79"/>
                </a:lnTo>
                <a:lnTo>
                  <a:pt x="17" y="120"/>
                </a:lnTo>
                <a:lnTo>
                  <a:pt x="8" y="174"/>
                </a:lnTo>
                <a:lnTo>
                  <a:pt x="1" y="238"/>
                </a:lnTo>
                <a:lnTo>
                  <a:pt x="0" y="309"/>
                </a:lnTo>
                <a:lnTo>
                  <a:pt x="7" y="387"/>
                </a:lnTo>
                <a:lnTo>
                  <a:pt x="24" y="469"/>
                </a:lnTo>
                <a:lnTo>
                  <a:pt x="24" y="466"/>
                </a:lnTo>
                <a:lnTo>
                  <a:pt x="24" y="455"/>
                </a:lnTo>
                <a:lnTo>
                  <a:pt x="24" y="438"/>
                </a:lnTo>
                <a:lnTo>
                  <a:pt x="24" y="417"/>
                </a:lnTo>
                <a:lnTo>
                  <a:pt x="27" y="391"/>
                </a:lnTo>
                <a:lnTo>
                  <a:pt x="30" y="363"/>
                </a:lnTo>
                <a:lnTo>
                  <a:pt x="35" y="332"/>
                </a:lnTo>
                <a:lnTo>
                  <a:pt x="41" y="300"/>
                </a:lnTo>
                <a:lnTo>
                  <a:pt x="52" y="268"/>
                </a:lnTo>
                <a:lnTo>
                  <a:pt x="64" y="237"/>
                </a:lnTo>
                <a:lnTo>
                  <a:pt x="79" y="207"/>
                </a:lnTo>
                <a:lnTo>
                  <a:pt x="99" y="179"/>
                </a:lnTo>
                <a:lnTo>
                  <a:pt x="123" y="155"/>
                </a:lnTo>
                <a:lnTo>
                  <a:pt x="150" y="136"/>
                </a:lnTo>
                <a:lnTo>
                  <a:pt x="183" y="122"/>
                </a:lnTo>
                <a:lnTo>
                  <a:pt x="221" y="114"/>
                </a:lnTo>
                <a:lnTo>
                  <a:pt x="223" y="112"/>
                </a:lnTo>
                <a:lnTo>
                  <a:pt x="230" y="107"/>
                </a:lnTo>
                <a:lnTo>
                  <a:pt x="242" y="99"/>
                </a:lnTo>
                <a:lnTo>
                  <a:pt x="260" y="88"/>
                </a:lnTo>
                <a:lnTo>
                  <a:pt x="284" y="74"/>
                </a:lnTo>
                <a:lnTo>
                  <a:pt x="315" y="58"/>
                </a:lnTo>
                <a:lnTo>
                  <a:pt x="352" y="39"/>
                </a:lnTo>
                <a:lnTo>
                  <a:pt x="398" y="19"/>
                </a:lnTo>
                <a:lnTo>
                  <a:pt x="396" y="17"/>
                </a:lnTo>
                <a:lnTo>
                  <a:pt x="389" y="16"/>
                </a:lnTo>
                <a:lnTo>
                  <a:pt x="379" y="14"/>
                </a:lnTo>
                <a:lnTo>
                  <a:pt x="364" y="12"/>
                </a:lnTo>
                <a:lnTo>
                  <a:pt x="347" y="8"/>
                </a:lnTo>
                <a:lnTo>
                  <a:pt x="326" y="6"/>
                </a:lnTo>
                <a:lnTo>
                  <a:pt x="302" y="4"/>
                </a:lnTo>
                <a:lnTo>
                  <a:pt x="277" y="1"/>
                </a:lnTo>
                <a:lnTo>
                  <a:pt x="250" y="0"/>
                </a:lnTo>
                <a:lnTo>
                  <a:pt x="221" y="1"/>
                </a:lnTo>
                <a:lnTo>
                  <a:pt x="191" y="3"/>
                </a:lnTo>
                <a:lnTo>
                  <a:pt x="160" y="6"/>
                </a:lnTo>
                <a:lnTo>
                  <a:pt x="129" y="12"/>
                </a:lnTo>
                <a:lnTo>
                  <a:pt x="97" y="20"/>
                </a:lnTo>
                <a:lnTo>
                  <a:pt x="67" y="30"/>
                </a:lnTo>
                <a:lnTo>
                  <a:pt x="37" y="44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74" name="Freeform 635"/>
          <p:cNvSpPr/>
          <p:nvPr>
            <p:custDataLst>
              <p:tags r:id="rId595"/>
            </p:custDataLst>
          </p:nvPr>
        </p:nvSpPr>
        <p:spPr>
          <a:xfrm>
            <a:off x="5448300" y="3656330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7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1"/>
              </a:cxn>
              <a:cxn ang="0">
                <a:pos x="20" y="34"/>
              </a:cxn>
              <a:cxn ang="0">
                <a:pos x="29" y="27"/>
              </a:cxn>
              <a:cxn ang="0">
                <a:pos x="41" y="20"/>
              </a:cxn>
              <a:cxn ang="0">
                <a:pos x="57" y="13"/>
              </a:cxn>
              <a:cxn ang="0">
                <a:pos x="77" y="7"/>
              </a:cxn>
              <a:cxn ang="0">
                <a:pos x="98" y="3"/>
              </a:cxn>
              <a:cxn ang="0">
                <a:pos x="126" y="0"/>
              </a:cxn>
              <a:cxn ang="0">
                <a:pos x="156" y="0"/>
              </a:cxn>
              <a:cxn ang="0">
                <a:pos x="191" y="3"/>
              </a:cxn>
              <a:cxn ang="0">
                <a:pos x="230" y="8"/>
              </a:cxn>
              <a:cxn ang="0">
                <a:pos x="275" y="18"/>
              </a:cxn>
              <a:cxn ang="0">
                <a:pos x="325" y="31"/>
              </a:cxn>
              <a:cxn ang="0">
                <a:pos x="318" y="51"/>
              </a:cxn>
              <a:cxn ang="0">
                <a:pos x="316" y="50"/>
              </a:cxn>
              <a:cxn ang="0">
                <a:pos x="308" y="47"/>
              </a:cxn>
              <a:cxn ang="0">
                <a:pos x="295" y="44"/>
              </a:cxn>
              <a:cxn ang="0">
                <a:pos x="279" y="39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4"/>
              </a:cxn>
              <a:cxn ang="0">
                <a:pos x="161" y="23"/>
              </a:cxn>
              <a:cxn ang="0">
                <a:pos x="134" y="23"/>
              </a:cxn>
              <a:cxn ang="0">
                <a:pos x="108" y="26"/>
              </a:cxn>
              <a:cxn ang="0">
                <a:pos x="82" y="31"/>
              </a:cxn>
              <a:cxn ang="0">
                <a:pos x="58" y="41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7"/>
              </a:cxn>
            </a:cxnLst>
            <a:rect l="txL" t="txT" r="txR" b="txB"/>
            <a:pathLst>
              <a:path w="325" h="89">
                <a:moveTo>
                  <a:pt x="0" y="57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1"/>
                </a:lnTo>
                <a:lnTo>
                  <a:pt x="20" y="34"/>
                </a:lnTo>
                <a:lnTo>
                  <a:pt x="29" y="27"/>
                </a:lnTo>
                <a:lnTo>
                  <a:pt x="41" y="20"/>
                </a:lnTo>
                <a:lnTo>
                  <a:pt x="57" y="13"/>
                </a:lnTo>
                <a:lnTo>
                  <a:pt x="77" y="7"/>
                </a:lnTo>
                <a:lnTo>
                  <a:pt x="98" y="3"/>
                </a:lnTo>
                <a:lnTo>
                  <a:pt x="126" y="0"/>
                </a:lnTo>
                <a:lnTo>
                  <a:pt x="156" y="0"/>
                </a:lnTo>
                <a:lnTo>
                  <a:pt x="191" y="3"/>
                </a:lnTo>
                <a:lnTo>
                  <a:pt x="230" y="8"/>
                </a:lnTo>
                <a:lnTo>
                  <a:pt x="275" y="18"/>
                </a:lnTo>
                <a:lnTo>
                  <a:pt x="325" y="31"/>
                </a:lnTo>
                <a:lnTo>
                  <a:pt x="318" y="51"/>
                </a:lnTo>
                <a:lnTo>
                  <a:pt x="316" y="50"/>
                </a:lnTo>
                <a:lnTo>
                  <a:pt x="308" y="47"/>
                </a:lnTo>
                <a:lnTo>
                  <a:pt x="295" y="44"/>
                </a:lnTo>
                <a:lnTo>
                  <a:pt x="279" y="39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4"/>
                </a:lnTo>
                <a:lnTo>
                  <a:pt x="161" y="23"/>
                </a:lnTo>
                <a:lnTo>
                  <a:pt x="134" y="23"/>
                </a:lnTo>
                <a:lnTo>
                  <a:pt x="108" y="26"/>
                </a:lnTo>
                <a:lnTo>
                  <a:pt x="82" y="31"/>
                </a:lnTo>
                <a:lnTo>
                  <a:pt x="58" y="41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75" name="Freeform 636"/>
          <p:cNvSpPr/>
          <p:nvPr>
            <p:custDataLst>
              <p:tags r:id="rId596"/>
            </p:custDataLst>
          </p:nvPr>
        </p:nvSpPr>
        <p:spPr>
          <a:xfrm>
            <a:off x="5448300" y="3608705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6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0"/>
              </a:cxn>
              <a:cxn ang="0">
                <a:pos x="20" y="33"/>
              </a:cxn>
              <a:cxn ang="0">
                <a:pos x="29" y="27"/>
              </a:cxn>
              <a:cxn ang="0">
                <a:pos x="41" y="18"/>
              </a:cxn>
              <a:cxn ang="0">
                <a:pos x="57" y="13"/>
              </a:cxn>
              <a:cxn ang="0">
                <a:pos x="77" y="7"/>
              </a:cxn>
              <a:cxn ang="0">
                <a:pos x="98" y="2"/>
              </a:cxn>
              <a:cxn ang="0">
                <a:pos x="126" y="0"/>
              </a:cxn>
              <a:cxn ang="0">
                <a:pos x="156" y="0"/>
              </a:cxn>
              <a:cxn ang="0">
                <a:pos x="191" y="2"/>
              </a:cxn>
              <a:cxn ang="0">
                <a:pos x="230" y="8"/>
              </a:cxn>
              <a:cxn ang="0">
                <a:pos x="275" y="17"/>
              </a:cxn>
              <a:cxn ang="0">
                <a:pos x="325" y="31"/>
              </a:cxn>
              <a:cxn ang="0">
                <a:pos x="318" y="49"/>
              </a:cxn>
              <a:cxn ang="0">
                <a:pos x="316" y="48"/>
              </a:cxn>
              <a:cxn ang="0">
                <a:pos x="308" y="46"/>
              </a:cxn>
              <a:cxn ang="0">
                <a:pos x="295" y="43"/>
              </a:cxn>
              <a:cxn ang="0">
                <a:pos x="279" y="38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3"/>
              </a:cxn>
              <a:cxn ang="0">
                <a:pos x="161" y="22"/>
              </a:cxn>
              <a:cxn ang="0">
                <a:pos x="134" y="23"/>
              </a:cxn>
              <a:cxn ang="0">
                <a:pos x="108" y="25"/>
              </a:cxn>
              <a:cxn ang="0">
                <a:pos x="82" y="31"/>
              </a:cxn>
              <a:cxn ang="0">
                <a:pos x="58" y="40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6"/>
              </a:cxn>
            </a:cxnLst>
            <a:rect l="txL" t="txT" r="txR" b="txB"/>
            <a:pathLst>
              <a:path w="325" h="89">
                <a:moveTo>
                  <a:pt x="0" y="56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0"/>
                </a:lnTo>
                <a:lnTo>
                  <a:pt x="20" y="33"/>
                </a:lnTo>
                <a:lnTo>
                  <a:pt x="29" y="27"/>
                </a:lnTo>
                <a:lnTo>
                  <a:pt x="41" y="18"/>
                </a:lnTo>
                <a:lnTo>
                  <a:pt x="57" y="13"/>
                </a:lnTo>
                <a:lnTo>
                  <a:pt x="77" y="7"/>
                </a:lnTo>
                <a:lnTo>
                  <a:pt x="98" y="2"/>
                </a:lnTo>
                <a:lnTo>
                  <a:pt x="126" y="0"/>
                </a:lnTo>
                <a:lnTo>
                  <a:pt x="156" y="0"/>
                </a:lnTo>
                <a:lnTo>
                  <a:pt x="191" y="2"/>
                </a:lnTo>
                <a:lnTo>
                  <a:pt x="230" y="8"/>
                </a:lnTo>
                <a:lnTo>
                  <a:pt x="275" y="17"/>
                </a:lnTo>
                <a:lnTo>
                  <a:pt x="325" y="31"/>
                </a:lnTo>
                <a:lnTo>
                  <a:pt x="318" y="49"/>
                </a:lnTo>
                <a:lnTo>
                  <a:pt x="316" y="48"/>
                </a:lnTo>
                <a:lnTo>
                  <a:pt x="308" y="46"/>
                </a:lnTo>
                <a:lnTo>
                  <a:pt x="295" y="43"/>
                </a:lnTo>
                <a:lnTo>
                  <a:pt x="279" y="38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3"/>
                </a:lnTo>
                <a:lnTo>
                  <a:pt x="161" y="22"/>
                </a:lnTo>
                <a:lnTo>
                  <a:pt x="134" y="23"/>
                </a:lnTo>
                <a:lnTo>
                  <a:pt x="108" y="25"/>
                </a:lnTo>
                <a:lnTo>
                  <a:pt x="82" y="31"/>
                </a:lnTo>
                <a:lnTo>
                  <a:pt x="58" y="40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6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76" name="Freeform 637"/>
          <p:cNvSpPr/>
          <p:nvPr>
            <p:custDataLst>
              <p:tags r:id="rId597"/>
            </p:custDataLst>
          </p:nvPr>
        </p:nvSpPr>
        <p:spPr>
          <a:xfrm>
            <a:off x="5518150" y="3584575"/>
            <a:ext cx="119380" cy="220980"/>
          </a:xfrm>
          <a:custGeom>
            <a:avLst/>
            <a:gdLst>
              <a:gd name="txL" fmla="*/ 0 w 528"/>
              <a:gd name="txT" fmla="*/ 0 h 975"/>
              <a:gd name="txR" fmla="*/ 528 w 528"/>
              <a:gd name="txB" fmla="*/ 975 h 975"/>
            </a:gdLst>
            <a:ahLst/>
            <a:cxnLst>
              <a:cxn ang="0">
                <a:pos x="0" y="0"/>
              </a:cxn>
              <a:cxn ang="0">
                <a:pos x="0" y="943"/>
              </a:cxn>
              <a:cxn ang="0">
                <a:pos x="159" y="975"/>
              </a:cxn>
              <a:cxn ang="0">
                <a:pos x="152" y="848"/>
              </a:cxn>
              <a:cxn ang="0">
                <a:pos x="528" y="905"/>
              </a:cxn>
              <a:cxn ang="0">
                <a:pos x="521" y="855"/>
              </a:cxn>
              <a:cxn ang="0">
                <a:pos x="261" y="822"/>
              </a:cxn>
              <a:cxn ang="0">
                <a:pos x="254" y="713"/>
              </a:cxn>
              <a:cxn ang="0">
                <a:pos x="77" y="713"/>
              </a:cxn>
              <a:cxn ang="0">
                <a:pos x="72" y="699"/>
              </a:cxn>
              <a:cxn ang="0">
                <a:pos x="60" y="659"/>
              </a:cxn>
              <a:cxn ang="0">
                <a:pos x="44" y="595"/>
              </a:cxn>
              <a:cxn ang="0">
                <a:pos x="28" y="511"/>
              </a:cxn>
              <a:cxn ang="0">
                <a:pos x="16" y="410"/>
              </a:cxn>
              <a:cxn ang="0">
                <a:pos x="12" y="294"/>
              </a:cxn>
              <a:cxn ang="0">
                <a:pos x="21" y="167"/>
              </a:cxn>
              <a:cxn ang="0">
                <a:pos x="45" y="32"/>
              </a:cxn>
              <a:cxn ang="0">
                <a:pos x="0" y="0"/>
              </a:cxn>
            </a:cxnLst>
            <a:rect l="txL" t="txT" r="txR" b="txB"/>
            <a:pathLst>
              <a:path w="528" h="975">
                <a:moveTo>
                  <a:pt x="0" y="0"/>
                </a:moveTo>
                <a:lnTo>
                  <a:pt x="0" y="943"/>
                </a:lnTo>
                <a:lnTo>
                  <a:pt x="159" y="975"/>
                </a:lnTo>
                <a:lnTo>
                  <a:pt x="152" y="848"/>
                </a:lnTo>
                <a:lnTo>
                  <a:pt x="528" y="905"/>
                </a:lnTo>
                <a:lnTo>
                  <a:pt x="521" y="855"/>
                </a:lnTo>
                <a:lnTo>
                  <a:pt x="261" y="822"/>
                </a:lnTo>
                <a:lnTo>
                  <a:pt x="254" y="713"/>
                </a:lnTo>
                <a:lnTo>
                  <a:pt x="77" y="713"/>
                </a:lnTo>
                <a:lnTo>
                  <a:pt x="72" y="699"/>
                </a:lnTo>
                <a:lnTo>
                  <a:pt x="60" y="659"/>
                </a:lnTo>
                <a:lnTo>
                  <a:pt x="44" y="595"/>
                </a:lnTo>
                <a:lnTo>
                  <a:pt x="28" y="511"/>
                </a:lnTo>
                <a:lnTo>
                  <a:pt x="16" y="410"/>
                </a:lnTo>
                <a:lnTo>
                  <a:pt x="12" y="294"/>
                </a:lnTo>
                <a:lnTo>
                  <a:pt x="21" y="167"/>
                </a:lnTo>
                <a:lnTo>
                  <a:pt x="45" y="32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77" name="Freeform 638"/>
          <p:cNvSpPr/>
          <p:nvPr>
            <p:custDataLst>
              <p:tags r:id="rId598"/>
            </p:custDataLst>
          </p:nvPr>
        </p:nvSpPr>
        <p:spPr>
          <a:xfrm>
            <a:off x="5577205" y="3533775"/>
            <a:ext cx="154305" cy="30480"/>
          </a:xfrm>
          <a:custGeom>
            <a:avLst/>
            <a:gdLst>
              <a:gd name="txL" fmla="*/ 0 w 678"/>
              <a:gd name="txT" fmla="*/ 0 h 133"/>
              <a:gd name="txR" fmla="*/ 678 w 678"/>
              <a:gd name="txB" fmla="*/ 133 h 133"/>
            </a:gdLst>
            <a:ahLst/>
            <a:cxnLst>
              <a:cxn ang="0">
                <a:pos x="0" y="133"/>
              </a:cxn>
              <a:cxn ang="0">
                <a:pos x="4" y="132"/>
              </a:cxn>
              <a:cxn ang="0">
                <a:pos x="15" y="127"/>
              </a:cxn>
              <a:cxn ang="0">
                <a:pos x="32" y="122"/>
              </a:cxn>
              <a:cxn ang="0">
                <a:pos x="56" y="114"/>
              </a:cxn>
              <a:cxn ang="0">
                <a:pos x="86" y="104"/>
              </a:cxn>
              <a:cxn ang="0">
                <a:pos x="120" y="95"/>
              </a:cxn>
              <a:cxn ang="0">
                <a:pos x="160" y="86"/>
              </a:cxn>
              <a:cxn ang="0">
                <a:pos x="204" y="78"/>
              </a:cxn>
              <a:cxn ang="0">
                <a:pos x="252" y="70"/>
              </a:cxn>
              <a:cxn ang="0">
                <a:pos x="303" y="64"/>
              </a:cxn>
              <a:cxn ang="0">
                <a:pos x="358" y="60"/>
              </a:cxn>
              <a:cxn ang="0">
                <a:pos x="414" y="58"/>
              </a:cxn>
              <a:cxn ang="0">
                <a:pos x="474" y="60"/>
              </a:cxn>
              <a:cxn ang="0">
                <a:pos x="534" y="65"/>
              </a:cxn>
              <a:cxn ang="0">
                <a:pos x="596" y="74"/>
              </a:cxn>
              <a:cxn ang="0">
                <a:pos x="659" y="88"/>
              </a:cxn>
              <a:cxn ang="0">
                <a:pos x="678" y="0"/>
              </a:cxn>
              <a:cxn ang="0">
                <a:pos x="674" y="0"/>
              </a:cxn>
              <a:cxn ang="0">
                <a:pos x="659" y="0"/>
              </a:cxn>
              <a:cxn ang="0">
                <a:pos x="636" y="0"/>
              </a:cxn>
              <a:cxn ang="0">
                <a:pos x="606" y="1"/>
              </a:cxn>
              <a:cxn ang="0">
                <a:pos x="570" y="2"/>
              </a:cxn>
              <a:cxn ang="0">
                <a:pos x="527" y="3"/>
              </a:cxn>
              <a:cxn ang="0">
                <a:pos x="480" y="7"/>
              </a:cxn>
              <a:cxn ang="0">
                <a:pos x="430" y="9"/>
              </a:cxn>
              <a:cxn ang="0">
                <a:pos x="376" y="14"/>
              </a:cxn>
              <a:cxn ang="0">
                <a:pos x="320" y="18"/>
              </a:cxn>
              <a:cxn ang="0">
                <a:pos x="264" y="24"/>
              </a:cxn>
              <a:cxn ang="0">
                <a:pos x="208" y="32"/>
              </a:cxn>
              <a:cxn ang="0">
                <a:pos x="152" y="40"/>
              </a:cxn>
              <a:cxn ang="0">
                <a:pos x="98" y="50"/>
              </a:cxn>
              <a:cxn ang="0">
                <a:pos x="47" y="62"/>
              </a:cxn>
              <a:cxn ang="0">
                <a:pos x="0" y="76"/>
              </a:cxn>
              <a:cxn ang="0">
                <a:pos x="0" y="133"/>
              </a:cxn>
            </a:cxnLst>
            <a:rect l="txL" t="txT" r="txR" b="txB"/>
            <a:pathLst>
              <a:path w="678" h="133">
                <a:moveTo>
                  <a:pt x="0" y="133"/>
                </a:moveTo>
                <a:lnTo>
                  <a:pt x="4" y="132"/>
                </a:lnTo>
                <a:lnTo>
                  <a:pt x="15" y="127"/>
                </a:lnTo>
                <a:lnTo>
                  <a:pt x="32" y="122"/>
                </a:lnTo>
                <a:lnTo>
                  <a:pt x="56" y="114"/>
                </a:lnTo>
                <a:lnTo>
                  <a:pt x="86" y="104"/>
                </a:lnTo>
                <a:lnTo>
                  <a:pt x="120" y="95"/>
                </a:lnTo>
                <a:lnTo>
                  <a:pt x="160" y="86"/>
                </a:lnTo>
                <a:lnTo>
                  <a:pt x="204" y="78"/>
                </a:lnTo>
                <a:lnTo>
                  <a:pt x="252" y="70"/>
                </a:lnTo>
                <a:lnTo>
                  <a:pt x="303" y="64"/>
                </a:lnTo>
                <a:lnTo>
                  <a:pt x="358" y="60"/>
                </a:lnTo>
                <a:lnTo>
                  <a:pt x="414" y="58"/>
                </a:lnTo>
                <a:lnTo>
                  <a:pt x="474" y="60"/>
                </a:lnTo>
                <a:lnTo>
                  <a:pt x="534" y="65"/>
                </a:lnTo>
                <a:lnTo>
                  <a:pt x="596" y="74"/>
                </a:lnTo>
                <a:lnTo>
                  <a:pt x="659" y="88"/>
                </a:lnTo>
                <a:lnTo>
                  <a:pt x="678" y="0"/>
                </a:lnTo>
                <a:lnTo>
                  <a:pt x="674" y="0"/>
                </a:lnTo>
                <a:lnTo>
                  <a:pt x="659" y="0"/>
                </a:lnTo>
                <a:lnTo>
                  <a:pt x="636" y="0"/>
                </a:lnTo>
                <a:lnTo>
                  <a:pt x="606" y="1"/>
                </a:lnTo>
                <a:lnTo>
                  <a:pt x="570" y="2"/>
                </a:lnTo>
                <a:lnTo>
                  <a:pt x="527" y="3"/>
                </a:lnTo>
                <a:lnTo>
                  <a:pt x="480" y="7"/>
                </a:lnTo>
                <a:lnTo>
                  <a:pt x="430" y="9"/>
                </a:lnTo>
                <a:lnTo>
                  <a:pt x="376" y="14"/>
                </a:lnTo>
                <a:lnTo>
                  <a:pt x="320" y="18"/>
                </a:lnTo>
                <a:lnTo>
                  <a:pt x="264" y="24"/>
                </a:lnTo>
                <a:lnTo>
                  <a:pt x="208" y="32"/>
                </a:lnTo>
                <a:lnTo>
                  <a:pt x="152" y="40"/>
                </a:lnTo>
                <a:lnTo>
                  <a:pt x="98" y="50"/>
                </a:lnTo>
                <a:lnTo>
                  <a:pt x="47" y="62"/>
                </a:lnTo>
                <a:lnTo>
                  <a:pt x="0" y="76"/>
                </a:lnTo>
                <a:lnTo>
                  <a:pt x="0" y="13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78" name="Freeform 639"/>
          <p:cNvSpPr/>
          <p:nvPr>
            <p:custDataLst>
              <p:tags r:id="rId599"/>
            </p:custDataLst>
          </p:nvPr>
        </p:nvSpPr>
        <p:spPr>
          <a:xfrm>
            <a:off x="5486400" y="3811905"/>
            <a:ext cx="259080" cy="85725"/>
          </a:xfrm>
          <a:custGeom>
            <a:avLst/>
            <a:gdLst>
              <a:gd name="txL" fmla="*/ 0 w 1142"/>
              <a:gd name="txT" fmla="*/ 0 h 379"/>
              <a:gd name="txR" fmla="*/ 1142 w 1142"/>
              <a:gd name="txB" fmla="*/ 379 h 379"/>
            </a:gdLst>
            <a:ahLst/>
            <a:cxnLst>
              <a:cxn ang="0">
                <a:pos x="482" y="367"/>
              </a:cxn>
              <a:cxn ang="0">
                <a:pos x="485" y="366"/>
              </a:cxn>
              <a:cxn ang="0">
                <a:pos x="492" y="363"/>
              </a:cxn>
              <a:cxn ang="0">
                <a:pos x="502" y="359"/>
              </a:cxn>
              <a:cxn ang="0">
                <a:pos x="516" y="353"/>
              </a:cxn>
              <a:cxn ang="0">
                <a:pos x="533" y="346"/>
              </a:cxn>
              <a:cxn ang="0">
                <a:pos x="551" y="338"/>
              </a:cxn>
              <a:cxn ang="0">
                <a:pos x="572" y="328"/>
              </a:cxn>
              <a:cxn ang="0">
                <a:pos x="593" y="317"/>
              </a:cxn>
              <a:cxn ang="0">
                <a:pos x="616" y="306"/>
              </a:cxn>
              <a:cxn ang="0">
                <a:pos x="638" y="292"/>
              </a:cxn>
              <a:cxn ang="0">
                <a:pos x="660" y="279"/>
              </a:cxn>
              <a:cxn ang="0">
                <a:pos x="680" y="264"/>
              </a:cxn>
              <a:cxn ang="0">
                <a:pos x="700" y="249"/>
              </a:cxn>
              <a:cxn ang="0">
                <a:pos x="717" y="233"/>
              </a:cxn>
              <a:cxn ang="0">
                <a:pos x="732" y="217"/>
              </a:cxn>
              <a:cxn ang="0">
                <a:pos x="743" y="201"/>
              </a:cxn>
              <a:cxn ang="0">
                <a:pos x="0" y="20"/>
              </a:cxn>
              <a:cxn ang="0">
                <a:pos x="57" y="0"/>
              </a:cxn>
              <a:cxn ang="0">
                <a:pos x="1142" y="267"/>
              </a:cxn>
              <a:cxn ang="0">
                <a:pos x="1098" y="292"/>
              </a:cxn>
              <a:cxn ang="0">
                <a:pos x="784" y="212"/>
              </a:cxn>
              <a:cxn ang="0">
                <a:pos x="783" y="213"/>
              </a:cxn>
              <a:cxn ang="0">
                <a:pos x="781" y="216"/>
              </a:cxn>
              <a:cxn ang="0">
                <a:pos x="776" y="221"/>
              </a:cxn>
              <a:cxn ang="0">
                <a:pos x="769" y="228"/>
              </a:cxn>
              <a:cxn ang="0">
                <a:pos x="761" y="237"/>
              </a:cxn>
              <a:cxn ang="0">
                <a:pos x="750" y="246"/>
              </a:cxn>
              <a:cxn ang="0">
                <a:pos x="737" y="258"/>
              </a:cxn>
              <a:cxn ang="0">
                <a:pos x="721" y="269"/>
              </a:cxn>
              <a:cxn ang="0">
                <a:pos x="703" y="282"/>
              </a:cxn>
              <a:cxn ang="0">
                <a:pos x="684" y="295"/>
              </a:cxn>
              <a:cxn ang="0">
                <a:pos x="660" y="309"/>
              </a:cxn>
              <a:cxn ang="0">
                <a:pos x="635" y="323"/>
              </a:cxn>
              <a:cxn ang="0">
                <a:pos x="606" y="338"/>
              </a:cxn>
              <a:cxn ang="0">
                <a:pos x="574" y="352"/>
              </a:cxn>
              <a:cxn ang="0">
                <a:pos x="540" y="366"/>
              </a:cxn>
              <a:cxn ang="0">
                <a:pos x="502" y="379"/>
              </a:cxn>
              <a:cxn ang="0">
                <a:pos x="482" y="367"/>
              </a:cxn>
            </a:cxnLst>
            <a:rect l="txL" t="txT" r="txR" b="txB"/>
            <a:pathLst>
              <a:path w="1142" h="379">
                <a:moveTo>
                  <a:pt x="482" y="367"/>
                </a:moveTo>
                <a:lnTo>
                  <a:pt x="485" y="366"/>
                </a:lnTo>
                <a:lnTo>
                  <a:pt x="492" y="363"/>
                </a:lnTo>
                <a:lnTo>
                  <a:pt x="502" y="359"/>
                </a:lnTo>
                <a:lnTo>
                  <a:pt x="516" y="353"/>
                </a:lnTo>
                <a:lnTo>
                  <a:pt x="533" y="346"/>
                </a:lnTo>
                <a:lnTo>
                  <a:pt x="551" y="338"/>
                </a:lnTo>
                <a:lnTo>
                  <a:pt x="572" y="328"/>
                </a:lnTo>
                <a:lnTo>
                  <a:pt x="593" y="317"/>
                </a:lnTo>
                <a:lnTo>
                  <a:pt x="616" y="306"/>
                </a:lnTo>
                <a:lnTo>
                  <a:pt x="638" y="292"/>
                </a:lnTo>
                <a:lnTo>
                  <a:pt x="660" y="279"/>
                </a:lnTo>
                <a:lnTo>
                  <a:pt x="680" y="264"/>
                </a:lnTo>
                <a:lnTo>
                  <a:pt x="700" y="249"/>
                </a:lnTo>
                <a:lnTo>
                  <a:pt x="717" y="233"/>
                </a:lnTo>
                <a:lnTo>
                  <a:pt x="732" y="217"/>
                </a:lnTo>
                <a:lnTo>
                  <a:pt x="743" y="201"/>
                </a:lnTo>
                <a:lnTo>
                  <a:pt x="0" y="20"/>
                </a:lnTo>
                <a:lnTo>
                  <a:pt x="57" y="0"/>
                </a:lnTo>
                <a:lnTo>
                  <a:pt x="1142" y="267"/>
                </a:lnTo>
                <a:lnTo>
                  <a:pt x="1098" y="292"/>
                </a:lnTo>
                <a:lnTo>
                  <a:pt x="784" y="212"/>
                </a:lnTo>
                <a:lnTo>
                  <a:pt x="783" y="213"/>
                </a:lnTo>
                <a:lnTo>
                  <a:pt x="781" y="216"/>
                </a:lnTo>
                <a:lnTo>
                  <a:pt x="776" y="221"/>
                </a:lnTo>
                <a:lnTo>
                  <a:pt x="769" y="228"/>
                </a:lnTo>
                <a:lnTo>
                  <a:pt x="761" y="237"/>
                </a:lnTo>
                <a:lnTo>
                  <a:pt x="750" y="246"/>
                </a:lnTo>
                <a:lnTo>
                  <a:pt x="737" y="258"/>
                </a:lnTo>
                <a:lnTo>
                  <a:pt x="721" y="269"/>
                </a:lnTo>
                <a:lnTo>
                  <a:pt x="703" y="282"/>
                </a:lnTo>
                <a:lnTo>
                  <a:pt x="684" y="295"/>
                </a:lnTo>
                <a:lnTo>
                  <a:pt x="660" y="309"/>
                </a:lnTo>
                <a:lnTo>
                  <a:pt x="635" y="323"/>
                </a:lnTo>
                <a:lnTo>
                  <a:pt x="606" y="338"/>
                </a:lnTo>
                <a:lnTo>
                  <a:pt x="574" y="352"/>
                </a:lnTo>
                <a:lnTo>
                  <a:pt x="540" y="366"/>
                </a:lnTo>
                <a:lnTo>
                  <a:pt x="502" y="379"/>
                </a:lnTo>
                <a:lnTo>
                  <a:pt x="482" y="36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79" name="Freeform 640"/>
          <p:cNvSpPr/>
          <p:nvPr>
            <p:custDataLst>
              <p:tags r:id="rId600"/>
            </p:custDataLst>
          </p:nvPr>
        </p:nvSpPr>
        <p:spPr>
          <a:xfrm>
            <a:off x="5432425" y="3834130"/>
            <a:ext cx="265430" cy="76200"/>
          </a:xfrm>
          <a:custGeom>
            <a:avLst/>
            <a:gdLst>
              <a:gd name="txL" fmla="*/ 0 w 1163"/>
              <a:gd name="txT" fmla="*/ 0 h 340"/>
              <a:gd name="txR" fmla="*/ 1163 w 1163"/>
              <a:gd name="txB" fmla="*/ 340 h 340"/>
            </a:gdLst>
            <a:ahLst/>
            <a:cxnLst>
              <a:cxn ang="0">
                <a:pos x="0" y="0"/>
              </a:cxn>
              <a:cxn ang="0">
                <a:pos x="1137" y="340"/>
              </a:cxn>
              <a:cxn ang="0">
                <a:pos x="1163" y="340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63" h="340">
                <a:moveTo>
                  <a:pt x="0" y="0"/>
                </a:moveTo>
                <a:lnTo>
                  <a:pt x="1137" y="340"/>
                </a:lnTo>
                <a:lnTo>
                  <a:pt x="1163" y="340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80" name="Freeform 641"/>
          <p:cNvSpPr/>
          <p:nvPr>
            <p:custDataLst>
              <p:tags r:id="rId601"/>
            </p:custDataLst>
          </p:nvPr>
        </p:nvSpPr>
        <p:spPr>
          <a:xfrm>
            <a:off x="5476875" y="3822700"/>
            <a:ext cx="260350" cy="69850"/>
          </a:xfrm>
          <a:custGeom>
            <a:avLst/>
            <a:gdLst>
              <a:gd name="txL" fmla="*/ 0 w 1149"/>
              <a:gd name="txT" fmla="*/ 0 h 303"/>
              <a:gd name="txR" fmla="*/ 1149 w 1149"/>
              <a:gd name="txB" fmla="*/ 303 h 303"/>
            </a:gdLst>
            <a:ahLst/>
            <a:cxnLst>
              <a:cxn ang="0">
                <a:pos x="0" y="1"/>
              </a:cxn>
              <a:cxn ang="0">
                <a:pos x="1124" y="303"/>
              </a:cxn>
              <a:cxn ang="0">
                <a:pos x="1149" y="302"/>
              </a:cxn>
              <a:cxn ang="0">
                <a:pos x="34" y="0"/>
              </a:cxn>
              <a:cxn ang="0">
                <a:pos x="0" y="1"/>
              </a:cxn>
            </a:cxnLst>
            <a:rect l="txL" t="txT" r="txR" b="txB"/>
            <a:pathLst>
              <a:path w="1149" h="303">
                <a:moveTo>
                  <a:pt x="0" y="1"/>
                </a:moveTo>
                <a:lnTo>
                  <a:pt x="1124" y="303"/>
                </a:lnTo>
                <a:lnTo>
                  <a:pt x="1149" y="302"/>
                </a:lnTo>
                <a:lnTo>
                  <a:pt x="34" y="0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81" name="Freeform 642"/>
          <p:cNvSpPr/>
          <p:nvPr>
            <p:custDataLst>
              <p:tags r:id="rId602"/>
            </p:custDataLst>
          </p:nvPr>
        </p:nvSpPr>
        <p:spPr>
          <a:xfrm>
            <a:off x="5456555" y="3827780"/>
            <a:ext cx="262255" cy="76200"/>
          </a:xfrm>
          <a:custGeom>
            <a:avLst/>
            <a:gdLst>
              <a:gd name="txL" fmla="*/ 0 w 1155"/>
              <a:gd name="txT" fmla="*/ 0 h 336"/>
              <a:gd name="txR" fmla="*/ 1155 w 1155"/>
              <a:gd name="txB" fmla="*/ 336 h 336"/>
            </a:gdLst>
            <a:ahLst/>
            <a:cxnLst>
              <a:cxn ang="0">
                <a:pos x="0" y="0"/>
              </a:cxn>
              <a:cxn ang="0">
                <a:pos x="1134" y="336"/>
              </a:cxn>
              <a:cxn ang="0">
                <a:pos x="1155" y="328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55" h="336">
                <a:moveTo>
                  <a:pt x="0" y="0"/>
                </a:moveTo>
                <a:lnTo>
                  <a:pt x="1134" y="336"/>
                </a:lnTo>
                <a:lnTo>
                  <a:pt x="1155" y="328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02" name="AutoShape 644"/>
          <p:cNvSpPr>
            <a:spLocks noChangeAspect="1" noTextEdit="1"/>
          </p:cNvSpPr>
          <p:nvPr>
            <p:custDataLst>
              <p:tags r:id="rId603"/>
            </p:custDataLst>
          </p:nvPr>
        </p:nvSpPr>
        <p:spPr>
          <a:xfrm>
            <a:off x="2365375" y="2100580"/>
            <a:ext cx="495300" cy="4127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03" name="Freeform 645"/>
          <p:cNvSpPr/>
          <p:nvPr>
            <p:custDataLst>
              <p:tags r:id="rId604"/>
            </p:custDataLst>
          </p:nvPr>
        </p:nvSpPr>
        <p:spPr>
          <a:xfrm>
            <a:off x="2355850" y="2097405"/>
            <a:ext cx="487680" cy="409575"/>
          </a:xfrm>
          <a:custGeom>
            <a:avLst/>
            <a:gdLst>
              <a:gd name="txL" fmla="*/ 0 w 2150"/>
              <a:gd name="txT" fmla="*/ 0 h 1804"/>
              <a:gd name="txR" fmla="*/ 2150 w 2150"/>
              <a:gd name="txB" fmla="*/ 1804 h 1804"/>
            </a:gdLst>
            <a:ahLst/>
            <a:cxnLst>
              <a:cxn ang="0">
                <a:pos x="606" y="129"/>
              </a:cxn>
              <a:cxn ang="0">
                <a:pos x="611" y="128"/>
              </a:cxn>
              <a:cxn ang="0">
                <a:pos x="623" y="123"/>
              </a:cxn>
              <a:cxn ang="0">
                <a:pos x="645" y="115"/>
              </a:cxn>
              <a:cxn ang="0">
                <a:pos x="676" y="107"/>
              </a:cxn>
              <a:cxn ang="0">
                <a:pos x="715" y="95"/>
              </a:cxn>
              <a:cxn ang="0">
                <a:pos x="763" y="84"/>
              </a:cxn>
              <a:cxn ang="0">
                <a:pos x="820" y="71"/>
              </a:cxn>
              <a:cxn ang="0">
                <a:pos x="886" y="59"/>
              </a:cxn>
              <a:cxn ang="0">
                <a:pos x="961" y="46"/>
              </a:cxn>
              <a:cxn ang="0">
                <a:pos x="1044" y="35"/>
              </a:cxn>
              <a:cxn ang="0">
                <a:pos x="1138" y="23"/>
              </a:cxn>
              <a:cxn ang="0">
                <a:pos x="1240" y="14"/>
              </a:cxn>
              <a:cxn ang="0">
                <a:pos x="1350" y="7"/>
              </a:cxn>
              <a:cxn ang="0">
                <a:pos x="1470" y="1"/>
              </a:cxn>
              <a:cxn ang="0">
                <a:pos x="1601" y="0"/>
              </a:cxn>
              <a:cxn ang="0">
                <a:pos x="1739" y="1"/>
              </a:cxn>
              <a:cxn ang="0">
                <a:pos x="1799" y="248"/>
              </a:cxn>
              <a:cxn ang="0">
                <a:pos x="1820" y="259"/>
              </a:cxn>
              <a:cxn ang="0">
                <a:pos x="1868" y="292"/>
              </a:cxn>
              <a:cxn ang="0">
                <a:pos x="1920" y="351"/>
              </a:cxn>
              <a:cxn ang="0">
                <a:pos x="1951" y="436"/>
              </a:cxn>
              <a:cxn ang="0">
                <a:pos x="2078" y="1009"/>
              </a:cxn>
              <a:cxn ang="0">
                <a:pos x="2129" y="1247"/>
              </a:cxn>
              <a:cxn ang="0">
                <a:pos x="2137" y="1264"/>
              </a:cxn>
              <a:cxn ang="0">
                <a:pos x="2149" y="1310"/>
              </a:cxn>
              <a:cxn ang="0">
                <a:pos x="2147" y="1380"/>
              </a:cxn>
              <a:cxn ang="0">
                <a:pos x="2117" y="1468"/>
              </a:cxn>
              <a:cxn ang="0">
                <a:pos x="0" y="1413"/>
              </a:cxn>
              <a:cxn ang="0">
                <a:pos x="212" y="1302"/>
              </a:cxn>
              <a:cxn ang="0">
                <a:pos x="213" y="247"/>
              </a:cxn>
              <a:cxn ang="0">
                <a:pos x="223" y="240"/>
              </a:cxn>
              <a:cxn ang="0">
                <a:pos x="245" y="228"/>
              </a:cxn>
              <a:cxn ang="0">
                <a:pos x="276" y="214"/>
              </a:cxn>
              <a:cxn ang="0">
                <a:pos x="316" y="201"/>
              </a:cxn>
              <a:cxn ang="0">
                <a:pos x="366" y="194"/>
              </a:cxn>
              <a:cxn ang="0">
                <a:pos x="424" y="193"/>
              </a:cxn>
              <a:cxn ang="0">
                <a:pos x="493" y="203"/>
              </a:cxn>
              <a:cxn ang="0">
                <a:pos x="582" y="239"/>
              </a:cxn>
            </a:cxnLst>
            <a:rect l="txL" t="txT" r="txR" b="txB"/>
            <a:pathLst>
              <a:path w="2150" h="1804">
                <a:moveTo>
                  <a:pt x="582" y="239"/>
                </a:moveTo>
                <a:lnTo>
                  <a:pt x="606" y="129"/>
                </a:lnTo>
                <a:lnTo>
                  <a:pt x="607" y="129"/>
                </a:lnTo>
                <a:lnTo>
                  <a:pt x="611" y="128"/>
                </a:lnTo>
                <a:lnTo>
                  <a:pt x="616" y="125"/>
                </a:lnTo>
                <a:lnTo>
                  <a:pt x="623" y="123"/>
                </a:lnTo>
                <a:lnTo>
                  <a:pt x="633" y="120"/>
                </a:lnTo>
                <a:lnTo>
                  <a:pt x="645" y="115"/>
                </a:lnTo>
                <a:lnTo>
                  <a:pt x="659" y="112"/>
                </a:lnTo>
                <a:lnTo>
                  <a:pt x="676" y="107"/>
                </a:lnTo>
                <a:lnTo>
                  <a:pt x="694" y="101"/>
                </a:lnTo>
                <a:lnTo>
                  <a:pt x="715" y="95"/>
                </a:lnTo>
                <a:lnTo>
                  <a:pt x="738" y="90"/>
                </a:lnTo>
                <a:lnTo>
                  <a:pt x="763" y="84"/>
                </a:lnTo>
                <a:lnTo>
                  <a:pt x="790" y="78"/>
                </a:lnTo>
                <a:lnTo>
                  <a:pt x="820" y="71"/>
                </a:lnTo>
                <a:lnTo>
                  <a:pt x="852" y="64"/>
                </a:lnTo>
                <a:lnTo>
                  <a:pt x="886" y="59"/>
                </a:lnTo>
                <a:lnTo>
                  <a:pt x="922" y="52"/>
                </a:lnTo>
                <a:lnTo>
                  <a:pt x="961" y="46"/>
                </a:lnTo>
                <a:lnTo>
                  <a:pt x="1002" y="40"/>
                </a:lnTo>
                <a:lnTo>
                  <a:pt x="1044" y="35"/>
                </a:lnTo>
                <a:lnTo>
                  <a:pt x="1090" y="29"/>
                </a:lnTo>
                <a:lnTo>
                  <a:pt x="1138" y="23"/>
                </a:lnTo>
                <a:lnTo>
                  <a:pt x="1187" y="18"/>
                </a:lnTo>
                <a:lnTo>
                  <a:pt x="1240" y="14"/>
                </a:lnTo>
                <a:lnTo>
                  <a:pt x="1294" y="10"/>
                </a:lnTo>
                <a:lnTo>
                  <a:pt x="1350" y="7"/>
                </a:lnTo>
                <a:lnTo>
                  <a:pt x="1410" y="4"/>
                </a:lnTo>
                <a:lnTo>
                  <a:pt x="1470" y="1"/>
                </a:lnTo>
                <a:lnTo>
                  <a:pt x="1535" y="0"/>
                </a:lnTo>
                <a:lnTo>
                  <a:pt x="1601" y="0"/>
                </a:lnTo>
                <a:lnTo>
                  <a:pt x="1668" y="0"/>
                </a:lnTo>
                <a:lnTo>
                  <a:pt x="1739" y="1"/>
                </a:lnTo>
                <a:lnTo>
                  <a:pt x="1816" y="44"/>
                </a:lnTo>
                <a:lnTo>
                  <a:pt x="1799" y="248"/>
                </a:lnTo>
                <a:lnTo>
                  <a:pt x="1804" y="251"/>
                </a:lnTo>
                <a:lnTo>
                  <a:pt x="1820" y="259"/>
                </a:lnTo>
                <a:lnTo>
                  <a:pt x="1842" y="272"/>
                </a:lnTo>
                <a:lnTo>
                  <a:pt x="1868" y="292"/>
                </a:lnTo>
                <a:lnTo>
                  <a:pt x="1896" y="318"/>
                </a:lnTo>
                <a:lnTo>
                  <a:pt x="1920" y="351"/>
                </a:lnTo>
                <a:lnTo>
                  <a:pt x="1939" y="390"/>
                </a:lnTo>
                <a:lnTo>
                  <a:pt x="1951" y="436"/>
                </a:lnTo>
                <a:lnTo>
                  <a:pt x="2125" y="593"/>
                </a:lnTo>
                <a:lnTo>
                  <a:pt x="2078" y="1009"/>
                </a:lnTo>
                <a:lnTo>
                  <a:pt x="1799" y="1149"/>
                </a:lnTo>
                <a:lnTo>
                  <a:pt x="2129" y="1247"/>
                </a:lnTo>
                <a:lnTo>
                  <a:pt x="2131" y="1251"/>
                </a:lnTo>
                <a:lnTo>
                  <a:pt x="2137" y="1264"/>
                </a:lnTo>
                <a:lnTo>
                  <a:pt x="2143" y="1284"/>
                </a:lnTo>
                <a:lnTo>
                  <a:pt x="2149" y="1310"/>
                </a:lnTo>
                <a:lnTo>
                  <a:pt x="2150" y="1342"/>
                </a:lnTo>
                <a:lnTo>
                  <a:pt x="2147" y="1380"/>
                </a:lnTo>
                <a:lnTo>
                  <a:pt x="2136" y="1423"/>
                </a:lnTo>
                <a:lnTo>
                  <a:pt x="2117" y="1468"/>
                </a:lnTo>
                <a:lnTo>
                  <a:pt x="1244" y="1804"/>
                </a:lnTo>
                <a:lnTo>
                  <a:pt x="0" y="1413"/>
                </a:lnTo>
                <a:lnTo>
                  <a:pt x="22" y="1367"/>
                </a:lnTo>
                <a:lnTo>
                  <a:pt x="212" y="1302"/>
                </a:lnTo>
                <a:lnTo>
                  <a:pt x="212" y="248"/>
                </a:lnTo>
                <a:lnTo>
                  <a:pt x="213" y="247"/>
                </a:lnTo>
                <a:lnTo>
                  <a:pt x="217" y="244"/>
                </a:lnTo>
                <a:lnTo>
                  <a:pt x="223" y="240"/>
                </a:lnTo>
                <a:lnTo>
                  <a:pt x="232" y="234"/>
                </a:lnTo>
                <a:lnTo>
                  <a:pt x="245" y="228"/>
                </a:lnTo>
                <a:lnTo>
                  <a:pt x="258" y="221"/>
                </a:lnTo>
                <a:lnTo>
                  <a:pt x="276" y="214"/>
                </a:lnTo>
                <a:lnTo>
                  <a:pt x="294" y="207"/>
                </a:lnTo>
                <a:lnTo>
                  <a:pt x="316" y="201"/>
                </a:lnTo>
                <a:lnTo>
                  <a:pt x="340" y="197"/>
                </a:lnTo>
                <a:lnTo>
                  <a:pt x="366" y="194"/>
                </a:lnTo>
                <a:lnTo>
                  <a:pt x="393" y="192"/>
                </a:lnTo>
                <a:lnTo>
                  <a:pt x="424" y="193"/>
                </a:lnTo>
                <a:lnTo>
                  <a:pt x="457" y="197"/>
                </a:lnTo>
                <a:lnTo>
                  <a:pt x="493" y="203"/>
                </a:lnTo>
                <a:lnTo>
                  <a:pt x="529" y="214"/>
                </a:lnTo>
                <a:lnTo>
                  <a:pt x="582" y="239"/>
                </a:lnTo>
                <a:close/>
              </a:path>
            </a:pathLst>
          </a:custGeom>
          <a:solidFill>
            <a:srgbClr val="FF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04" name="Freeform 646"/>
          <p:cNvSpPr/>
          <p:nvPr>
            <p:custDataLst>
              <p:tags r:id="rId605"/>
            </p:custDataLst>
          </p:nvPr>
        </p:nvSpPr>
        <p:spPr>
          <a:xfrm>
            <a:off x="2535555" y="2135505"/>
            <a:ext cx="155575" cy="177800"/>
          </a:xfrm>
          <a:custGeom>
            <a:avLst/>
            <a:gdLst>
              <a:gd name="txL" fmla="*/ 0 w 690"/>
              <a:gd name="txT" fmla="*/ 0 h 782"/>
              <a:gd name="txR" fmla="*/ 690 w 690"/>
              <a:gd name="txB" fmla="*/ 782 h 782"/>
            </a:gdLst>
            <a:ahLst/>
            <a:cxnLst>
              <a:cxn ang="0">
                <a:pos x="684" y="29"/>
              </a:cxn>
              <a:cxn ang="0">
                <a:pos x="681" y="28"/>
              </a:cxn>
              <a:cxn ang="0">
                <a:pos x="670" y="25"/>
              </a:cxn>
              <a:cxn ang="0">
                <a:pos x="652" y="21"/>
              </a:cxn>
              <a:cxn ang="0">
                <a:pos x="628" y="16"/>
              </a:cxn>
              <a:cxn ang="0">
                <a:pos x="600" y="11"/>
              </a:cxn>
              <a:cxn ang="0">
                <a:pos x="566" y="7"/>
              </a:cxn>
              <a:cxn ang="0">
                <a:pos x="527" y="3"/>
              </a:cxn>
              <a:cxn ang="0">
                <a:pos x="483" y="1"/>
              </a:cxn>
              <a:cxn ang="0">
                <a:pos x="436" y="0"/>
              </a:cxn>
              <a:cxn ang="0">
                <a:pos x="386" y="2"/>
              </a:cxn>
              <a:cxn ang="0">
                <a:pos x="333" y="7"/>
              </a:cxn>
              <a:cxn ang="0">
                <a:pos x="277" y="16"/>
              </a:cxn>
              <a:cxn ang="0">
                <a:pos x="221" y="28"/>
              </a:cxn>
              <a:cxn ang="0">
                <a:pos x="163" y="45"/>
              </a:cxn>
              <a:cxn ang="0">
                <a:pos x="104" y="65"/>
              </a:cxn>
              <a:cxn ang="0">
                <a:pos x="44" y="93"/>
              </a:cxn>
              <a:cxn ang="0">
                <a:pos x="40" y="108"/>
              </a:cxn>
              <a:cxn ang="0">
                <a:pos x="29" y="150"/>
              </a:cxn>
              <a:cxn ang="0">
                <a:pos x="17" y="216"/>
              </a:cxn>
              <a:cxn ang="0">
                <a:pos x="5" y="301"/>
              </a:cxn>
              <a:cxn ang="0">
                <a:pos x="0" y="402"/>
              </a:cxn>
              <a:cxn ang="0">
                <a:pos x="4" y="516"/>
              </a:cxn>
              <a:cxn ang="0">
                <a:pos x="21" y="638"/>
              </a:cxn>
              <a:cxn ang="0">
                <a:pos x="57" y="763"/>
              </a:cxn>
              <a:cxn ang="0">
                <a:pos x="60" y="763"/>
              </a:cxn>
              <a:cxn ang="0">
                <a:pos x="69" y="762"/>
              </a:cxn>
              <a:cxn ang="0">
                <a:pos x="84" y="759"/>
              </a:cxn>
              <a:cxn ang="0">
                <a:pos x="105" y="758"/>
              </a:cxn>
              <a:cxn ang="0">
                <a:pos x="131" y="756"/>
              </a:cxn>
              <a:cxn ang="0">
                <a:pos x="162" y="754"/>
              </a:cxn>
              <a:cxn ang="0">
                <a:pos x="198" y="753"/>
              </a:cxn>
              <a:cxn ang="0">
                <a:pos x="239" y="751"/>
              </a:cxn>
              <a:cxn ang="0">
                <a:pos x="283" y="750"/>
              </a:cxn>
              <a:cxn ang="0">
                <a:pos x="331" y="751"/>
              </a:cxn>
              <a:cxn ang="0">
                <a:pos x="384" y="753"/>
              </a:cxn>
              <a:cxn ang="0">
                <a:pos x="440" y="755"/>
              </a:cxn>
              <a:cxn ang="0">
                <a:pos x="498" y="759"/>
              </a:cxn>
              <a:cxn ang="0">
                <a:pos x="560" y="765"/>
              </a:cxn>
              <a:cxn ang="0">
                <a:pos x="624" y="773"/>
              </a:cxn>
              <a:cxn ang="0">
                <a:pos x="690" y="782"/>
              </a:cxn>
              <a:cxn ang="0">
                <a:pos x="687" y="759"/>
              </a:cxn>
              <a:cxn ang="0">
                <a:pos x="680" y="697"/>
              </a:cxn>
              <a:cxn ang="0">
                <a:pos x="670" y="604"/>
              </a:cxn>
              <a:cxn ang="0">
                <a:pos x="662" y="492"/>
              </a:cxn>
              <a:cxn ang="0">
                <a:pos x="656" y="368"/>
              </a:cxn>
              <a:cxn ang="0">
                <a:pos x="656" y="244"/>
              </a:cxn>
              <a:cxn ang="0">
                <a:pos x="665" y="128"/>
              </a:cxn>
              <a:cxn ang="0">
                <a:pos x="684" y="29"/>
              </a:cxn>
            </a:cxnLst>
            <a:rect l="txL" t="txT" r="txR" b="txB"/>
            <a:pathLst>
              <a:path w="690" h="782">
                <a:moveTo>
                  <a:pt x="684" y="29"/>
                </a:moveTo>
                <a:lnTo>
                  <a:pt x="681" y="28"/>
                </a:lnTo>
                <a:lnTo>
                  <a:pt x="670" y="25"/>
                </a:lnTo>
                <a:lnTo>
                  <a:pt x="652" y="21"/>
                </a:lnTo>
                <a:lnTo>
                  <a:pt x="628" y="16"/>
                </a:lnTo>
                <a:lnTo>
                  <a:pt x="600" y="11"/>
                </a:lnTo>
                <a:lnTo>
                  <a:pt x="566" y="7"/>
                </a:lnTo>
                <a:lnTo>
                  <a:pt x="527" y="3"/>
                </a:lnTo>
                <a:lnTo>
                  <a:pt x="483" y="1"/>
                </a:lnTo>
                <a:lnTo>
                  <a:pt x="436" y="0"/>
                </a:lnTo>
                <a:lnTo>
                  <a:pt x="386" y="2"/>
                </a:lnTo>
                <a:lnTo>
                  <a:pt x="333" y="7"/>
                </a:lnTo>
                <a:lnTo>
                  <a:pt x="277" y="16"/>
                </a:lnTo>
                <a:lnTo>
                  <a:pt x="221" y="28"/>
                </a:lnTo>
                <a:lnTo>
                  <a:pt x="163" y="45"/>
                </a:lnTo>
                <a:lnTo>
                  <a:pt x="104" y="65"/>
                </a:lnTo>
                <a:lnTo>
                  <a:pt x="44" y="93"/>
                </a:lnTo>
                <a:lnTo>
                  <a:pt x="40" y="108"/>
                </a:lnTo>
                <a:lnTo>
                  <a:pt x="29" y="150"/>
                </a:lnTo>
                <a:lnTo>
                  <a:pt x="17" y="216"/>
                </a:lnTo>
                <a:lnTo>
                  <a:pt x="5" y="301"/>
                </a:lnTo>
                <a:lnTo>
                  <a:pt x="0" y="402"/>
                </a:lnTo>
                <a:lnTo>
                  <a:pt x="4" y="516"/>
                </a:lnTo>
                <a:lnTo>
                  <a:pt x="21" y="638"/>
                </a:lnTo>
                <a:lnTo>
                  <a:pt x="57" y="763"/>
                </a:lnTo>
                <a:lnTo>
                  <a:pt x="60" y="763"/>
                </a:lnTo>
                <a:lnTo>
                  <a:pt x="69" y="762"/>
                </a:lnTo>
                <a:lnTo>
                  <a:pt x="84" y="759"/>
                </a:lnTo>
                <a:lnTo>
                  <a:pt x="105" y="758"/>
                </a:lnTo>
                <a:lnTo>
                  <a:pt x="131" y="756"/>
                </a:lnTo>
                <a:lnTo>
                  <a:pt x="162" y="754"/>
                </a:lnTo>
                <a:lnTo>
                  <a:pt x="198" y="753"/>
                </a:lnTo>
                <a:lnTo>
                  <a:pt x="239" y="751"/>
                </a:lnTo>
                <a:lnTo>
                  <a:pt x="283" y="750"/>
                </a:lnTo>
                <a:lnTo>
                  <a:pt x="331" y="751"/>
                </a:lnTo>
                <a:lnTo>
                  <a:pt x="384" y="753"/>
                </a:lnTo>
                <a:lnTo>
                  <a:pt x="440" y="755"/>
                </a:lnTo>
                <a:lnTo>
                  <a:pt x="498" y="759"/>
                </a:lnTo>
                <a:lnTo>
                  <a:pt x="560" y="765"/>
                </a:lnTo>
                <a:lnTo>
                  <a:pt x="624" y="773"/>
                </a:lnTo>
                <a:lnTo>
                  <a:pt x="690" y="782"/>
                </a:lnTo>
                <a:lnTo>
                  <a:pt x="687" y="759"/>
                </a:lnTo>
                <a:lnTo>
                  <a:pt x="680" y="697"/>
                </a:lnTo>
                <a:lnTo>
                  <a:pt x="670" y="604"/>
                </a:lnTo>
                <a:lnTo>
                  <a:pt x="662" y="492"/>
                </a:lnTo>
                <a:lnTo>
                  <a:pt x="656" y="368"/>
                </a:lnTo>
                <a:lnTo>
                  <a:pt x="656" y="244"/>
                </a:lnTo>
                <a:lnTo>
                  <a:pt x="665" y="128"/>
                </a:lnTo>
                <a:lnTo>
                  <a:pt x="684" y="29"/>
                </a:lnTo>
                <a:close/>
              </a:path>
            </a:pathLst>
          </a:custGeom>
          <a:solidFill>
            <a:srgbClr val="FF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05" name="Freeform 647"/>
          <p:cNvSpPr/>
          <p:nvPr>
            <p:custDataLst>
              <p:tags r:id="rId606"/>
            </p:custDataLst>
          </p:nvPr>
        </p:nvSpPr>
        <p:spPr>
          <a:xfrm>
            <a:off x="2551430" y="2184400"/>
            <a:ext cx="259080" cy="176530"/>
          </a:xfrm>
          <a:custGeom>
            <a:avLst/>
            <a:gdLst>
              <a:gd name="txL" fmla="*/ 0 w 1139"/>
              <a:gd name="txT" fmla="*/ 0 h 778"/>
              <a:gd name="txR" fmla="*/ 1139 w 1139"/>
              <a:gd name="txB" fmla="*/ 778 h 778"/>
            </a:gdLst>
            <a:ahLst/>
            <a:cxnLst>
              <a:cxn ang="0">
                <a:pos x="7" y="587"/>
              </a:cxn>
              <a:cxn ang="0">
                <a:pos x="0" y="682"/>
              </a:cxn>
              <a:cxn ang="0">
                <a:pos x="742" y="778"/>
              </a:cxn>
              <a:cxn ang="0">
                <a:pos x="748" y="775"/>
              </a:cxn>
              <a:cxn ang="0">
                <a:pos x="763" y="767"/>
              </a:cxn>
              <a:cxn ang="0">
                <a:pos x="787" y="755"/>
              </a:cxn>
              <a:cxn ang="0">
                <a:pos x="816" y="737"/>
              </a:cxn>
              <a:cxn ang="0">
                <a:pos x="852" y="714"/>
              </a:cxn>
              <a:cxn ang="0">
                <a:pos x="891" y="686"/>
              </a:cxn>
              <a:cxn ang="0">
                <a:pos x="932" y="652"/>
              </a:cxn>
              <a:cxn ang="0">
                <a:pos x="973" y="613"/>
              </a:cxn>
              <a:cxn ang="0">
                <a:pos x="1013" y="570"/>
              </a:cxn>
              <a:cxn ang="0">
                <a:pos x="1051" y="521"/>
              </a:cxn>
              <a:cxn ang="0">
                <a:pos x="1083" y="466"/>
              </a:cxn>
              <a:cxn ang="0">
                <a:pos x="1109" y="406"/>
              </a:cxn>
              <a:cxn ang="0">
                <a:pos x="1129" y="342"/>
              </a:cxn>
              <a:cxn ang="0">
                <a:pos x="1139" y="271"/>
              </a:cxn>
              <a:cxn ang="0">
                <a:pos x="1138" y="196"/>
              </a:cxn>
              <a:cxn ang="0">
                <a:pos x="1124" y="115"/>
              </a:cxn>
              <a:cxn ang="0">
                <a:pos x="1122" y="110"/>
              </a:cxn>
              <a:cxn ang="0">
                <a:pos x="1115" y="97"/>
              </a:cxn>
              <a:cxn ang="0">
                <a:pos x="1102" y="80"/>
              </a:cxn>
              <a:cxn ang="0">
                <a:pos x="1086" y="59"/>
              </a:cxn>
              <a:cxn ang="0">
                <a:pos x="1066" y="39"/>
              </a:cxn>
              <a:cxn ang="0">
                <a:pos x="1041" y="20"/>
              </a:cxn>
              <a:cxn ang="0">
                <a:pos x="1011" y="7"/>
              </a:cxn>
              <a:cxn ang="0">
                <a:pos x="978" y="0"/>
              </a:cxn>
              <a:cxn ang="0">
                <a:pos x="982" y="12"/>
              </a:cxn>
              <a:cxn ang="0">
                <a:pos x="994" y="46"/>
              </a:cxn>
              <a:cxn ang="0">
                <a:pos x="1007" y="100"/>
              </a:cxn>
              <a:cxn ang="0">
                <a:pos x="1019" y="169"/>
              </a:cxn>
              <a:cxn ang="0">
                <a:pos x="1022" y="252"/>
              </a:cxn>
              <a:cxn ang="0">
                <a:pos x="1013" y="344"/>
              </a:cxn>
              <a:cxn ang="0">
                <a:pos x="987" y="444"/>
              </a:cxn>
              <a:cxn ang="0">
                <a:pos x="940" y="549"/>
              </a:cxn>
              <a:cxn ang="0">
                <a:pos x="939" y="550"/>
              </a:cxn>
              <a:cxn ang="0">
                <a:pos x="934" y="553"/>
              </a:cxn>
              <a:cxn ang="0">
                <a:pos x="927" y="559"/>
              </a:cxn>
              <a:cxn ang="0">
                <a:pos x="917" y="567"/>
              </a:cxn>
              <a:cxn ang="0">
                <a:pos x="904" y="575"/>
              </a:cxn>
              <a:cxn ang="0">
                <a:pos x="890" y="585"/>
              </a:cxn>
              <a:cxn ang="0">
                <a:pos x="871" y="594"/>
              </a:cxn>
              <a:cxn ang="0">
                <a:pos x="851" y="603"/>
              </a:cxn>
              <a:cxn ang="0">
                <a:pos x="828" y="611"/>
              </a:cxn>
              <a:cxn ang="0">
                <a:pos x="802" y="619"/>
              </a:cxn>
              <a:cxn ang="0">
                <a:pos x="773" y="625"/>
              </a:cxn>
              <a:cxn ang="0">
                <a:pos x="741" y="629"/>
              </a:cxn>
              <a:cxn ang="0">
                <a:pos x="708" y="630"/>
              </a:cxn>
              <a:cxn ang="0">
                <a:pos x="671" y="629"/>
              </a:cxn>
              <a:cxn ang="0">
                <a:pos x="631" y="626"/>
              </a:cxn>
              <a:cxn ang="0">
                <a:pos x="590" y="618"/>
              </a:cxn>
              <a:cxn ang="0">
                <a:pos x="590" y="720"/>
              </a:cxn>
              <a:cxn ang="0">
                <a:pos x="26" y="663"/>
              </a:cxn>
              <a:cxn ang="0">
                <a:pos x="7" y="587"/>
              </a:cxn>
            </a:cxnLst>
            <a:rect l="txL" t="txT" r="txR" b="txB"/>
            <a:pathLst>
              <a:path w="1139" h="778">
                <a:moveTo>
                  <a:pt x="7" y="587"/>
                </a:moveTo>
                <a:lnTo>
                  <a:pt x="0" y="682"/>
                </a:lnTo>
                <a:lnTo>
                  <a:pt x="742" y="778"/>
                </a:lnTo>
                <a:lnTo>
                  <a:pt x="748" y="775"/>
                </a:lnTo>
                <a:lnTo>
                  <a:pt x="763" y="767"/>
                </a:lnTo>
                <a:lnTo>
                  <a:pt x="787" y="755"/>
                </a:lnTo>
                <a:lnTo>
                  <a:pt x="816" y="737"/>
                </a:lnTo>
                <a:lnTo>
                  <a:pt x="852" y="714"/>
                </a:lnTo>
                <a:lnTo>
                  <a:pt x="891" y="686"/>
                </a:lnTo>
                <a:lnTo>
                  <a:pt x="932" y="652"/>
                </a:lnTo>
                <a:lnTo>
                  <a:pt x="973" y="613"/>
                </a:lnTo>
                <a:lnTo>
                  <a:pt x="1013" y="570"/>
                </a:lnTo>
                <a:lnTo>
                  <a:pt x="1051" y="521"/>
                </a:lnTo>
                <a:lnTo>
                  <a:pt x="1083" y="466"/>
                </a:lnTo>
                <a:lnTo>
                  <a:pt x="1109" y="406"/>
                </a:lnTo>
                <a:lnTo>
                  <a:pt x="1129" y="342"/>
                </a:lnTo>
                <a:lnTo>
                  <a:pt x="1139" y="271"/>
                </a:lnTo>
                <a:lnTo>
                  <a:pt x="1138" y="196"/>
                </a:lnTo>
                <a:lnTo>
                  <a:pt x="1124" y="115"/>
                </a:lnTo>
                <a:lnTo>
                  <a:pt x="1122" y="110"/>
                </a:lnTo>
                <a:lnTo>
                  <a:pt x="1115" y="97"/>
                </a:lnTo>
                <a:lnTo>
                  <a:pt x="1102" y="80"/>
                </a:lnTo>
                <a:lnTo>
                  <a:pt x="1086" y="59"/>
                </a:lnTo>
                <a:lnTo>
                  <a:pt x="1066" y="39"/>
                </a:lnTo>
                <a:lnTo>
                  <a:pt x="1041" y="20"/>
                </a:lnTo>
                <a:lnTo>
                  <a:pt x="1011" y="7"/>
                </a:lnTo>
                <a:lnTo>
                  <a:pt x="978" y="0"/>
                </a:lnTo>
                <a:lnTo>
                  <a:pt x="982" y="12"/>
                </a:lnTo>
                <a:lnTo>
                  <a:pt x="994" y="46"/>
                </a:lnTo>
                <a:lnTo>
                  <a:pt x="1007" y="100"/>
                </a:lnTo>
                <a:lnTo>
                  <a:pt x="1019" y="169"/>
                </a:lnTo>
                <a:lnTo>
                  <a:pt x="1022" y="252"/>
                </a:lnTo>
                <a:lnTo>
                  <a:pt x="1013" y="344"/>
                </a:lnTo>
                <a:lnTo>
                  <a:pt x="987" y="444"/>
                </a:lnTo>
                <a:lnTo>
                  <a:pt x="940" y="549"/>
                </a:lnTo>
                <a:lnTo>
                  <a:pt x="939" y="550"/>
                </a:lnTo>
                <a:lnTo>
                  <a:pt x="934" y="553"/>
                </a:lnTo>
                <a:lnTo>
                  <a:pt x="927" y="559"/>
                </a:lnTo>
                <a:lnTo>
                  <a:pt x="917" y="567"/>
                </a:lnTo>
                <a:lnTo>
                  <a:pt x="904" y="575"/>
                </a:lnTo>
                <a:lnTo>
                  <a:pt x="890" y="585"/>
                </a:lnTo>
                <a:lnTo>
                  <a:pt x="871" y="594"/>
                </a:lnTo>
                <a:lnTo>
                  <a:pt x="851" y="603"/>
                </a:lnTo>
                <a:lnTo>
                  <a:pt x="828" y="611"/>
                </a:lnTo>
                <a:lnTo>
                  <a:pt x="802" y="619"/>
                </a:lnTo>
                <a:lnTo>
                  <a:pt x="773" y="625"/>
                </a:lnTo>
                <a:lnTo>
                  <a:pt x="741" y="629"/>
                </a:lnTo>
                <a:lnTo>
                  <a:pt x="708" y="630"/>
                </a:lnTo>
                <a:lnTo>
                  <a:pt x="671" y="629"/>
                </a:lnTo>
                <a:lnTo>
                  <a:pt x="631" y="626"/>
                </a:lnTo>
                <a:lnTo>
                  <a:pt x="590" y="618"/>
                </a:lnTo>
                <a:lnTo>
                  <a:pt x="590" y="720"/>
                </a:lnTo>
                <a:lnTo>
                  <a:pt x="26" y="663"/>
                </a:lnTo>
                <a:lnTo>
                  <a:pt x="7" y="58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06" name="Freeform 648"/>
          <p:cNvSpPr/>
          <p:nvPr>
            <p:custDataLst>
              <p:tags r:id="rId607"/>
            </p:custDataLst>
          </p:nvPr>
        </p:nvSpPr>
        <p:spPr>
          <a:xfrm>
            <a:off x="2519680" y="2357755"/>
            <a:ext cx="189230" cy="60325"/>
          </a:xfrm>
          <a:custGeom>
            <a:avLst/>
            <a:gdLst>
              <a:gd name="txL" fmla="*/ 0 w 837"/>
              <a:gd name="txT" fmla="*/ 0 h 269"/>
              <a:gd name="txR" fmla="*/ 837 w 837"/>
              <a:gd name="txB" fmla="*/ 269 h 269"/>
            </a:gdLst>
            <a:ahLst/>
            <a:cxnLst>
              <a:cxn ang="0">
                <a:pos x="837" y="96"/>
              </a:cxn>
              <a:cxn ang="0">
                <a:pos x="12" y="0"/>
              </a:cxn>
              <a:cxn ang="0">
                <a:pos x="0" y="96"/>
              </a:cxn>
              <a:cxn ang="0">
                <a:pos x="812" y="269"/>
              </a:cxn>
              <a:cxn ang="0">
                <a:pos x="837" y="96"/>
              </a:cxn>
            </a:cxnLst>
            <a:rect l="txL" t="txT" r="txR" b="txB"/>
            <a:pathLst>
              <a:path w="837" h="269">
                <a:moveTo>
                  <a:pt x="837" y="96"/>
                </a:moveTo>
                <a:lnTo>
                  <a:pt x="12" y="0"/>
                </a:lnTo>
                <a:lnTo>
                  <a:pt x="0" y="96"/>
                </a:lnTo>
                <a:lnTo>
                  <a:pt x="812" y="269"/>
                </a:lnTo>
                <a:lnTo>
                  <a:pt x="837" y="9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07" name="Freeform 649"/>
          <p:cNvSpPr/>
          <p:nvPr>
            <p:custDataLst>
              <p:tags r:id="rId608"/>
            </p:custDataLst>
          </p:nvPr>
        </p:nvSpPr>
        <p:spPr>
          <a:xfrm>
            <a:off x="2613025" y="2376805"/>
            <a:ext cx="81280" cy="28575"/>
          </a:xfrm>
          <a:custGeom>
            <a:avLst/>
            <a:gdLst>
              <a:gd name="txL" fmla="*/ 0 w 358"/>
              <a:gd name="txT" fmla="*/ 0 h 122"/>
              <a:gd name="txR" fmla="*/ 358 w 358"/>
              <a:gd name="txB" fmla="*/ 122 h 122"/>
            </a:gdLst>
            <a:ahLst/>
            <a:cxnLst>
              <a:cxn ang="0">
                <a:pos x="358" y="53"/>
              </a:cxn>
              <a:cxn ang="0">
                <a:pos x="5" y="0"/>
              </a:cxn>
              <a:cxn ang="0">
                <a:pos x="0" y="51"/>
              </a:cxn>
              <a:cxn ang="0">
                <a:pos x="348" y="122"/>
              </a:cxn>
              <a:cxn ang="0">
                <a:pos x="358" y="53"/>
              </a:cxn>
            </a:cxnLst>
            <a:rect l="txL" t="txT" r="txR" b="txB"/>
            <a:pathLst>
              <a:path w="358" h="122">
                <a:moveTo>
                  <a:pt x="358" y="53"/>
                </a:moveTo>
                <a:lnTo>
                  <a:pt x="5" y="0"/>
                </a:lnTo>
                <a:lnTo>
                  <a:pt x="0" y="51"/>
                </a:lnTo>
                <a:lnTo>
                  <a:pt x="348" y="122"/>
                </a:lnTo>
                <a:lnTo>
                  <a:pt x="358" y="53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08" name="Freeform 650"/>
          <p:cNvSpPr/>
          <p:nvPr>
            <p:custDataLst>
              <p:tags r:id="rId609"/>
            </p:custDataLst>
          </p:nvPr>
        </p:nvSpPr>
        <p:spPr>
          <a:xfrm>
            <a:off x="2530475" y="2362200"/>
            <a:ext cx="53975" cy="20955"/>
          </a:xfrm>
          <a:custGeom>
            <a:avLst/>
            <a:gdLst>
              <a:gd name="txL" fmla="*/ 0 w 239"/>
              <a:gd name="txT" fmla="*/ 0 h 91"/>
              <a:gd name="txR" fmla="*/ 239 w 239"/>
              <a:gd name="txB" fmla="*/ 91 h 91"/>
            </a:gdLst>
            <a:ahLst/>
            <a:cxnLst>
              <a:cxn ang="0">
                <a:pos x="239" y="42"/>
              </a:cxn>
              <a:cxn ang="0">
                <a:pos x="0" y="0"/>
              </a:cxn>
              <a:cxn ang="0">
                <a:pos x="2" y="44"/>
              </a:cxn>
              <a:cxn ang="0">
                <a:pos x="231" y="91"/>
              </a:cxn>
              <a:cxn ang="0">
                <a:pos x="239" y="42"/>
              </a:cxn>
            </a:cxnLst>
            <a:rect l="txL" t="txT" r="txR" b="txB"/>
            <a:pathLst>
              <a:path w="239" h="91">
                <a:moveTo>
                  <a:pt x="239" y="42"/>
                </a:moveTo>
                <a:lnTo>
                  <a:pt x="0" y="0"/>
                </a:lnTo>
                <a:lnTo>
                  <a:pt x="2" y="44"/>
                </a:lnTo>
                <a:lnTo>
                  <a:pt x="231" y="91"/>
                </a:lnTo>
                <a:lnTo>
                  <a:pt x="239" y="42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09" name="Freeform 651"/>
          <p:cNvSpPr/>
          <p:nvPr>
            <p:custDataLst>
              <p:tags r:id="rId610"/>
            </p:custDataLst>
          </p:nvPr>
        </p:nvSpPr>
        <p:spPr>
          <a:xfrm>
            <a:off x="2393950" y="2383155"/>
            <a:ext cx="320675" cy="106680"/>
          </a:xfrm>
          <a:custGeom>
            <a:avLst/>
            <a:gdLst>
              <a:gd name="txL" fmla="*/ 0 w 1409"/>
              <a:gd name="txT" fmla="*/ 0 h 466"/>
              <a:gd name="txR" fmla="*/ 1409 w 1409"/>
              <a:gd name="txB" fmla="*/ 466 h 466"/>
            </a:gdLst>
            <a:ahLst/>
            <a:cxnLst>
              <a:cxn ang="0">
                <a:pos x="0" y="140"/>
              </a:cxn>
              <a:cxn ang="0">
                <a:pos x="4" y="140"/>
              </a:cxn>
              <a:cxn ang="0">
                <a:pos x="12" y="138"/>
              </a:cxn>
              <a:cxn ang="0">
                <a:pos x="27" y="135"/>
              </a:cxn>
              <a:cxn ang="0">
                <a:pos x="45" y="132"/>
              </a:cxn>
              <a:cxn ang="0">
                <a:pos x="67" y="128"/>
              </a:cxn>
              <a:cxn ang="0">
                <a:pos x="92" y="123"/>
              </a:cxn>
              <a:cxn ang="0">
                <a:pos x="120" y="116"/>
              </a:cxn>
              <a:cxn ang="0">
                <a:pos x="150" y="108"/>
              </a:cxn>
              <a:cxn ang="0">
                <a:pos x="181" y="100"/>
              </a:cxn>
              <a:cxn ang="0">
                <a:pos x="212" y="89"/>
              </a:cxn>
              <a:cxn ang="0">
                <a:pos x="243" y="78"/>
              </a:cxn>
              <a:cxn ang="0">
                <a:pos x="273" y="65"/>
              </a:cxn>
              <a:cxn ang="0">
                <a:pos x="303" y="50"/>
              </a:cxn>
              <a:cxn ang="0">
                <a:pos x="330" y="35"/>
              </a:cxn>
              <a:cxn ang="0">
                <a:pos x="355" y="18"/>
              </a:cxn>
              <a:cxn ang="0">
                <a:pos x="375" y="0"/>
              </a:cxn>
              <a:cxn ang="0">
                <a:pos x="1409" y="236"/>
              </a:cxn>
              <a:cxn ang="0">
                <a:pos x="1407" y="239"/>
              </a:cxn>
              <a:cxn ang="0">
                <a:pos x="1401" y="245"/>
              </a:cxn>
              <a:cxn ang="0">
                <a:pos x="1392" y="254"/>
              </a:cxn>
              <a:cxn ang="0">
                <a:pos x="1379" y="265"/>
              </a:cxn>
              <a:cxn ang="0">
                <a:pos x="1363" y="279"/>
              </a:cxn>
              <a:cxn ang="0">
                <a:pos x="1345" y="295"/>
              </a:cxn>
              <a:cxn ang="0">
                <a:pos x="1325" y="313"/>
              </a:cxn>
              <a:cxn ang="0">
                <a:pos x="1303" y="332"/>
              </a:cxn>
              <a:cxn ang="0">
                <a:pos x="1279" y="351"/>
              </a:cxn>
              <a:cxn ang="0">
                <a:pos x="1253" y="371"/>
              </a:cxn>
              <a:cxn ang="0">
                <a:pos x="1227" y="390"/>
              </a:cxn>
              <a:cxn ang="0">
                <a:pos x="1200" y="409"/>
              </a:cxn>
              <a:cxn ang="0">
                <a:pos x="1172" y="426"/>
              </a:cxn>
              <a:cxn ang="0">
                <a:pos x="1145" y="441"/>
              </a:cxn>
              <a:cxn ang="0">
                <a:pos x="1117" y="455"/>
              </a:cxn>
              <a:cxn ang="0">
                <a:pos x="1091" y="466"/>
              </a:cxn>
              <a:cxn ang="0">
                <a:pos x="0" y="140"/>
              </a:cxn>
            </a:cxnLst>
            <a:rect l="txL" t="txT" r="txR" b="txB"/>
            <a:pathLst>
              <a:path w="1409" h="466">
                <a:moveTo>
                  <a:pt x="0" y="140"/>
                </a:moveTo>
                <a:lnTo>
                  <a:pt x="4" y="140"/>
                </a:lnTo>
                <a:lnTo>
                  <a:pt x="12" y="138"/>
                </a:lnTo>
                <a:lnTo>
                  <a:pt x="27" y="135"/>
                </a:lnTo>
                <a:lnTo>
                  <a:pt x="45" y="132"/>
                </a:lnTo>
                <a:lnTo>
                  <a:pt x="67" y="128"/>
                </a:lnTo>
                <a:lnTo>
                  <a:pt x="92" y="123"/>
                </a:lnTo>
                <a:lnTo>
                  <a:pt x="120" y="116"/>
                </a:lnTo>
                <a:lnTo>
                  <a:pt x="150" y="108"/>
                </a:lnTo>
                <a:lnTo>
                  <a:pt x="181" y="100"/>
                </a:lnTo>
                <a:lnTo>
                  <a:pt x="212" y="89"/>
                </a:lnTo>
                <a:lnTo>
                  <a:pt x="243" y="78"/>
                </a:lnTo>
                <a:lnTo>
                  <a:pt x="273" y="65"/>
                </a:lnTo>
                <a:lnTo>
                  <a:pt x="303" y="50"/>
                </a:lnTo>
                <a:lnTo>
                  <a:pt x="330" y="35"/>
                </a:lnTo>
                <a:lnTo>
                  <a:pt x="355" y="18"/>
                </a:lnTo>
                <a:lnTo>
                  <a:pt x="375" y="0"/>
                </a:lnTo>
                <a:lnTo>
                  <a:pt x="1409" y="236"/>
                </a:lnTo>
                <a:lnTo>
                  <a:pt x="1407" y="239"/>
                </a:lnTo>
                <a:lnTo>
                  <a:pt x="1401" y="245"/>
                </a:lnTo>
                <a:lnTo>
                  <a:pt x="1392" y="254"/>
                </a:lnTo>
                <a:lnTo>
                  <a:pt x="1379" y="265"/>
                </a:lnTo>
                <a:lnTo>
                  <a:pt x="1363" y="279"/>
                </a:lnTo>
                <a:lnTo>
                  <a:pt x="1345" y="295"/>
                </a:lnTo>
                <a:lnTo>
                  <a:pt x="1325" y="313"/>
                </a:lnTo>
                <a:lnTo>
                  <a:pt x="1303" y="332"/>
                </a:lnTo>
                <a:lnTo>
                  <a:pt x="1279" y="351"/>
                </a:lnTo>
                <a:lnTo>
                  <a:pt x="1253" y="371"/>
                </a:lnTo>
                <a:lnTo>
                  <a:pt x="1227" y="390"/>
                </a:lnTo>
                <a:lnTo>
                  <a:pt x="1200" y="409"/>
                </a:lnTo>
                <a:lnTo>
                  <a:pt x="1172" y="426"/>
                </a:lnTo>
                <a:lnTo>
                  <a:pt x="1145" y="441"/>
                </a:lnTo>
                <a:lnTo>
                  <a:pt x="1117" y="455"/>
                </a:lnTo>
                <a:lnTo>
                  <a:pt x="1091" y="466"/>
                </a:lnTo>
                <a:lnTo>
                  <a:pt x="0" y="140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10" name="Freeform 652"/>
          <p:cNvSpPr/>
          <p:nvPr>
            <p:custDataLst>
              <p:tags r:id="rId611"/>
            </p:custDataLst>
          </p:nvPr>
        </p:nvSpPr>
        <p:spPr>
          <a:xfrm>
            <a:off x="2713355" y="2371725"/>
            <a:ext cx="114300" cy="50800"/>
          </a:xfrm>
          <a:custGeom>
            <a:avLst/>
            <a:gdLst>
              <a:gd name="txL" fmla="*/ 0 w 502"/>
              <a:gd name="txT" fmla="*/ 0 h 223"/>
              <a:gd name="txR" fmla="*/ 502 w 502"/>
              <a:gd name="txB" fmla="*/ 223 h 223"/>
            </a:gdLst>
            <a:ahLst/>
            <a:cxnLst>
              <a:cxn ang="0">
                <a:pos x="51" y="223"/>
              </a:cxn>
              <a:cxn ang="0">
                <a:pos x="502" y="90"/>
              </a:cxn>
              <a:cxn ang="0">
                <a:pos x="229" y="0"/>
              </a:cxn>
              <a:cxn ang="0">
                <a:pos x="6" y="26"/>
              </a:cxn>
              <a:cxn ang="0">
                <a:pos x="0" y="211"/>
              </a:cxn>
              <a:cxn ang="0">
                <a:pos x="51" y="223"/>
              </a:cxn>
            </a:cxnLst>
            <a:rect l="txL" t="txT" r="txR" b="txB"/>
            <a:pathLst>
              <a:path w="502" h="223">
                <a:moveTo>
                  <a:pt x="51" y="223"/>
                </a:moveTo>
                <a:lnTo>
                  <a:pt x="502" y="90"/>
                </a:lnTo>
                <a:lnTo>
                  <a:pt x="229" y="0"/>
                </a:lnTo>
                <a:lnTo>
                  <a:pt x="6" y="26"/>
                </a:lnTo>
                <a:lnTo>
                  <a:pt x="0" y="211"/>
                </a:lnTo>
                <a:lnTo>
                  <a:pt x="51" y="22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11" name="Freeform 653"/>
          <p:cNvSpPr/>
          <p:nvPr>
            <p:custDataLst>
              <p:tags r:id="rId612"/>
            </p:custDataLst>
          </p:nvPr>
        </p:nvSpPr>
        <p:spPr>
          <a:xfrm>
            <a:off x="2419350" y="2154555"/>
            <a:ext cx="60325" cy="241300"/>
          </a:xfrm>
          <a:custGeom>
            <a:avLst/>
            <a:gdLst>
              <a:gd name="txL" fmla="*/ 0 w 267"/>
              <a:gd name="txT" fmla="*/ 0 h 1064"/>
              <a:gd name="txR" fmla="*/ 267 w 267"/>
              <a:gd name="txB" fmla="*/ 1064 h 1064"/>
            </a:gdLst>
            <a:ahLst/>
            <a:cxnLst>
              <a:cxn ang="0">
                <a:pos x="267" y="26"/>
              </a:cxn>
              <a:cxn ang="0">
                <a:pos x="266" y="24"/>
              </a:cxn>
              <a:cxn ang="0">
                <a:pos x="262" y="22"/>
              </a:cxn>
              <a:cxn ang="0">
                <a:pos x="254" y="20"/>
              </a:cxn>
              <a:cxn ang="0">
                <a:pos x="244" y="16"/>
              </a:cxn>
              <a:cxn ang="0">
                <a:pos x="232" y="12"/>
              </a:cxn>
              <a:cxn ang="0">
                <a:pos x="218" y="8"/>
              </a:cxn>
              <a:cxn ang="0">
                <a:pos x="202" y="5"/>
              </a:cxn>
              <a:cxn ang="0">
                <a:pos x="184" y="1"/>
              </a:cxn>
              <a:cxn ang="0">
                <a:pos x="164" y="0"/>
              </a:cxn>
              <a:cxn ang="0">
                <a:pos x="143" y="0"/>
              </a:cxn>
              <a:cxn ang="0">
                <a:pos x="121" y="3"/>
              </a:cxn>
              <a:cxn ang="0">
                <a:pos x="98" y="6"/>
              </a:cxn>
              <a:cxn ang="0">
                <a:pos x="74" y="13"/>
              </a:cxn>
              <a:cxn ang="0">
                <a:pos x="50" y="22"/>
              </a:cxn>
              <a:cxn ang="0">
                <a:pos x="25" y="35"/>
              </a:cxn>
              <a:cxn ang="0">
                <a:pos x="0" y="51"/>
              </a:cxn>
              <a:cxn ang="0">
                <a:pos x="0" y="1064"/>
              </a:cxn>
              <a:cxn ang="0">
                <a:pos x="1" y="1064"/>
              </a:cxn>
              <a:cxn ang="0">
                <a:pos x="7" y="1064"/>
              </a:cxn>
              <a:cxn ang="0">
                <a:pos x="15" y="1063"/>
              </a:cxn>
              <a:cxn ang="0">
                <a:pos x="25" y="1062"/>
              </a:cxn>
              <a:cxn ang="0">
                <a:pos x="37" y="1060"/>
              </a:cxn>
              <a:cxn ang="0">
                <a:pos x="52" y="1057"/>
              </a:cxn>
              <a:cxn ang="0">
                <a:pos x="69" y="1054"/>
              </a:cxn>
              <a:cxn ang="0">
                <a:pos x="88" y="1049"/>
              </a:cxn>
              <a:cxn ang="0">
                <a:pos x="108" y="1044"/>
              </a:cxn>
              <a:cxn ang="0">
                <a:pos x="129" y="1037"/>
              </a:cxn>
              <a:cxn ang="0">
                <a:pos x="152" y="1029"/>
              </a:cxn>
              <a:cxn ang="0">
                <a:pos x="175" y="1018"/>
              </a:cxn>
              <a:cxn ang="0">
                <a:pos x="198" y="1007"/>
              </a:cxn>
              <a:cxn ang="0">
                <a:pos x="222" y="994"/>
              </a:cxn>
              <a:cxn ang="0">
                <a:pos x="244" y="979"/>
              </a:cxn>
              <a:cxn ang="0">
                <a:pos x="267" y="962"/>
              </a:cxn>
              <a:cxn ang="0">
                <a:pos x="267" y="26"/>
              </a:cxn>
            </a:cxnLst>
            <a:rect l="txL" t="txT" r="txR" b="txB"/>
            <a:pathLst>
              <a:path w="267" h="1064">
                <a:moveTo>
                  <a:pt x="267" y="26"/>
                </a:moveTo>
                <a:lnTo>
                  <a:pt x="266" y="24"/>
                </a:lnTo>
                <a:lnTo>
                  <a:pt x="262" y="22"/>
                </a:lnTo>
                <a:lnTo>
                  <a:pt x="254" y="20"/>
                </a:lnTo>
                <a:lnTo>
                  <a:pt x="244" y="16"/>
                </a:lnTo>
                <a:lnTo>
                  <a:pt x="232" y="12"/>
                </a:lnTo>
                <a:lnTo>
                  <a:pt x="218" y="8"/>
                </a:lnTo>
                <a:lnTo>
                  <a:pt x="202" y="5"/>
                </a:lnTo>
                <a:lnTo>
                  <a:pt x="184" y="1"/>
                </a:lnTo>
                <a:lnTo>
                  <a:pt x="164" y="0"/>
                </a:lnTo>
                <a:lnTo>
                  <a:pt x="143" y="0"/>
                </a:lnTo>
                <a:lnTo>
                  <a:pt x="121" y="3"/>
                </a:lnTo>
                <a:lnTo>
                  <a:pt x="98" y="6"/>
                </a:lnTo>
                <a:lnTo>
                  <a:pt x="74" y="13"/>
                </a:lnTo>
                <a:lnTo>
                  <a:pt x="50" y="22"/>
                </a:lnTo>
                <a:lnTo>
                  <a:pt x="25" y="35"/>
                </a:lnTo>
                <a:lnTo>
                  <a:pt x="0" y="51"/>
                </a:lnTo>
                <a:lnTo>
                  <a:pt x="0" y="1064"/>
                </a:lnTo>
                <a:lnTo>
                  <a:pt x="1" y="1064"/>
                </a:lnTo>
                <a:lnTo>
                  <a:pt x="7" y="1064"/>
                </a:lnTo>
                <a:lnTo>
                  <a:pt x="15" y="1063"/>
                </a:lnTo>
                <a:lnTo>
                  <a:pt x="25" y="1062"/>
                </a:lnTo>
                <a:lnTo>
                  <a:pt x="37" y="1060"/>
                </a:lnTo>
                <a:lnTo>
                  <a:pt x="52" y="1057"/>
                </a:lnTo>
                <a:lnTo>
                  <a:pt x="69" y="1054"/>
                </a:lnTo>
                <a:lnTo>
                  <a:pt x="88" y="1049"/>
                </a:lnTo>
                <a:lnTo>
                  <a:pt x="108" y="1044"/>
                </a:lnTo>
                <a:lnTo>
                  <a:pt x="129" y="1037"/>
                </a:lnTo>
                <a:lnTo>
                  <a:pt x="152" y="1029"/>
                </a:lnTo>
                <a:lnTo>
                  <a:pt x="175" y="1018"/>
                </a:lnTo>
                <a:lnTo>
                  <a:pt x="198" y="1007"/>
                </a:lnTo>
                <a:lnTo>
                  <a:pt x="222" y="994"/>
                </a:lnTo>
                <a:lnTo>
                  <a:pt x="244" y="979"/>
                </a:lnTo>
                <a:lnTo>
                  <a:pt x="267" y="962"/>
                </a:lnTo>
                <a:lnTo>
                  <a:pt x="267" y="2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12" name="Freeform 654"/>
          <p:cNvSpPr/>
          <p:nvPr>
            <p:custDataLst>
              <p:tags r:id="rId613"/>
            </p:custDataLst>
          </p:nvPr>
        </p:nvSpPr>
        <p:spPr>
          <a:xfrm>
            <a:off x="2421255" y="2157730"/>
            <a:ext cx="52705" cy="203200"/>
          </a:xfrm>
          <a:custGeom>
            <a:avLst/>
            <a:gdLst>
              <a:gd name="txL" fmla="*/ 0 w 228"/>
              <a:gd name="txT" fmla="*/ 0 h 898"/>
              <a:gd name="txR" fmla="*/ 228 w 228"/>
              <a:gd name="txB" fmla="*/ 898 h 898"/>
            </a:gdLst>
            <a:ahLst/>
            <a:cxnLst>
              <a:cxn ang="0">
                <a:pos x="228" y="21"/>
              </a:cxn>
              <a:cxn ang="0">
                <a:pos x="227" y="20"/>
              </a:cxn>
              <a:cxn ang="0">
                <a:pos x="224" y="19"/>
              </a:cxn>
              <a:cxn ang="0">
                <a:pos x="217" y="17"/>
              </a:cxn>
              <a:cxn ang="0">
                <a:pos x="209" y="13"/>
              </a:cxn>
              <a:cxn ang="0">
                <a:pos x="199" y="10"/>
              </a:cxn>
              <a:cxn ang="0">
                <a:pos x="186" y="6"/>
              </a:cxn>
              <a:cxn ang="0">
                <a:pos x="172" y="4"/>
              </a:cxn>
              <a:cxn ang="0">
                <a:pos x="157" y="2"/>
              </a:cxn>
              <a:cxn ang="0">
                <a:pos x="140" y="0"/>
              </a:cxn>
              <a:cxn ang="0">
                <a:pos x="122" y="0"/>
              </a:cxn>
              <a:cxn ang="0">
                <a:pos x="104" y="2"/>
              </a:cxn>
              <a:cxn ang="0">
                <a:pos x="83" y="5"/>
              </a:cxn>
              <a:cxn ang="0">
                <a:pos x="64" y="11"/>
              </a:cxn>
              <a:cxn ang="0">
                <a:pos x="42" y="19"/>
              </a:cxn>
              <a:cxn ang="0">
                <a:pos x="21" y="29"/>
              </a:cxn>
              <a:cxn ang="0">
                <a:pos x="0" y="43"/>
              </a:cxn>
              <a:cxn ang="0">
                <a:pos x="0" y="898"/>
              </a:cxn>
              <a:cxn ang="0">
                <a:pos x="1" y="898"/>
              </a:cxn>
              <a:cxn ang="0">
                <a:pos x="5" y="898"/>
              </a:cxn>
              <a:cxn ang="0">
                <a:pos x="12" y="897"/>
              </a:cxn>
              <a:cxn ang="0">
                <a:pos x="21" y="896"/>
              </a:cxn>
              <a:cxn ang="0">
                <a:pos x="32" y="894"/>
              </a:cxn>
              <a:cxn ang="0">
                <a:pos x="45" y="892"/>
              </a:cxn>
              <a:cxn ang="0">
                <a:pos x="59" y="889"/>
              </a:cxn>
              <a:cxn ang="0">
                <a:pos x="75" y="884"/>
              </a:cxn>
              <a:cxn ang="0">
                <a:pos x="92" y="879"/>
              </a:cxn>
              <a:cxn ang="0">
                <a:pos x="111" y="874"/>
              </a:cxn>
              <a:cxn ang="0">
                <a:pos x="130" y="867"/>
              </a:cxn>
              <a:cxn ang="0">
                <a:pos x="149" y="858"/>
              </a:cxn>
              <a:cxn ang="0">
                <a:pos x="169" y="848"/>
              </a:cxn>
              <a:cxn ang="0">
                <a:pos x="190" y="837"/>
              </a:cxn>
              <a:cxn ang="0">
                <a:pos x="209" y="824"/>
              </a:cxn>
              <a:cxn ang="0">
                <a:pos x="228" y="809"/>
              </a:cxn>
              <a:cxn ang="0">
                <a:pos x="228" y="21"/>
              </a:cxn>
            </a:cxnLst>
            <a:rect l="txL" t="txT" r="txR" b="txB"/>
            <a:pathLst>
              <a:path w="228" h="898">
                <a:moveTo>
                  <a:pt x="228" y="21"/>
                </a:moveTo>
                <a:lnTo>
                  <a:pt x="227" y="20"/>
                </a:lnTo>
                <a:lnTo>
                  <a:pt x="224" y="19"/>
                </a:lnTo>
                <a:lnTo>
                  <a:pt x="217" y="17"/>
                </a:lnTo>
                <a:lnTo>
                  <a:pt x="209" y="13"/>
                </a:lnTo>
                <a:lnTo>
                  <a:pt x="199" y="10"/>
                </a:lnTo>
                <a:lnTo>
                  <a:pt x="186" y="6"/>
                </a:lnTo>
                <a:lnTo>
                  <a:pt x="172" y="4"/>
                </a:lnTo>
                <a:lnTo>
                  <a:pt x="157" y="2"/>
                </a:lnTo>
                <a:lnTo>
                  <a:pt x="140" y="0"/>
                </a:lnTo>
                <a:lnTo>
                  <a:pt x="122" y="0"/>
                </a:lnTo>
                <a:lnTo>
                  <a:pt x="104" y="2"/>
                </a:lnTo>
                <a:lnTo>
                  <a:pt x="83" y="5"/>
                </a:lnTo>
                <a:lnTo>
                  <a:pt x="64" y="11"/>
                </a:lnTo>
                <a:lnTo>
                  <a:pt x="42" y="19"/>
                </a:lnTo>
                <a:lnTo>
                  <a:pt x="21" y="29"/>
                </a:lnTo>
                <a:lnTo>
                  <a:pt x="0" y="43"/>
                </a:lnTo>
                <a:lnTo>
                  <a:pt x="0" y="898"/>
                </a:lnTo>
                <a:lnTo>
                  <a:pt x="1" y="898"/>
                </a:lnTo>
                <a:lnTo>
                  <a:pt x="5" y="898"/>
                </a:lnTo>
                <a:lnTo>
                  <a:pt x="12" y="897"/>
                </a:lnTo>
                <a:lnTo>
                  <a:pt x="21" y="896"/>
                </a:lnTo>
                <a:lnTo>
                  <a:pt x="32" y="894"/>
                </a:lnTo>
                <a:lnTo>
                  <a:pt x="45" y="892"/>
                </a:lnTo>
                <a:lnTo>
                  <a:pt x="59" y="889"/>
                </a:lnTo>
                <a:lnTo>
                  <a:pt x="75" y="884"/>
                </a:lnTo>
                <a:lnTo>
                  <a:pt x="92" y="879"/>
                </a:lnTo>
                <a:lnTo>
                  <a:pt x="111" y="874"/>
                </a:lnTo>
                <a:lnTo>
                  <a:pt x="130" y="867"/>
                </a:lnTo>
                <a:lnTo>
                  <a:pt x="149" y="858"/>
                </a:lnTo>
                <a:lnTo>
                  <a:pt x="169" y="848"/>
                </a:lnTo>
                <a:lnTo>
                  <a:pt x="190" y="837"/>
                </a:lnTo>
                <a:lnTo>
                  <a:pt x="209" y="824"/>
                </a:lnTo>
                <a:lnTo>
                  <a:pt x="228" y="809"/>
                </a:lnTo>
                <a:lnTo>
                  <a:pt x="228" y="21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13" name="Freeform 655"/>
          <p:cNvSpPr/>
          <p:nvPr>
            <p:custDataLst>
              <p:tags r:id="rId614"/>
            </p:custDataLst>
          </p:nvPr>
        </p:nvSpPr>
        <p:spPr>
          <a:xfrm>
            <a:off x="2422525" y="2159000"/>
            <a:ext cx="43180" cy="165100"/>
          </a:xfrm>
          <a:custGeom>
            <a:avLst/>
            <a:gdLst>
              <a:gd name="txL" fmla="*/ 0 w 192"/>
              <a:gd name="txT" fmla="*/ 0 h 729"/>
              <a:gd name="txR" fmla="*/ 192 w 192"/>
              <a:gd name="txB" fmla="*/ 729 h 729"/>
            </a:gdLst>
            <a:ahLst/>
            <a:cxnLst>
              <a:cxn ang="0">
                <a:pos x="192" y="17"/>
              </a:cxn>
              <a:cxn ang="0">
                <a:pos x="191" y="17"/>
              </a:cxn>
              <a:cxn ang="0">
                <a:pos x="187" y="15"/>
              </a:cxn>
              <a:cxn ang="0">
                <a:pos x="183" y="12"/>
              </a:cxn>
              <a:cxn ang="0">
                <a:pos x="176" y="10"/>
              </a:cxn>
              <a:cxn ang="0">
                <a:pos x="167" y="8"/>
              </a:cxn>
              <a:cxn ang="0">
                <a:pos x="156" y="4"/>
              </a:cxn>
              <a:cxn ang="0">
                <a:pos x="145" y="2"/>
              </a:cxn>
              <a:cxn ang="0">
                <a:pos x="132" y="0"/>
              </a:cxn>
              <a:cxn ang="0">
                <a:pos x="117" y="0"/>
              </a:cxn>
              <a:cxn ang="0">
                <a:pos x="102" y="0"/>
              </a:cxn>
              <a:cxn ang="0">
                <a:pos x="86" y="1"/>
              </a:cxn>
              <a:cxn ang="0">
                <a:pos x="70" y="3"/>
              </a:cxn>
              <a:cxn ang="0">
                <a:pos x="53" y="8"/>
              </a:cxn>
              <a:cxn ang="0">
                <a:pos x="35" y="15"/>
              </a:cxn>
              <a:cxn ang="0">
                <a:pos x="18" y="24"/>
              </a:cxn>
              <a:cxn ang="0">
                <a:pos x="0" y="35"/>
              </a:cxn>
              <a:cxn ang="0">
                <a:pos x="0" y="729"/>
              </a:cxn>
              <a:cxn ang="0">
                <a:pos x="1" y="729"/>
              </a:cxn>
              <a:cxn ang="0">
                <a:pos x="4" y="729"/>
              </a:cxn>
              <a:cxn ang="0">
                <a:pos x="10" y="728"/>
              </a:cxn>
              <a:cxn ang="0">
                <a:pos x="18" y="727"/>
              </a:cxn>
              <a:cxn ang="0">
                <a:pos x="27" y="726"/>
              </a:cxn>
              <a:cxn ang="0">
                <a:pos x="37" y="725"/>
              </a:cxn>
              <a:cxn ang="0">
                <a:pos x="50" y="721"/>
              </a:cxn>
              <a:cxn ang="0">
                <a:pos x="64" y="719"/>
              </a:cxn>
              <a:cxn ang="0">
                <a:pos x="77" y="714"/>
              </a:cxn>
              <a:cxn ang="0">
                <a:pos x="92" y="710"/>
              </a:cxn>
              <a:cxn ang="0">
                <a:pos x="108" y="704"/>
              </a:cxn>
              <a:cxn ang="0">
                <a:pos x="125" y="697"/>
              </a:cxn>
              <a:cxn ang="0">
                <a:pos x="141" y="689"/>
              </a:cxn>
              <a:cxn ang="0">
                <a:pos x="159" y="680"/>
              </a:cxn>
              <a:cxn ang="0">
                <a:pos x="176" y="668"/>
              </a:cxn>
              <a:cxn ang="0">
                <a:pos x="192" y="657"/>
              </a:cxn>
              <a:cxn ang="0">
                <a:pos x="192" y="17"/>
              </a:cxn>
            </a:cxnLst>
            <a:rect l="txL" t="txT" r="txR" b="txB"/>
            <a:pathLst>
              <a:path w="192" h="729">
                <a:moveTo>
                  <a:pt x="192" y="17"/>
                </a:moveTo>
                <a:lnTo>
                  <a:pt x="191" y="17"/>
                </a:lnTo>
                <a:lnTo>
                  <a:pt x="187" y="15"/>
                </a:lnTo>
                <a:lnTo>
                  <a:pt x="183" y="12"/>
                </a:lnTo>
                <a:lnTo>
                  <a:pt x="176" y="10"/>
                </a:lnTo>
                <a:lnTo>
                  <a:pt x="167" y="8"/>
                </a:lnTo>
                <a:lnTo>
                  <a:pt x="156" y="4"/>
                </a:lnTo>
                <a:lnTo>
                  <a:pt x="145" y="2"/>
                </a:lnTo>
                <a:lnTo>
                  <a:pt x="132" y="0"/>
                </a:lnTo>
                <a:lnTo>
                  <a:pt x="117" y="0"/>
                </a:lnTo>
                <a:lnTo>
                  <a:pt x="102" y="0"/>
                </a:lnTo>
                <a:lnTo>
                  <a:pt x="86" y="1"/>
                </a:lnTo>
                <a:lnTo>
                  <a:pt x="70" y="3"/>
                </a:lnTo>
                <a:lnTo>
                  <a:pt x="53" y="8"/>
                </a:lnTo>
                <a:lnTo>
                  <a:pt x="35" y="15"/>
                </a:lnTo>
                <a:lnTo>
                  <a:pt x="18" y="24"/>
                </a:lnTo>
                <a:lnTo>
                  <a:pt x="0" y="35"/>
                </a:lnTo>
                <a:lnTo>
                  <a:pt x="0" y="729"/>
                </a:lnTo>
                <a:lnTo>
                  <a:pt x="1" y="729"/>
                </a:lnTo>
                <a:lnTo>
                  <a:pt x="4" y="729"/>
                </a:lnTo>
                <a:lnTo>
                  <a:pt x="10" y="728"/>
                </a:lnTo>
                <a:lnTo>
                  <a:pt x="18" y="727"/>
                </a:lnTo>
                <a:lnTo>
                  <a:pt x="27" y="726"/>
                </a:lnTo>
                <a:lnTo>
                  <a:pt x="37" y="725"/>
                </a:lnTo>
                <a:lnTo>
                  <a:pt x="50" y="721"/>
                </a:lnTo>
                <a:lnTo>
                  <a:pt x="64" y="719"/>
                </a:lnTo>
                <a:lnTo>
                  <a:pt x="77" y="714"/>
                </a:lnTo>
                <a:lnTo>
                  <a:pt x="92" y="710"/>
                </a:lnTo>
                <a:lnTo>
                  <a:pt x="108" y="704"/>
                </a:lnTo>
                <a:lnTo>
                  <a:pt x="125" y="697"/>
                </a:lnTo>
                <a:lnTo>
                  <a:pt x="141" y="689"/>
                </a:lnTo>
                <a:lnTo>
                  <a:pt x="159" y="680"/>
                </a:lnTo>
                <a:lnTo>
                  <a:pt x="176" y="668"/>
                </a:lnTo>
                <a:lnTo>
                  <a:pt x="192" y="657"/>
                </a:lnTo>
                <a:lnTo>
                  <a:pt x="192" y="1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14" name="Freeform 656"/>
          <p:cNvSpPr/>
          <p:nvPr>
            <p:custDataLst>
              <p:tags r:id="rId615"/>
            </p:custDataLst>
          </p:nvPr>
        </p:nvSpPr>
        <p:spPr>
          <a:xfrm>
            <a:off x="2424430" y="2160905"/>
            <a:ext cx="34925" cy="128905"/>
          </a:xfrm>
          <a:custGeom>
            <a:avLst/>
            <a:gdLst>
              <a:gd name="txL" fmla="*/ 0 w 156"/>
              <a:gd name="txT" fmla="*/ 0 h 564"/>
              <a:gd name="txR" fmla="*/ 156 w 156"/>
              <a:gd name="txB" fmla="*/ 564 h 564"/>
            </a:gdLst>
            <a:ahLst/>
            <a:cxnLst>
              <a:cxn ang="0">
                <a:pos x="156" y="15"/>
              </a:cxn>
              <a:cxn ang="0">
                <a:pos x="153" y="14"/>
              </a:cxn>
              <a:cxn ang="0">
                <a:pos x="142" y="9"/>
              </a:cxn>
              <a:cxn ang="0">
                <a:pos x="127" y="4"/>
              </a:cxn>
              <a:cxn ang="0">
                <a:pos x="108" y="1"/>
              </a:cxn>
              <a:cxn ang="0">
                <a:pos x="84" y="0"/>
              </a:cxn>
              <a:cxn ang="0">
                <a:pos x="58" y="3"/>
              </a:cxn>
              <a:cxn ang="0">
                <a:pos x="29" y="12"/>
              </a:cxn>
              <a:cxn ang="0">
                <a:pos x="0" y="28"/>
              </a:cxn>
              <a:cxn ang="0">
                <a:pos x="0" y="564"/>
              </a:cxn>
              <a:cxn ang="0">
                <a:pos x="4" y="564"/>
              </a:cxn>
              <a:cxn ang="0">
                <a:pos x="15" y="563"/>
              </a:cxn>
              <a:cxn ang="0">
                <a:pos x="31" y="560"/>
              </a:cxn>
              <a:cxn ang="0">
                <a:pos x="52" y="555"/>
              </a:cxn>
              <a:cxn ang="0">
                <a:pos x="76" y="548"/>
              </a:cxn>
              <a:cxn ang="0">
                <a:pos x="102" y="537"/>
              </a:cxn>
              <a:cxn ang="0">
                <a:pos x="128" y="524"/>
              </a:cxn>
              <a:cxn ang="0">
                <a:pos x="156" y="505"/>
              </a:cxn>
              <a:cxn ang="0">
                <a:pos x="156" y="15"/>
              </a:cxn>
            </a:cxnLst>
            <a:rect l="txL" t="txT" r="txR" b="txB"/>
            <a:pathLst>
              <a:path w="156" h="564">
                <a:moveTo>
                  <a:pt x="156" y="15"/>
                </a:moveTo>
                <a:lnTo>
                  <a:pt x="153" y="14"/>
                </a:lnTo>
                <a:lnTo>
                  <a:pt x="142" y="9"/>
                </a:lnTo>
                <a:lnTo>
                  <a:pt x="127" y="4"/>
                </a:lnTo>
                <a:lnTo>
                  <a:pt x="108" y="1"/>
                </a:lnTo>
                <a:lnTo>
                  <a:pt x="84" y="0"/>
                </a:lnTo>
                <a:lnTo>
                  <a:pt x="58" y="3"/>
                </a:lnTo>
                <a:lnTo>
                  <a:pt x="29" y="12"/>
                </a:lnTo>
                <a:lnTo>
                  <a:pt x="0" y="28"/>
                </a:lnTo>
                <a:lnTo>
                  <a:pt x="0" y="564"/>
                </a:lnTo>
                <a:lnTo>
                  <a:pt x="4" y="564"/>
                </a:lnTo>
                <a:lnTo>
                  <a:pt x="15" y="563"/>
                </a:lnTo>
                <a:lnTo>
                  <a:pt x="31" y="560"/>
                </a:lnTo>
                <a:lnTo>
                  <a:pt x="52" y="555"/>
                </a:lnTo>
                <a:lnTo>
                  <a:pt x="76" y="548"/>
                </a:lnTo>
                <a:lnTo>
                  <a:pt x="102" y="537"/>
                </a:lnTo>
                <a:lnTo>
                  <a:pt x="128" y="524"/>
                </a:lnTo>
                <a:lnTo>
                  <a:pt x="156" y="505"/>
                </a:lnTo>
                <a:lnTo>
                  <a:pt x="156" y="15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15" name="Freeform 657"/>
          <p:cNvSpPr/>
          <p:nvPr>
            <p:custDataLst>
              <p:tags r:id="rId616"/>
            </p:custDataLst>
          </p:nvPr>
        </p:nvSpPr>
        <p:spPr>
          <a:xfrm>
            <a:off x="2425700" y="2164080"/>
            <a:ext cx="27305" cy="88900"/>
          </a:xfrm>
          <a:custGeom>
            <a:avLst/>
            <a:gdLst>
              <a:gd name="txL" fmla="*/ 0 w 117"/>
              <a:gd name="txT" fmla="*/ 0 h 396"/>
              <a:gd name="txR" fmla="*/ 117 w 117"/>
              <a:gd name="txB" fmla="*/ 396 h 396"/>
            </a:gdLst>
            <a:ahLst/>
            <a:cxnLst>
              <a:cxn ang="0">
                <a:pos x="117" y="10"/>
              </a:cxn>
              <a:cxn ang="0">
                <a:pos x="115" y="9"/>
              </a:cxn>
              <a:cxn ang="0">
                <a:pos x="107" y="6"/>
              </a:cxn>
              <a:cxn ang="0">
                <a:pos x="95" y="2"/>
              </a:cxn>
              <a:cxn ang="0">
                <a:pos x="80" y="0"/>
              </a:cxn>
              <a:cxn ang="0">
                <a:pos x="63" y="0"/>
              </a:cxn>
              <a:cxn ang="0">
                <a:pos x="43" y="2"/>
              </a:cxn>
              <a:cxn ang="0">
                <a:pos x="22" y="9"/>
              </a:cxn>
              <a:cxn ang="0">
                <a:pos x="0" y="22"/>
              </a:cxn>
              <a:cxn ang="0">
                <a:pos x="0" y="396"/>
              </a:cxn>
              <a:cxn ang="0">
                <a:pos x="3" y="396"/>
              </a:cxn>
              <a:cxn ang="0">
                <a:pos x="11" y="395"/>
              </a:cxn>
              <a:cxn ang="0">
                <a:pos x="23" y="393"/>
              </a:cxn>
              <a:cxn ang="0">
                <a:pos x="39" y="389"/>
              </a:cxn>
              <a:cxn ang="0">
                <a:pos x="58" y="385"/>
              </a:cxn>
              <a:cxn ang="0">
                <a:pos x="77" y="377"/>
              </a:cxn>
              <a:cxn ang="0">
                <a:pos x="96" y="365"/>
              </a:cxn>
              <a:cxn ang="0">
                <a:pos x="117" y="351"/>
              </a:cxn>
              <a:cxn ang="0">
                <a:pos x="117" y="10"/>
              </a:cxn>
            </a:cxnLst>
            <a:rect l="txL" t="txT" r="txR" b="txB"/>
            <a:pathLst>
              <a:path w="117" h="396">
                <a:moveTo>
                  <a:pt x="117" y="10"/>
                </a:moveTo>
                <a:lnTo>
                  <a:pt x="115" y="9"/>
                </a:lnTo>
                <a:lnTo>
                  <a:pt x="107" y="6"/>
                </a:lnTo>
                <a:lnTo>
                  <a:pt x="95" y="2"/>
                </a:lnTo>
                <a:lnTo>
                  <a:pt x="80" y="0"/>
                </a:lnTo>
                <a:lnTo>
                  <a:pt x="63" y="0"/>
                </a:lnTo>
                <a:lnTo>
                  <a:pt x="43" y="2"/>
                </a:lnTo>
                <a:lnTo>
                  <a:pt x="22" y="9"/>
                </a:lnTo>
                <a:lnTo>
                  <a:pt x="0" y="22"/>
                </a:lnTo>
                <a:lnTo>
                  <a:pt x="0" y="396"/>
                </a:lnTo>
                <a:lnTo>
                  <a:pt x="3" y="396"/>
                </a:lnTo>
                <a:lnTo>
                  <a:pt x="11" y="395"/>
                </a:lnTo>
                <a:lnTo>
                  <a:pt x="23" y="393"/>
                </a:lnTo>
                <a:lnTo>
                  <a:pt x="39" y="389"/>
                </a:lnTo>
                <a:lnTo>
                  <a:pt x="58" y="385"/>
                </a:lnTo>
                <a:lnTo>
                  <a:pt x="77" y="377"/>
                </a:lnTo>
                <a:lnTo>
                  <a:pt x="96" y="365"/>
                </a:lnTo>
                <a:lnTo>
                  <a:pt x="117" y="351"/>
                </a:lnTo>
                <a:lnTo>
                  <a:pt x="117" y="10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16" name="Freeform 658"/>
          <p:cNvSpPr/>
          <p:nvPr>
            <p:custDataLst>
              <p:tags r:id="rId617"/>
            </p:custDataLst>
          </p:nvPr>
        </p:nvSpPr>
        <p:spPr>
          <a:xfrm>
            <a:off x="2427605" y="2165350"/>
            <a:ext cx="17780" cy="52705"/>
          </a:xfrm>
          <a:custGeom>
            <a:avLst/>
            <a:gdLst>
              <a:gd name="txL" fmla="*/ 0 w 80"/>
              <a:gd name="txT" fmla="*/ 0 h 230"/>
              <a:gd name="txR" fmla="*/ 80 w 80"/>
              <a:gd name="txB" fmla="*/ 230 h 230"/>
            </a:gdLst>
            <a:ahLst/>
            <a:cxnLst>
              <a:cxn ang="0">
                <a:pos x="80" y="7"/>
              </a:cxn>
              <a:cxn ang="0">
                <a:pos x="78" y="6"/>
              </a:cxn>
              <a:cxn ang="0">
                <a:pos x="73" y="5"/>
              </a:cxn>
              <a:cxn ang="0">
                <a:pos x="65" y="2"/>
              </a:cxn>
              <a:cxn ang="0">
                <a:pos x="55" y="0"/>
              </a:cxn>
              <a:cxn ang="0">
                <a:pos x="44" y="0"/>
              </a:cxn>
              <a:cxn ang="0">
                <a:pos x="30" y="1"/>
              </a:cxn>
              <a:cxn ang="0">
                <a:pos x="15" y="7"/>
              </a:cxn>
              <a:cxn ang="0">
                <a:pos x="0" y="15"/>
              </a:cxn>
              <a:cxn ang="0">
                <a:pos x="0" y="230"/>
              </a:cxn>
              <a:cxn ang="0">
                <a:pos x="3" y="230"/>
              </a:cxn>
              <a:cxn ang="0">
                <a:pos x="7" y="229"/>
              </a:cxn>
              <a:cxn ang="0">
                <a:pos x="16" y="228"/>
              </a:cxn>
              <a:cxn ang="0">
                <a:pos x="27" y="225"/>
              </a:cxn>
              <a:cxn ang="0">
                <a:pos x="39" y="222"/>
              </a:cxn>
              <a:cxn ang="0">
                <a:pos x="53" y="216"/>
              </a:cxn>
              <a:cxn ang="0">
                <a:pos x="67" y="208"/>
              </a:cxn>
              <a:cxn ang="0">
                <a:pos x="80" y="199"/>
              </a:cxn>
              <a:cxn ang="0">
                <a:pos x="80" y="7"/>
              </a:cxn>
            </a:cxnLst>
            <a:rect l="txL" t="txT" r="txR" b="txB"/>
            <a:pathLst>
              <a:path w="80" h="230">
                <a:moveTo>
                  <a:pt x="80" y="7"/>
                </a:moveTo>
                <a:lnTo>
                  <a:pt x="78" y="6"/>
                </a:lnTo>
                <a:lnTo>
                  <a:pt x="73" y="5"/>
                </a:lnTo>
                <a:lnTo>
                  <a:pt x="65" y="2"/>
                </a:lnTo>
                <a:lnTo>
                  <a:pt x="55" y="0"/>
                </a:lnTo>
                <a:lnTo>
                  <a:pt x="44" y="0"/>
                </a:lnTo>
                <a:lnTo>
                  <a:pt x="30" y="1"/>
                </a:lnTo>
                <a:lnTo>
                  <a:pt x="15" y="7"/>
                </a:lnTo>
                <a:lnTo>
                  <a:pt x="0" y="15"/>
                </a:lnTo>
                <a:lnTo>
                  <a:pt x="0" y="230"/>
                </a:lnTo>
                <a:lnTo>
                  <a:pt x="3" y="230"/>
                </a:lnTo>
                <a:lnTo>
                  <a:pt x="7" y="229"/>
                </a:lnTo>
                <a:lnTo>
                  <a:pt x="16" y="228"/>
                </a:lnTo>
                <a:lnTo>
                  <a:pt x="27" y="225"/>
                </a:lnTo>
                <a:lnTo>
                  <a:pt x="39" y="222"/>
                </a:lnTo>
                <a:lnTo>
                  <a:pt x="53" y="216"/>
                </a:lnTo>
                <a:lnTo>
                  <a:pt x="67" y="208"/>
                </a:lnTo>
                <a:lnTo>
                  <a:pt x="80" y="199"/>
                </a:lnTo>
                <a:lnTo>
                  <a:pt x="80" y="7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17" name="Freeform 659"/>
          <p:cNvSpPr/>
          <p:nvPr>
            <p:custDataLst>
              <p:tags r:id="rId618"/>
            </p:custDataLst>
          </p:nvPr>
        </p:nvSpPr>
        <p:spPr>
          <a:xfrm>
            <a:off x="2646680" y="2314575"/>
            <a:ext cx="25400" cy="27305"/>
          </a:xfrm>
          <a:custGeom>
            <a:avLst/>
            <a:gdLst>
              <a:gd name="txL" fmla="*/ 0 w 117"/>
              <a:gd name="txT" fmla="*/ 0 h 117"/>
              <a:gd name="txR" fmla="*/ 117 w 117"/>
              <a:gd name="txB" fmla="*/ 117 h 117"/>
            </a:gdLst>
            <a:ahLst/>
            <a:cxnLst>
              <a:cxn ang="0">
                <a:pos x="58" y="117"/>
              </a:cxn>
              <a:cxn ang="0">
                <a:pos x="70" y="116"/>
              </a:cxn>
              <a:cxn ang="0">
                <a:pos x="81" y="112"/>
              </a:cxn>
              <a:cxn ang="0">
                <a:pos x="90" y="106"/>
              </a:cxn>
              <a:cxn ang="0">
                <a:pos x="100" y="100"/>
              </a:cxn>
              <a:cxn ang="0">
                <a:pos x="106" y="90"/>
              </a:cxn>
              <a:cxn ang="0">
                <a:pos x="112" y="81"/>
              </a:cxn>
              <a:cxn ang="0">
                <a:pos x="116" y="70"/>
              </a:cxn>
              <a:cxn ang="0">
                <a:pos x="117" y="58"/>
              </a:cxn>
              <a:cxn ang="0">
                <a:pos x="116" y="46"/>
              </a:cxn>
              <a:cxn ang="0">
                <a:pos x="112" y="35"/>
              </a:cxn>
              <a:cxn ang="0">
                <a:pos x="106" y="25"/>
              </a:cxn>
              <a:cxn ang="0">
                <a:pos x="100" y="17"/>
              </a:cxn>
              <a:cxn ang="0">
                <a:pos x="90" y="9"/>
              </a:cxn>
              <a:cxn ang="0">
                <a:pos x="81" y="4"/>
              </a:cxn>
              <a:cxn ang="0">
                <a:pos x="70" y="1"/>
              </a:cxn>
              <a:cxn ang="0">
                <a:pos x="58" y="0"/>
              </a:cxn>
              <a:cxn ang="0">
                <a:pos x="47" y="1"/>
              </a:cxn>
              <a:cxn ang="0">
                <a:pos x="36" y="4"/>
              </a:cxn>
              <a:cxn ang="0">
                <a:pos x="26" y="9"/>
              </a:cxn>
              <a:cxn ang="0">
                <a:pos x="17" y="17"/>
              </a:cxn>
              <a:cxn ang="0">
                <a:pos x="10" y="25"/>
              </a:cxn>
              <a:cxn ang="0">
                <a:pos x="5" y="35"/>
              </a:cxn>
              <a:cxn ang="0">
                <a:pos x="1" y="46"/>
              </a:cxn>
              <a:cxn ang="0">
                <a:pos x="0" y="58"/>
              </a:cxn>
              <a:cxn ang="0">
                <a:pos x="1" y="70"/>
              </a:cxn>
              <a:cxn ang="0">
                <a:pos x="5" y="81"/>
              </a:cxn>
              <a:cxn ang="0">
                <a:pos x="10" y="90"/>
              </a:cxn>
              <a:cxn ang="0">
                <a:pos x="17" y="100"/>
              </a:cxn>
              <a:cxn ang="0">
                <a:pos x="26" y="106"/>
              </a:cxn>
              <a:cxn ang="0">
                <a:pos x="36" y="112"/>
              </a:cxn>
              <a:cxn ang="0">
                <a:pos x="47" y="116"/>
              </a:cxn>
              <a:cxn ang="0">
                <a:pos x="58" y="117"/>
              </a:cxn>
            </a:cxnLst>
            <a:rect l="txL" t="txT" r="txR" b="txB"/>
            <a:pathLst>
              <a:path w="117" h="117">
                <a:moveTo>
                  <a:pt x="58" y="117"/>
                </a:moveTo>
                <a:lnTo>
                  <a:pt x="70" y="116"/>
                </a:lnTo>
                <a:lnTo>
                  <a:pt x="81" y="112"/>
                </a:lnTo>
                <a:lnTo>
                  <a:pt x="90" y="106"/>
                </a:lnTo>
                <a:lnTo>
                  <a:pt x="100" y="100"/>
                </a:lnTo>
                <a:lnTo>
                  <a:pt x="106" y="90"/>
                </a:lnTo>
                <a:lnTo>
                  <a:pt x="112" y="81"/>
                </a:lnTo>
                <a:lnTo>
                  <a:pt x="116" y="70"/>
                </a:lnTo>
                <a:lnTo>
                  <a:pt x="117" y="58"/>
                </a:lnTo>
                <a:lnTo>
                  <a:pt x="116" y="46"/>
                </a:lnTo>
                <a:lnTo>
                  <a:pt x="112" y="35"/>
                </a:lnTo>
                <a:lnTo>
                  <a:pt x="106" y="25"/>
                </a:lnTo>
                <a:lnTo>
                  <a:pt x="100" y="17"/>
                </a:lnTo>
                <a:lnTo>
                  <a:pt x="90" y="9"/>
                </a:lnTo>
                <a:lnTo>
                  <a:pt x="81" y="4"/>
                </a:lnTo>
                <a:lnTo>
                  <a:pt x="70" y="1"/>
                </a:lnTo>
                <a:lnTo>
                  <a:pt x="58" y="0"/>
                </a:lnTo>
                <a:lnTo>
                  <a:pt x="47" y="1"/>
                </a:lnTo>
                <a:lnTo>
                  <a:pt x="36" y="4"/>
                </a:lnTo>
                <a:lnTo>
                  <a:pt x="26" y="9"/>
                </a:lnTo>
                <a:lnTo>
                  <a:pt x="17" y="17"/>
                </a:lnTo>
                <a:lnTo>
                  <a:pt x="10" y="25"/>
                </a:lnTo>
                <a:lnTo>
                  <a:pt x="5" y="35"/>
                </a:lnTo>
                <a:lnTo>
                  <a:pt x="1" y="46"/>
                </a:lnTo>
                <a:lnTo>
                  <a:pt x="0" y="58"/>
                </a:lnTo>
                <a:lnTo>
                  <a:pt x="1" y="70"/>
                </a:lnTo>
                <a:lnTo>
                  <a:pt x="5" y="81"/>
                </a:lnTo>
                <a:lnTo>
                  <a:pt x="10" y="90"/>
                </a:lnTo>
                <a:lnTo>
                  <a:pt x="17" y="100"/>
                </a:lnTo>
                <a:lnTo>
                  <a:pt x="26" y="106"/>
                </a:lnTo>
                <a:lnTo>
                  <a:pt x="36" y="112"/>
                </a:lnTo>
                <a:lnTo>
                  <a:pt x="47" y="116"/>
                </a:lnTo>
                <a:lnTo>
                  <a:pt x="58" y="117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18" name="Freeform 660"/>
          <p:cNvSpPr/>
          <p:nvPr>
            <p:custDataLst>
              <p:tags r:id="rId619"/>
            </p:custDataLst>
          </p:nvPr>
        </p:nvSpPr>
        <p:spPr>
          <a:xfrm>
            <a:off x="2564130" y="2314575"/>
            <a:ext cx="14605" cy="14605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0" y="56"/>
              </a:cxn>
              <a:cxn ang="0">
                <a:pos x="50" y="49"/>
              </a:cxn>
              <a:cxn ang="0">
                <a:pos x="56" y="40"/>
              </a:cxn>
              <a:cxn ang="0">
                <a:pos x="58" y="29"/>
              </a:cxn>
              <a:cxn ang="0">
                <a:pos x="56" y="17"/>
              </a:cxn>
              <a:cxn ang="0">
                <a:pos x="50" y="8"/>
              </a:cxn>
              <a:cxn ang="0">
                <a:pos x="40" y="2"/>
              </a:cxn>
              <a:cxn ang="0">
                <a:pos x="29" y="0"/>
              </a:cxn>
              <a:cxn ang="0">
                <a:pos x="17" y="2"/>
              </a:cxn>
              <a:cxn ang="0">
                <a:pos x="8" y="8"/>
              </a:cxn>
              <a:cxn ang="0">
                <a:pos x="2" y="17"/>
              </a:cxn>
              <a:cxn ang="0">
                <a:pos x="0" y="29"/>
              </a:cxn>
              <a:cxn ang="0">
                <a:pos x="2" y="40"/>
              </a:cxn>
              <a:cxn ang="0">
                <a:pos x="8" y="49"/>
              </a:cxn>
              <a:cxn ang="0">
                <a:pos x="17" y="56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0" y="56"/>
                </a:lnTo>
                <a:lnTo>
                  <a:pt x="50" y="49"/>
                </a:lnTo>
                <a:lnTo>
                  <a:pt x="56" y="40"/>
                </a:lnTo>
                <a:lnTo>
                  <a:pt x="58" y="29"/>
                </a:lnTo>
                <a:lnTo>
                  <a:pt x="56" y="17"/>
                </a:lnTo>
                <a:lnTo>
                  <a:pt x="50" y="8"/>
                </a:lnTo>
                <a:lnTo>
                  <a:pt x="40" y="2"/>
                </a:lnTo>
                <a:lnTo>
                  <a:pt x="29" y="0"/>
                </a:lnTo>
                <a:lnTo>
                  <a:pt x="17" y="2"/>
                </a:lnTo>
                <a:lnTo>
                  <a:pt x="8" y="8"/>
                </a:lnTo>
                <a:lnTo>
                  <a:pt x="2" y="17"/>
                </a:lnTo>
                <a:lnTo>
                  <a:pt x="0" y="29"/>
                </a:lnTo>
                <a:lnTo>
                  <a:pt x="2" y="40"/>
                </a:lnTo>
                <a:lnTo>
                  <a:pt x="8" y="49"/>
                </a:lnTo>
                <a:lnTo>
                  <a:pt x="17" y="56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19" name="Freeform 661"/>
          <p:cNvSpPr/>
          <p:nvPr>
            <p:custDataLst>
              <p:tags r:id="rId620"/>
            </p:custDataLst>
          </p:nvPr>
        </p:nvSpPr>
        <p:spPr>
          <a:xfrm>
            <a:off x="2587625" y="2316480"/>
            <a:ext cx="12700" cy="12700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1" y="57"/>
              </a:cxn>
              <a:cxn ang="0">
                <a:pos x="50" y="51"/>
              </a:cxn>
              <a:cxn ang="0">
                <a:pos x="56" y="42"/>
              </a:cxn>
              <a:cxn ang="0">
                <a:pos x="58" y="30"/>
              </a:cxn>
              <a:cxn ang="0">
                <a:pos x="56" y="19"/>
              </a:cxn>
              <a:cxn ang="0">
                <a:pos x="50" y="9"/>
              </a:cxn>
              <a:cxn ang="0">
                <a:pos x="41" y="3"/>
              </a:cxn>
              <a:cxn ang="0">
                <a:pos x="29" y="0"/>
              </a:cxn>
              <a:cxn ang="0">
                <a:pos x="18" y="3"/>
              </a:cxn>
              <a:cxn ang="0">
                <a:pos x="9" y="9"/>
              </a:cxn>
              <a:cxn ang="0">
                <a:pos x="2" y="19"/>
              </a:cxn>
              <a:cxn ang="0">
                <a:pos x="0" y="30"/>
              </a:cxn>
              <a:cxn ang="0">
                <a:pos x="2" y="42"/>
              </a:cxn>
              <a:cxn ang="0">
                <a:pos x="9" y="51"/>
              </a:cxn>
              <a:cxn ang="0">
                <a:pos x="18" y="57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1" y="57"/>
                </a:lnTo>
                <a:lnTo>
                  <a:pt x="50" y="51"/>
                </a:lnTo>
                <a:lnTo>
                  <a:pt x="56" y="42"/>
                </a:lnTo>
                <a:lnTo>
                  <a:pt x="58" y="30"/>
                </a:lnTo>
                <a:lnTo>
                  <a:pt x="56" y="19"/>
                </a:lnTo>
                <a:lnTo>
                  <a:pt x="50" y="9"/>
                </a:lnTo>
                <a:lnTo>
                  <a:pt x="41" y="3"/>
                </a:lnTo>
                <a:lnTo>
                  <a:pt x="29" y="0"/>
                </a:lnTo>
                <a:lnTo>
                  <a:pt x="18" y="3"/>
                </a:lnTo>
                <a:lnTo>
                  <a:pt x="9" y="9"/>
                </a:lnTo>
                <a:lnTo>
                  <a:pt x="2" y="19"/>
                </a:lnTo>
                <a:lnTo>
                  <a:pt x="0" y="30"/>
                </a:lnTo>
                <a:lnTo>
                  <a:pt x="2" y="42"/>
                </a:lnTo>
                <a:lnTo>
                  <a:pt x="9" y="51"/>
                </a:lnTo>
                <a:lnTo>
                  <a:pt x="18" y="57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20" name="Freeform 662"/>
          <p:cNvSpPr/>
          <p:nvPr>
            <p:custDataLst>
              <p:tags r:id="rId621"/>
            </p:custDataLst>
          </p:nvPr>
        </p:nvSpPr>
        <p:spPr>
          <a:xfrm>
            <a:off x="2498725" y="2133600"/>
            <a:ext cx="36830" cy="180975"/>
          </a:xfrm>
          <a:custGeom>
            <a:avLst/>
            <a:gdLst>
              <a:gd name="txL" fmla="*/ 0 w 166"/>
              <a:gd name="txT" fmla="*/ 0 h 800"/>
              <a:gd name="txR" fmla="*/ 166 w 166"/>
              <a:gd name="txB" fmla="*/ 800 h 800"/>
            </a:gdLst>
            <a:ahLst/>
            <a:cxnLst>
              <a:cxn ang="0">
                <a:pos x="52" y="16"/>
              </a:cxn>
              <a:cxn ang="0">
                <a:pos x="47" y="32"/>
              </a:cxn>
              <a:cxn ang="0">
                <a:pos x="36" y="77"/>
              </a:cxn>
              <a:cxn ang="0">
                <a:pos x="21" y="148"/>
              </a:cxn>
              <a:cxn ang="0">
                <a:pos x="8" y="244"/>
              </a:cxn>
              <a:cxn ang="0">
                <a:pos x="0" y="359"/>
              </a:cxn>
              <a:cxn ang="0">
                <a:pos x="2" y="492"/>
              </a:cxn>
              <a:cxn ang="0">
                <a:pos x="15" y="640"/>
              </a:cxn>
              <a:cxn ang="0">
                <a:pos x="46" y="800"/>
              </a:cxn>
              <a:cxn ang="0">
                <a:pos x="161" y="794"/>
              </a:cxn>
              <a:cxn ang="0">
                <a:pos x="156" y="770"/>
              </a:cxn>
              <a:cxn ang="0">
                <a:pos x="145" y="706"/>
              </a:cxn>
              <a:cxn ang="0">
                <a:pos x="131" y="610"/>
              </a:cxn>
              <a:cxn ang="0">
                <a:pos x="118" y="493"/>
              </a:cxn>
              <a:cxn ang="0">
                <a:pos x="111" y="364"/>
              </a:cxn>
              <a:cxn ang="0">
                <a:pos x="115" y="235"/>
              </a:cxn>
              <a:cxn ang="0">
                <a:pos x="132" y="113"/>
              </a:cxn>
              <a:cxn ang="0">
                <a:pos x="166" y="9"/>
              </a:cxn>
              <a:cxn ang="0">
                <a:pos x="166" y="8"/>
              </a:cxn>
              <a:cxn ang="0">
                <a:pos x="166" y="6"/>
              </a:cxn>
              <a:cxn ang="0">
                <a:pos x="164" y="4"/>
              </a:cxn>
              <a:cxn ang="0">
                <a:pos x="157" y="0"/>
              </a:cxn>
              <a:cxn ang="0">
                <a:pos x="143" y="0"/>
              </a:cxn>
              <a:cxn ang="0">
                <a:pos x="123" y="1"/>
              </a:cxn>
              <a:cxn ang="0">
                <a:pos x="93" y="7"/>
              </a:cxn>
              <a:cxn ang="0">
                <a:pos x="52" y="16"/>
              </a:cxn>
            </a:cxnLst>
            <a:rect l="txL" t="txT" r="txR" b="txB"/>
            <a:pathLst>
              <a:path w="166" h="800">
                <a:moveTo>
                  <a:pt x="52" y="16"/>
                </a:moveTo>
                <a:lnTo>
                  <a:pt x="47" y="32"/>
                </a:lnTo>
                <a:lnTo>
                  <a:pt x="36" y="77"/>
                </a:lnTo>
                <a:lnTo>
                  <a:pt x="21" y="148"/>
                </a:lnTo>
                <a:lnTo>
                  <a:pt x="8" y="244"/>
                </a:lnTo>
                <a:lnTo>
                  <a:pt x="0" y="359"/>
                </a:lnTo>
                <a:lnTo>
                  <a:pt x="2" y="492"/>
                </a:lnTo>
                <a:lnTo>
                  <a:pt x="15" y="640"/>
                </a:lnTo>
                <a:lnTo>
                  <a:pt x="46" y="800"/>
                </a:lnTo>
                <a:lnTo>
                  <a:pt x="161" y="794"/>
                </a:lnTo>
                <a:lnTo>
                  <a:pt x="156" y="770"/>
                </a:lnTo>
                <a:lnTo>
                  <a:pt x="145" y="706"/>
                </a:lnTo>
                <a:lnTo>
                  <a:pt x="131" y="610"/>
                </a:lnTo>
                <a:lnTo>
                  <a:pt x="118" y="493"/>
                </a:lnTo>
                <a:lnTo>
                  <a:pt x="111" y="364"/>
                </a:lnTo>
                <a:lnTo>
                  <a:pt x="115" y="235"/>
                </a:lnTo>
                <a:lnTo>
                  <a:pt x="132" y="113"/>
                </a:lnTo>
                <a:lnTo>
                  <a:pt x="166" y="9"/>
                </a:lnTo>
                <a:lnTo>
                  <a:pt x="166" y="8"/>
                </a:lnTo>
                <a:lnTo>
                  <a:pt x="166" y="6"/>
                </a:lnTo>
                <a:lnTo>
                  <a:pt x="164" y="4"/>
                </a:lnTo>
                <a:lnTo>
                  <a:pt x="157" y="0"/>
                </a:lnTo>
                <a:lnTo>
                  <a:pt x="143" y="0"/>
                </a:lnTo>
                <a:lnTo>
                  <a:pt x="123" y="1"/>
                </a:lnTo>
                <a:lnTo>
                  <a:pt x="93" y="7"/>
                </a:lnTo>
                <a:lnTo>
                  <a:pt x="52" y="1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21" name="Freeform 663"/>
          <p:cNvSpPr/>
          <p:nvPr>
            <p:custDataLst>
              <p:tags r:id="rId622"/>
            </p:custDataLst>
          </p:nvPr>
        </p:nvSpPr>
        <p:spPr>
          <a:xfrm>
            <a:off x="2692400" y="2111375"/>
            <a:ext cx="50800" cy="203200"/>
          </a:xfrm>
          <a:custGeom>
            <a:avLst/>
            <a:gdLst>
              <a:gd name="txL" fmla="*/ 0 w 225"/>
              <a:gd name="txT" fmla="*/ 0 h 893"/>
              <a:gd name="txR" fmla="*/ 225 w 225"/>
              <a:gd name="txB" fmla="*/ 893 h 893"/>
            </a:gdLst>
            <a:ahLst/>
            <a:cxnLst>
              <a:cxn ang="0">
                <a:pos x="225" y="6"/>
              </a:cxn>
              <a:cxn ang="0">
                <a:pos x="219" y="12"/>
              </a:cxn>
              <a:cxn ang="0">
                <a:pos x="204" y="35"/>
              </a:cxn>
              <a:cxn ang="0">
                <a:pos x="185" y="82"/>
              </a:cxn>
              <a:cxn ang="0">
                <a:pos x="165" y="158"/>
              </a:cxn>
              <a:cxn ang="0">
                <a:pos x="149" y="270"/>
              </a:cxn>
              <a:cxn ang="0">
                <a:pos x="141" y="427"/>
              </a:cxn>
              <a:cxn ang="0">
                <a:pos x="146" y="631"/>
              </a:cxn>
              <a:cxn ang="0">
                <a:pos x="168" y="893"/>
              </a:cxn>
              <a:cxn ang="0">
                <a:pos x="41" y="893"/>
              </a:cxn>
              <a:cxn ang="0">
                <a:pos x="36" y="867"/>
              </a:cxn>
              <a:cxn ang="0">
                <a:pos x="26" y="794"/>
              </a:cxn>
              <a:cxn ang="0">
                <a:pos x="13" y="686"/>
              </a:cxn>
              <a:cxn ang="0">
                <a:pos x="3" y="554"/>
              </a:cxn>
              <a:cxn ang="0">
                <a:pos x="0" y="408"/>
              </a:cxn>
              <a:cxn ang="0">
                <a:pos x="6" y="260"/>
              </a:cxn>
              <a:cxn ang="0">
                <a:pos x="30" y="121"/>
              </a:cxn>
              <a:cxn ang="0">
                <a:pos x="73" y="0"/>
              </a:cxn>
              <a:cxn ang="0">
                <a:pos x="225" y="6"/>
              </a:cxn>
            </a:cxnLst>
            <a:rect l="txL" t="txT" r="txR" b="txB"/>
            <a:pathLst>
              <a:path w="225" h="893">
                <a:moveTo>
                  <a:pt x="225" y="6"/>
                </a:moveTo>
                <a:lnTo>
                  <a:pt x="219" y="12"/>
                </a:lnTo>
                <a:lnTo>
                  <a:pt x="204" y="35"/>
                </a:lnTo>
                <a:lnTo>
                  <a:pt x="185" y="82"/>
                </a:lnTo>
                <a:lnTo>
                  <a:pt x="165" y="158"/>
                </a:lnTo>
                <a:lnTo>
                  <a:pt x="149" y="270"/>
                </a:lnTo>
                <a:lnTo>
                  <a:pt x="141" y="427"/>
                </a:lnTo>
                <a:lnTo>
                  <a:pt x="146" y="631"/>
                </a:lnTo>
                <a:lnTo>
                  <a:pt x="168" y="893"/>
                </a:lnTo>
                <a:lnTo>
                  <a:pt x="41" y="893"/>
                </a:lnTo>
                <a:lnTo>
                  <a:pt x="36" y="867"/>
                </a:lnTo>
                <a:lnTo>
                  <a:pt x="26" y="794"/>
                </a:lnTo>
                <a:lnTo>
                  <a:pt x="13" y="686"/>
                </a:lnTo>
                <a:lnTo>
                  <a:pt x="3" y="554"/>
                </a:lnTo>
                <a:lnTo>
                  <a:pt x="0" y="408"/>
                </a:lnTo>
                <a:lnTo>
                  <a:pt x="6" y="260"/>
                </a:lnTo>
                <a:lnTo>
                  <a:pt x="30" y="121"/>
                </a:lnTo>
                <a:lnTo>
                  <a:pt x="73" y="0"/>
                </a:lnTo>
                <a:lnTo>
                  <a:pt x="225" y="6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22" name="Freeform 664"/>
          <p:cNvSpPr/>
          <p:nvPr>
            <p:custDataLst>
              <p:tags r:id="rId623"/>
            </p:custDataLst>
          </p:nvPr>
        </p:nvSpPr>
        <p:spPr>
          <a:xfrm>
            <a:off x="2498725" y="2145030"/>
            <a:ext cx="33655" cy="158750"/>
          </a:xfrm>
          <a:custGeom>
            <a:avLst/>
            <a:gdLst>
              <a:gd name="txL" fmla="*/ 0 w 145"/>
              <a:gd name="txT" fmla="*/ 0 h 699"/>
              <a:gd name="txR" fmla="*/ 145 w 145"/>
              <a:gd name="txB" fmla="*/ 699 h 699"/>
            </a:gdLst>
            <a:ahLst/>
            <a:cxnLst>
              <a:cxn ang="0">
                <a:pos x="46" y="14"/>
              </a:cxn>
              <a:cxn ang="0">
                <a:pos x="41" y="28"/>
              </a:cxn>
              <a:cxn ang="0">
                <a:pos x="32" y="67"/>
              </a:cxn>
              <a:cxn ang="0">
                <a:pos x="20" y="130"/>
              </a:cxn>
              <a:cxn ang="0">
                <a:pos x="7" y="213"/>
              </a:cxn>
              <a:cxn ang="0">
                <a:pos x="0" y="314"/>
              </a:cxn>
              <a:cxn ang="0">
                <a:pos x="1" y="430"/>
              </a:cxn>
              <a:cxn ang="0">
                <a:pos x="13" y="559"/>
              </a:cxn>
              <a:cxn ang="0">
                <a:pos x="40" y="699"/>
              </a:cxn>
              <a:cxn ang="0">
                <a:pos x="140" y="693"/>
              </a:cxn>
              <a:cxn ang="0">
                <a:pos x="135" y="672"/>
              </a:cxn>
              <a:cxn ang="0">
                <a:pos x="126" y="616"/>
              </a:cxn>
              <a:cxn ang="0">
                <a:pos x="113" y="532"/>
              </a:cxn>
              <a:cxn ang="0">
                <a:pos x="103" y="430"/>
              </a:cxn>
              <a:cxn ang="0">
                <a:pos x="97" y="317"/>
              </a:cxn>
              <a:cxn ang="0">
                <a:pos x="100" y="205"/>
              </a:cxn>
              <a:cxn ang="0">
                <a:pos x="115" y="98"/>
              </a:cxn>
              <a:cxn ang="0">
                <a:pos x="145" y="8"/>
              </a:cxn>
              <a:cxn ang="0">
                <a:pos x="145" y="7"/>
              </a:cxn>
              <a:cxn ang="0">
                <a:pos x="145" y="5"/>
              </a:cxn>
              <a:cxn ang="0">
                <a:pos x="143" y="3"/>
              </a:cxn>
              <a:cxn ang="0">
                <a:pos x="137" y="0"/>
              </a:cxn>
              <a:cxn ang="0">
                <a:pos x="126" y="0"/>
              </a:cxn>
              <a:cxn ang="0">
                <a:pos x="108" y="1"/>
              </a:cxn>
              <a:cxn ang="0">
                <a:pos x="81" y="6"/>
              </a:cxn>
              <a:cxn ang="0">
                <a:pos x="46" y="14"/>
              </a:cxn>
            </a:cxnLst>
            <a:rect l="txL" t="txT" r="txR" b="txB"/>
            <a:pathLst>
              <a:path w="145" h="699">
                <a:moveTo>
                  <a:pt x="46" y="14"/>
                </a:moveTo>
                <a:lnTo>
                  <a:pt x="41" y="28"/>
                </a:lnTo>
                <a:lnTo>
                  <a:pt x="32" y="67"/>
                </a:lnTo>
                <a:lnTo>
                  <a:pt x="20" y="130"/>
                </a:lnTo>
                <a:lnTo>
                  <a:pt x="7" y="213"/>
                </a:lnTo>
                <a:lnTo>
                  <a:pt x="0" y="314"/>
                </a:lnTo>
                <a:lnTo>
                  <a:pt x="1" y="430"/>
                </a:lnTo>
                <a:lnTo>
                  <a:pt x="13" y="559"/>
                </a:lnTo>
                <a:lnTo>
                  <a:pt x="40" y="699"/>
                </a:lnTo>
                <a:lnTo>
                  <a:pt x="140" y="693"/>
                </a:lnTo>
                <a:lnTo>
                  <a:pt x="135" y="672"/>
                </a:lnTo>
                <a:lnTo>
                  <a:pt x="126" y="616"/>
                </a:lnTo>
                <a:lnTo>
                  <a:pt x="113" y="532"/>
                </a:lnTo>
                <a:lnTo>
                  <a:pt x="103" y="430"/>
                </a:lnTo>
                <a:lnTo>
                  <a:pt x="97" y="317"/>
                </a:lnTo>
                <a:lnTo>
                  <a:pt x="100" y="205"/>
                </a:lnTo>
                <a:lnTo>
                  <a:pt x="115" y="98"/>
                </a:lnTo>
                <a:lnTo>
                  <a:pt x="145" y="8"/>
                </a:lnTo>
                <a:lnTo>
                  <a:pt x="145" y="7"/>
                </a:lnTo>
                <a:lnTo>
                  <a:pt x="145" y="5"/>
                </a:lnTo>
                <a:lnTo>
                  <a:pt x="143" y="3"/>
                </a:lnTo>
                <a:lnTo>
                  <a:pt x="137" y="0"/>
                </a:lnTo>
                <a:lnTo>
                  <a:pt x="126" y="0"/>
                </a:lnTo>
                <a:lnTo>
                  <a:pt x="108" y="1"/>
                </a:lnTo>
                <a:lnTo>
                  <a:pt x="81" y="6"/>
                </a:lnTo>
                <a:lnTo>
                  <a:pt x="46" y="14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23" name="Freeform 665"/>
          <p:cNvSpPr/>
          <p:nvPr>
            <p:custDataLst>
              <p:tags r:id="rId624"/>
            </p:custDataLst>
          </p:nvPr>
        </p:nvSpPr>
        <p:spPr>
          <a:xfrm>
            <a:off x="2500630" y="2155825"/>
            <a:ext cx="28575" cy="135255"/>
          </a:xfrm>
          <a:custGeom>
            <a:avLst/>
            <a:gdLst>
              <a:gd name="txL" fmla="*/ 0 w 123"/>
              <a:gd name="txT" fmla="*/ 0 h 597"/>
              <a:gd name="txR" fmla="*/ 123 w 123"/>
              <a:gd name="txB" fmla="*/ 597 h 597"/>
            </a:gdLst>
            <a:ahLst/>
            <a:cxnLst>
              <a:cxn ang="0">
                <a:pos x="39" y="12"/>
              </a:cxn>
              <a:cxn ang="0">
                <a:pos x="35" y="23"/>
              </a:cxn>
              <a:cxn ang="0">
                <a:pos x="26" y="57"/>
              </a:cxn>
              <a:cxn ang="0">
                <a:pos x="16" y="111"/>
              </a:cxn>
              <a:cxn ang="0">
                <a:pos x="6" y="181"/>
              </a:cxn>
              <a:cxn ang="0">
                <a:pos x="0" y="267"/>
              </a:cxn>
              <a:cxn ang="0">
                <a:pos x="1" y="367"/>
              </a:cxn>
              <a:cxn ang="0">
                <a:pos x="11" y="477"/>
              </a:cxn>
              <a:cxn ang="0">
                <a:pos x="34" y="597"/>
              </a:cxn>
              <a:cxn ang="0">
                <a:pos x="119" y="591"/>
              </a:cxn>
              <a:cxn ang="0">
                <a:pos x="115" y="574"/>
              </a:cxn>
              <a:cxn ang="0">
                <a:pos x="107" y="526"/>
              </a:cxn>
              <a:cxn ang="0">
                <a:pos x="97" y="454"/>
              </a:cxn>
              <a:cxn ang="0">
                <a:pos x="88" y="367"/>
              </a:cxn>
              <a:cxn ang="0">
                <a:pos x="82" y="272"/>
              </a:cxn>
              <a:cxn ang="0">
                <a:pos x="84" y="175"/>
              </a:cxn>
              <a:cxn ang="0">
                <a:pos x="97" y="84"/>
              </a:cxn>
              <a:cxn ang="0">
                <a:pos x="123" y="7"/>
              </a:cxn>
              <a:cxn ang="0">
                <a:pos x="123" y="6"/>
              </a:cxn>
              <a:cxn ang="0">
                <a:pos x="123" y="5"/>
              </a:cxn>
              <a:cxn ang="0">
                <a:pos x="121" y="3"/>
              </a:cxn>
              <a:cxn ang="0">
                <a:pos x="117" y="0"/>
              </a:cxn>
              <a:cxn ang="0">
                <a:pos x="106" y="0"/>
              </a:cxn>
              <a:cxn ang="0">
                <a:pos x="91" y="2"/>
              </a:cxn>
              <a:cxn ang="0">
                <a:pos x="70" y="5"/>
              </a:cxn>
              <a:cxn ang="0">
                <a:pos x="39" y="12"/>
              </a:cxn>
            </a:cxnLst>
            <a:rect l="txL" t="txT" r="txR" b="txB"/>
            <a:pathLst>
              <a:path w="123" h="597">
                <a:moveTo>
                  <a:pt x="39" y="12"/>
                </a:moveTo>
                <a:lnTo>
                  <a:pt x="35" y="23"/>
                </a:lnTo>
                <a:lnTo>
                  <a:pt x="26" y="57"/>
                </a:lnTo>
                <a:lnTo>
                  <a:pt x="16" y="111"/>
                </a:lnTo>
                <a:lnTo>
                  <a:pt x="6" y="181"/>
                </a:lnTo>
                <a:lnTo>
                  <a:pt x="0" y="267"/>
                </a:lnTo>
                <a:lnTo>
                  <a:pt x="1" y="367"/>
                </a:lnTo>
                <a:lnTo>
                  <a:pt x="11" y="477"/>
                </a:lnTo>
                <a:lnTo>
                  <a:pt x="34" y="597"/>
                </a:lnTo>
                <a:lnTo>
                  <a:pt x="119" y="591"/>
                </a:lnTo>
                <a:lnTo>
                  <a:pt x="115" y="574"/>
                </a:lnTo>
                <a:lnTo>
                  <a:pt x="107" y="526"/>
                </a:lnTo>
                <a:lnTo>
                  <a:pt x="97" y="454"/>
                </a:lnTo>
                <a:lnTo>
                  <a:pt x="88" y="367"/>
                </a:lnTo>
                <a:lnTo>
                  <a:pt x="82" y="272"/>
                </a:lnTo>
                <a:lnTo>
                  <a:pt x="84" y="175"/>
                </a:lnTo>
                <a:lnTo>
                  <a:pt x="97" y="84"/>
                </a:lnTo>
                <a:lnTo>
                  <a:pt x="123" y="7"/>
                </a:lnTo>
                <a:lnTo>
                  <a:pt x="123" y="6"/>
                </a:lnTo>
                <a:lnTo>
                  <a:pt x="123" y="5"/>
                </a:lnTo>
                <a:lnTo>
                  <a:pt x="121" y="3"/>
                </a:lnTo>
                <a:lnTo>
                  <a:pt x="117" y="0"/>
                </a:lnTo>
                <a:lnTo>
                  <a:pt x="106" y="0"/>
                </a:lnTo>
                <a:lnTo>
                  <a:pt x="91" y="2"/>
                </a:lnTo>
                <a:lnTo>
                  <a:pt x="70" y="5"/>
                </a:lnTo>
                <a:lnTo>
                  <a:pt x="39" y="12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24" name="Freeform 666"/>
          <p:cNvSpPr/>
          <p:nvPr>
            <p:custDataLst>
              <p:tags r:id="rId625"/>
            </p:custDataLst>
          </p:nvPr>
        </p:nvSpPr>
        <p:spPr>
          <a:xfrm>
            <a:off x="2501900" y="2165350"/>
            <a:ext cx="24130" cy="113030"/>
          </a:xfrm>
          <a:custGeom>
            <a:avLst/>
            <a:gdLst>
              <a:gd name="txL" fmla="*/ 0 w 103"/>
              <a:gd name="txT" fmla="*/ 0 h 492"/>
              <a:gd name="txR" fmla="*/ 103 w 103"/>
              <a:gd name="txB" fmla="*/ 492 h 492"/>
            </a:gdLst>
            <a:ahLst/>
            <a:cxnLst>
              <a:cxn ang="0">
                <a:pos x="32" y="9"/>
              </a:cxn>
              <a:cxn ang="0">
                <a:pos x="28" y="18"/>
              </a:cxn>
              <a:cxn ang="0">
                <a:pos x="21" y="47"/>
              </a:cxn>
              <a:cxn ang="0">
                <a:pos x="12" y="90"/>
              </a:cxn>
              <a:cxn ang="0">
                <a:pos x="4" y="149"/>
              </a:cxn>
              <a:cxn ang="0">
                <a:pos x="0" y="220"/>
              </a:cxn>
              <a:cxn ang="0">
                <a:pos x="0" y="303"/>
              </a:cxn>
              <a:cxn ang="0">
                <a:pos x="9" y="394"/>
              </a:cxn>
              <a:cxn ang="0">
                <a:pos x="27" y="492"/>
              </a:cxn>
              <a:cxn ang="0">
                <a:pos x="98" y="489"/>
              </a:cxn>
              <a:cxn ang="0">
                <a:pos x="95" y="474"/>
              </a:cxn>
              <a:cxn ang="0">
                <a:pos x="88" y="434"/>
              </a:cxn>
              <a:cxn ang="0">
                <a:pos x="80" y="375"/>
              </a:cxn>
              <a:cxn ang="0">
                <a:pos x="72" y="303"/>
              </a:cxn>
              <a:cxn ang="0">
                <a:pos x="68" y="224"/>
              </a:cxn>
              <a:cxn ang="0">
                <a:pos x="70" y="144"/>
              </a:cxn>
              <a:cxn ang="0">
                <a:pos x="81" y="68"/>
              </a:cxn>
              <a:cxn ang="0">
                <a:pos x="103" y="5"/>
              </a:cxn>
              <a:cxn ang="0">
                <a:pos x="103" y="4"/>
              </a:cxn>
              <a:cxn ang="0">
                <a:pos x="103" y="3"/>
              </a:cxn>
              <a:cxn ang="0">
                <a:pos x="100" y="1"/>
              </a:cxn>
              <a:cxn ang="0">
                <a:pos x="97" y="0"/>
              </a:cxn>
              <a:cxn ang="0">
                <a:pos x="89" y="0"/>
              </a:cxn>
              <a:cxn ang="0">
                <a:pos x="75" y="0"/>
              </a:cxn>
              <a:cxn ang="0">
                <a:pos x="57" y="3"/>
              </a:cxn>
              <a:cxn ang="0">
                <a:pos x="32" y="9"/>
              </a:cxn>
            </a:cxnLst>
            <a:rect l="txL" t="txT" r="txR" b="txB"/>
            <a:pathLst>
              <a:path w="103" h="492">
                <a:moveTo>
                  <a:pt x="32" y="9"/>
                </a:moveTo>
                <a:lnTo>
                  <a:pt x="28" y="18"/>
                </a:lnTo>
                <a:lnTo>
                  <a:pt x="21" y="47"/>
                </a:lnTo>
                <a:lnTo>
                  <a:pt x="12" y="90"/>
                </a:lnTo>
                <a:lnTo>
                  <a:pt x="4" y="149"/>
                </a:lnTo>
                <a:lnTo>
                  <a:pt x="0" y="220"/>
                </a:lnTo>
                <a:lnTo>
                  <a:pt x="0" y="303"/>
                </a:lnTo>
                <a:lnTo>
                  <a:pt x="9" y="394"/>
                </a:lnTo>
                <a:lnTo>
                  <a:pt x="27" y="492"/>
                </a:lnTo>
                <a:lnTo>
                  <a:pt x="98" y="489"/>
                </a:lnTo>
                <a:lnTo>
                  <a:pt x="95" y="474"/>
                </a:lnTo>
                <a:lnTo>
                  <a:pt x="88" y="434"/>
                </a:lnTo>
                <a:lnTo>
                  <a:pt x="80" y="375"/>
                </a:lnTo>
                <a:lnTo>
                  <a:pt x="72" y="303"/>
                </a:lnTo>
                <a:lnTo>
                  <a:pt x="68" y="224"/>
                </a:lnTo>
                <a:lnTo>
                  <a:pt x="70" y="144"/>
                </a:lnTo>
                <a:lnTo>
                  <a:pt x="81" y="68"/>
                </a:lnTo>
                <a:lnTo>
                  <a:pt x="103" y="5"/>
                </a:lnTo>
                <a:lnTo>
                  <a:pt x="103" y="4"/>
                </a:lnTo>
                <a:lnTo>
                  <a:pt x="103" y="3"/>
                </a:lnTo>
                <a:lnTo>
                  <a:pt x="100" y="1"/>
                </a:lnTo>
                <a:lnTo>
                  <a:pt x="97" y="0"/>
                </a:lnTo>
                <a:lnTo>
                  <a:pt x="89" y="0"/>
                </a:lnTo>
                <a:lnTo>
                  <a:pt x="75" y="0"/>
                </a:lnTo>
                <a:lnTo>
                  <a:pt x="57" y="3"/>
                </a:lnTo>
                <a:lnTo>
                  <a:pt x="32" y="9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25" name="Freeform 667"/>
          <p:cNvSpPr/>
          <p:nvPr>
            <p:custDataLst>
              <p:tags r:id="rId626"/>
            </p:custDataLst>
          </p:nvPr>
        </p:nvSpPr>
        <p:spPr>
          <a:xfrm>
            <a:off x="2503805" y="2176780"/>
            <a:ext cx="19050" cy="88900"/>
          </a:xfrm>
          <a:custGeom>
            <a:avLst/>
            <a:gdLst>
              <a:gd name="txL" fmla="*/ 0 w 82"/>
              <a:gd name="txT" fmla="*/ 0 h 390"/>
              <a:gd name="txR" fmla="*/ 82 w 82"/>
              <a:gd name="txB" fmla="*/ 390 h 390"/>
            </a:gdLst>
            <a:ahLst/>
            <a:cxnLst>
              <a:cxn ang="0">
                <a:pos x="25" y="8"/>
              </a:cxn>
              <a:cxn ang="0">
                <a:pos x="23" y="16"/>
              </a:cxn>
              <a:cxn ang="0">
                <a:pos x="17" y="38"/>
              </a:cxn>
              <a:cxn ang="0">
                <a:pos x="11" y="72"/>
              </a:cxn>
              <a:cxn ang="0">
                <a:pos x="4" y="118"/>
              </a:cxn>
              <a:cxn ang="0">
                <a:pos x="0" y="174"/>
              </a:cxn>
              <a:cxn ang="0">
                <a:pos x="0" y="240"/>
              </a:cxn>
              <a:cxn ang="0">
                <a:pos x="7" y="312"/>
              </a:cxn>
              <a:cxn ang="0">
                <a:pos x="22" y="390"/>
              </a:cxn>
              <a:cxn ang="0">
                <a:pos x="78" y="387"/>
              </a:cxn>
              <a:cxn ang="0">
                <a:pos x="76" y="375"/>
              </a:cxn>
              <a:cxn ang="0">
                <a:pos x="70" y="343"/>
              </a:cxn>
              <a:cxn ang="0">
                <a:pos x="63" y="297"/>
              </a:cxn>
              <a:cxn ang="0">
                <a:pos x="57" y="240"/>
              </a:cxn>
              <a:cxn ang="0">
                <a:pos x="54" y="178"/>
              </a:cxn>
              <a:cxn ang="0">
                <a:pos x="56" y="113"/>
              </a:cxn>
              <a:cxn ang="0">
                <a:pos x="64" y="55"/>
              </a:cxn>
              <a:cxn ang="0">
                <a:pos x="82" y="4"/>
              </a:cxn>
              <a:cxn ang="0">
                <a:pos x="82" y="4"/>
              </a:cxn>
              <a:cxn ang="0">
                <a:pos x="82" y="2"/>
              </a:cxn>
              <a:cxn ang="0">
                <a:pos x="80" y="1"/>
              </a:cxn>
              <a:cxn ang="0">
                <a:pos x="77" y="0"/>
              </a:cxn>
              <a:cxn ang="0">
                <a:pos x="70" y="0"/>
              </a:cxn>
              <a:cxn ang="0">
                <a:pos x="60" y="1"/>
              </a:cxn>
              <a:cxn ang="0">
                <a:pos x="46" y="3"/>
              </a:cxn>
              <a:cxn ang="0">
                <a:pos x="25" y="8"/>
              </a:cxn>
            </a:cxnLst>
            <a:rect l="txL" t="txT" r="txR" b="txB"/>
            <a:pathLst>
              <a:path w="82" h="390">
                <a:moveTo>
                  <a:pt x="25" y="8"/>
                </a:moveTo>
                <a:lnTo>
                  <a:pt x="23" y="16"/>
                </a:lnTo>
                <a:lnTo>
                  <a:pt x="17" y="38"/>
                </a:lnTo>
                <a:lnTo>
                  <a:pt x="11" y="72"/>
                </a:lnTo>
                <a:lnTo>
                  <a:pt x="4" y="118"/>
                </a:lnTo>
                <a:lnTo>
                  <a:pt x="0" y="174"/>
                </a:lnTo>
                <a:lnTo>
                  <a:pt x="0" y="240"/>
                </a:lnTo>
                <a:lnTo>
                  <a:pt x="7" y="312"/>
                </a:lnTo>
                <a:lnTo>
                  <a:pt x="22" y="390"/>
                </a:lnTo>
                <a:lnTo>
                  <a:pt x="78" y="387"/>
                </a:lnTo>
                <a:lnTo>
                  <a:pt x="76" y="375"/>
                </a:lnTo>
                <a:lnTo>
                  <a:pt x="70" y="343"/>
                </a:lnTo>
                <a:lnTo>
                  <a:pt x="63" y="297"/>
                </a:lnTo>
                <a:lnTo>
                  <a:pt x="57" y="240"/>
                </a:lnTo>
                <a:lnTo>
                  <a:pt x="54" y="178"/>
                </a:lnTo>
                <a:lnTo>
                  <a:pt x="56" y="113"/>
                </a:lnTo>
                <a:lnTo>
                  <a:pt x="64" y="55"/>
                </a:lnTo>
                <a:lnTo>
                  <a:pt x="82" y="4"/>
                </a:lnTo>
                <a:lnTo>
                  <a:pt x="82" y="4"/>
                </a:lnTo>
                <a:lnTo>
                  <a:pt x="82" y="2"/>
                </a:lnTo>
                <a:lnTo>
                  <a:pt x="80" y="1"/>
                </a:lnTo>
                <a:lnTo>
                  <a:pt x="77" y="0"/>
                </a:lnTo>
                <a:lnTo>
                  <a:pt x="70" y="0"/>
                </a:lnTo>
                <a:lnTo>
                  <a:pt x="60" y="1"/>
                </a:lnTo>
                <a:lnTo>
                  <a:pt x="46" y="3"/>
                </a:lnTo>
                <a:lnTo>
                  <a:pt x="25" y="8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26" name="Freeform 668"/>
          <p:cNvSpPr/>
          <p:nvPr>
            <p:custDataLst>
              <p:tags r:id="rId627"/>
            </p:custDataLst>
          </p:nvPr>
        </p:nvSpPr>
        <p:spPr>
          <a:xfrm>
            <a:off x="2505075" y="2187575"/>
            <a:ext cx="12700" cy="65405"/>
          </a:xfrm>
          <a:custGeom>
            <a:avLst/>
            <a:gdLst>
              <a:gd name="txL" fmla="*/ 0 w 59"/>
              <a:gd name="txT" fmla="*/ 0 h 288"/>
              <a:gd name="txR" fmla="*/ 59 w 59"/>
              <a:gd name="txB" fmla="*/ 288 h 288"/>
            </a:gdLst>
            <a:ahLst/>
            <a:cxnLst>
              <a:cxn ang="0">
                <a:pos x="18" y="6"/>
              </a:cxn>
              <a:cxn ang="0">
                <a:pos x="17" y="11"/>
              </a:cxn>
              <a:cxn ang="0">
                <a:pos x="13" y="27"/>
              </a:cxn>
              <a:cxn ang="0">
                <a:pos x="7" y="53"/>
              </a:cxn>
              <a:cxn ang="0">
                <a:pos x="2" y="87"/>
              </a:cxn>
              <a:cxn ang="0">
                <a:pos x="0" y="130"/>
              </a:cxn>
              <a:cxn ang="0">
                <a:pos x="0" y="177"/>
              </a:cxn>
              <a:cxn ang="0">
                <a:pos x="5" y="231"/>
              </a:cxn>
              <a:cxn ang="0">
                <a:pos x="16" y="288"/>
              </a:cxn>
              <a:cxn ang="0">
                <a:pos x="57" y="286"/>
              </a:cxn>
              <a:cxn ang="0">
                <a:pos x="56" y="278"/>
              </a:cxn>
              <a:cxn ang="0">
                <a:pos x="51" y="254"/>
              </a:cxn>
              <a:cxn ang="0">
                <a:pos x="47" y="219"/>
              </a:cxn>
              <a:cxn ang="0">
                <a:pos x="42" y="177"/>
              </a:cxn>
              <a:cxn ang="0">
                <a:pos x="40" y="131"/>
              </a:cxn>
              <a:cxn ang="0">
                <a:pos x="41" y="84"/>
              </a:cxn>
              <a:cxn ang="0">
                <a:pos x="47" y="40"/>
              </a:cxn>
              <a:cxn ang="0">
                <a:pos x="59" y="3"/>
              </a:cxn>
              <a:cxn ang="0">
                <a:pos x="59" y="3"/>
              </a:cxn>
              <a:cxn ang="0">
                <a:pos x="59" y="2"/>
              </a:cxn>
              <a:cxn ang="0">
                <a:pos x="58" y="1"/>
              </a:cxn>
              <a:cxn ang="0">
                <a:pos x="56" y="0"/>
              </a:cxn>
              <a:cxn ang="0">
                <a:pos x="51" y="0"/>
              </a:cxn>
              <a:cxn ang="0">
                <a:pos x="45" y="0"/>
              </a:cxn>
              <a:cxn ang="0">
                <a:pos x="33" y="2"/>
              </a:cxn>
              <a:cxn ang="0">
                <a:pos x="18" y="6"/>
              </a:cxn>
            </a:cxnLst>
            <a:rect l="txL" t="txT" r="txR" b="txB"/>
            <a:pathLst>
              <a:path w="59" h="288">
                <a:moveTo>
                  <a:pt x="18" y="6"/>
                </a:moveTo>
                <a:lnTo>
                  <a:pt x="17" y="11"/>
                </a:lnTo>
                <a:lnTo>
                  <a:pt x="13" y="27"/>
                </a:lnTo>
                <a:lnTo>
                  <a:pt x="7" y="53"/>
                </a:lnTo>
                <a:lnTo>
                  <a:pt x="2" y="87"/>
                </a:lnTo>
                <a:lnTo>
                  <a:pt x="0" y="130"/>
                </a:lnTo>
                <a:lnTo>
                  <a:pt x="0" y="177"/>
                </a:lnTo>
                <a:lnTo>
                  <a:pt x="5" y="231"/>
                </a:lnTo>
                <a:lnTo>
                  <a:pt x="16" y="288"/>
                </a:lnTo>
                <a:lnTo>
                  <a:pt x="57" y="286"/>
                </a:lnTo>
                <a:lnTo>
                  <a:pt x="56" y="278"/>
                </a:lnTo>
                <a:lnTo>
                  <a:pt x="51" y="254"/>
                </a:lnTo>
                <a:lnTo>
                  <a:pt x="47" y="219"/>
                </a:lnTo>
                <a:lnTo>
                  <a:pt x="42" y="177"/>
                </a:lnTo>
                <a:lnTo>
                  <a:pt x="40" y="131"/>
                </a:lnTo>
                <a:lnTo>
                  <a:pt x="41" y="84"/>
                </a:lnTo>
                <a:lnTo>
                  <a:pt x="47" y="40"/>
                </a:lnTo>
                <a:lnTo>
                  <a:pt x="59" y="3"/>
                </a:lnTo>
                <a:lnTo>
                  <a:pt x="59" y="3"/>
                </a:lnTo>
                <a:lnTo>
                  <a:pt x="59" y="2"/>
                </a:lnTo>
                <a:lnTo>
                  <a:pt x="58" y="1"/>
                </a:lnTo>
                <a:lnTo>
                  <a:pt x="56" y="0"/>
                </a:lnTo>
                <a:lnTo>
                  <a:pt x="51" y="0"/>
                </a:lnTo>
                <a:lnTo>
                  <a:pt x="45" y="0"/>
                </a:lnTo>
                <a:lnTo>
                  <a:pt x="33" y="2"/>
                </a:lnTo>
                <a:lnTo>
                  <a:pt x="18" y="6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27" name="Freeform 669"/>
          <p:cNvSpPr/>
          <p:nvPr>
            <p:custDataLst>
              <p:tags r:id="rId628"/>
            </p:custDataLst>
          </p:nvPr>
        </p:nvSpPr>
        <p:spPr>
          <a:xfrm>
            <a:off x="2694305" y="2124075"/>
            <a:ext cx="44450" cy="176530"/>
          </a:xfrm>
          <a:custGeom>
            <a:avLst/>
            <a:gdLst>
              <a:gd name="txL" fmla="*/ 0 w 198"/>
              <a:gd name="txT" fmla="*/ 0 h 779"/>
              <a:gd name="txR" fmla="*/ 198 w 198"/>
              <a:gd name="txB" fmla="*/ 779 h 779"/>
            </a:gdLst>
            <a:ahLst/>
            <a:cxnLst>
              <a:cxn ang="0">
                <a:pos x="198" y="6"/>
              </a:cxn>
              <a:cxn ang="0">
                <a:pos x="194" y="12"/>
              </a:cxn>
              <a:cxn ang="0">
                <a:pos x="180" y="31"/>
              </a:cxn>
              <a:cxn ang="0">
                <a:pos x="163" y="72"/>
              </a:cxn>
              <a:cxn ang="0">
                <a:pos x="146" y="138"/>
              </a:cxn>
              <a:cxn ang="0">
                <a:pos x="132" y="236"/>
              </a:cxn>
              <a:cxn ang="0">
                <a:pos x="125" y="373"/>
              </a:cxn>
              <a:cxn ang="0">
                <a:pos x="130" y="551"/>
              </a:cxn>
              <a:cxn ang="0">
                <a:pos x="148" y="779"/>
              </a:cxn>
              <a:cxn ang="0">
                <a:pos x="37" y="779"/>
              </a:cxn>
              <a:cxn ang="0">
                <a:pos x="34" y="756"/>
              </a:cxn>
              <a:cxn ang="0">
                <a:pos x="23" y="693"/>
              </a:cxn>
              <a:cxn ang="0">
                <a:pos x="13" y="599"/>
              </a:cxn>
              <a:cxn ang="0">
                <a:pos x="4" y="483"/>
              </a:cxn>
              <a:cxn ang="0">
                <a:pos x="0" y="357"/>
              </a:cxn>
              <a:cxn ang="0">
                <a:pos x="7" y="227"/>
              </a:cxn>
              <a:cxn ang="0">
                <a:pos x="27" y="105"/>
              </a:cxn>
              <a:cxn ang="0">
                <a:pos x="65" y="0"/>
              </a:cxn>
              <a:cxn ang="0">
                <a:pos x="198" y="6"/>
              </a:cxn>
            </a:cxnLst>
            <a:rect l="txL" t="txT" r="txR" b="txB"/>
            <a:pathLst>
              <a:path w="198" h="779">
                <a:moveTo>
                  <a:pt x="198" y="6"/>
                </a:moveTo>
                <a:lnTo>
                  <a:pt x="194" y="12"/>
                </a:lnTo>
                <a:lnTo>
                  <a:pt x="180" y="31"/>
                </a:lnTo>
                <a:lnTo>
                  <a:pt x="163" y="72"/>
                </a:lnTo>
                <a:lnTo>
                  <a:pt x="146" y="138"/>
                </a:lnTo>
                <a:lnTo>
                  <a:pt x="132" y="236"/>
                </a:lnTo>
                <a:lnTo>
                  <a:pt x="125" y="373"/>
                </a:lnTo>
                <a:lnTo>
                  <a:pt x="130" y="551"/>
                </a:lnTo>
                <a:lnTo>
                  <a:pt x="148" y="779"/>
                </a:lnTo>
                <a:lnTo>
                  <a:pt x="37" y="779"/>
                </a:lnTo>
                <a:lnTo>
                  <a:pt x="34" y="756"/>
                </a:lnTo>
                <a:lnTo>
                  <a:pt x="23" y="693"/>
                </a:lnTo>
                <a:lnTo>
                  <a:pt x="13" y="599"/>
                </a:lnTo>
                <a:lnTo>
                  <a:pt x="4" y="483"/>
                </a:lnTo>
                <a:lnTo>
                  <a:pt x="0" y="357"/>
                </a:lnTo>
                <a:lnTo>
                  <a:pt x="7" y="227"/>
                </a:lnTo>
                <a:lnTo>
                  <a:pt x="27" y="105"/>
                </a:lnTo>
                <a:lnTo>
                  <a:pt x="65" y="0"/>
                </a:lnTo>
                <a:lnTo>
                  <a:pt x="198" y="6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28" name="Freeform 670"/>
          <p:cNvSpPr/>
          <p:nvPr>
            <p:custDataLst>
              <p:tags r:id="rId629"/>
            </p:custDataLst>
          </p:nvPr>
        </p:nvSpPr>
        <p:spPr>
          <a:xfrm>
            <a:off x="2695575" y="2135505"/>
            <a:ext cx="38100" cy="152400"/>
          </a:xfrm>
          <a:custGeom>
            <a:avLst/>
            <a:gdLst>
              <a:gd name="txL" fmla="*/ 0 w 169"/>
              <a:gd name="txT" fmla="*/ 0 h 666"/>
              <a:gd name="txR" fmla="*/ 169 w 169"/>
              <a:gd name="txB" fmla="*/ 666 h 666"/>
            </a:gdLst>
            <a:ahLst/>
            <a:cxnLst>
              <a:cxn ang="0">
                <a:pos x="169" y="5"/>
              </a:cxn>
              <a:cxn ang="0">
                <a:pos x="164" y="10"/>
              </a:cxn>
              <a:cxn ang="0">
                <a:pos x="154" y="27"/>
              </a:cxn>
              <a:cxn ang="0">
                <a:pos x="139" y="61"/>
              </a:cxn>
              <a:cxn ang="0">
                <a:pos x="124" y="118"/>
              </a:cxn>
              <a:cxn ang="0">
                <a:pos x="113" y="201"/>
              </a:cxn>
              <a:cxn ang="0">
                <a:pos x="107" y="318"/>
              </a:cxn>
              <a:cxn ang="0">
                <a:pos x="110" y="470"/>
              </a:cxn>
              <a:cxn ang="0">
                <a:pos x="126" y="666"/>
              </a:cxn>
              <a:cxn ang="0">
                <a:pos x="31" y="666"/>
              </a:cxn>
              <a:cxn ang="0">
                <a:pos x="28" y="646"/>
              </a:cxn>
              <a:cxn ang="0">
                <a:pos x="20" y="592"/>
              </a:cxn>
              <a:cxn ang="0">
                <a:pos x="11" y="512"/>
              </a:cxn>
              <a:cxn ang="0">
                <a:pos x="3" y="413"/>
              </a:cxn>
              <a:cxn ang="0">
                <a:pos x="0" y="305"/>
              </a:cxn>
              <a:cxn ang="0">
                <a:pos x="6" y="195"/>
              </a:cxn>
              <a:cxn ang="0">
                <a:pos x="23" y="90"/>
              </a:cxn>
              <a:cxn ang="0">
                <a:pos x="55" y="0"/>
              </a:cxn>
              <a:cxn ang="0">
                <a:pos x="169" y="5"/>
              </a:cxn>
            </a:cxnLst>
            <a:rect l="txL" t="txT" r="txR" b="txB"/>
            <a:pathLst>
              <a:path w="169" h="666">
                <a:moveTo>
                  <a:pt x="169" y="5"/>
                </a:moveTo>
                <a:lnTo>
                  <a:pt x="164" y="10"/>
                </a:lnTo>
                <a:lnTo>
                  <a:pt x="154" y="27"/>
                </a:lnTo>
                <a:lnTo>
                  <a:pt x="139" y="61"/>
                </a:lnTo>
                <a:lnTo>
                  <a:pt x="124" y="118"/>
                </a:lnTo>
                <a:lnTo>
                  <a:pt x="113" y="201"/>
                </a:lnTo>
                <a:lnTo>
                  <a:pt x="107" y="318"/>
                </a:lnTo>
                <a:lnTo>
                  <a:pt x="110" y="470"/>
                </a:lnTo>
                <a:lnTo>
                  <a:pt x="126" y="666"/>
                </a:lnTo>
                <a:lnTo>
                  <a:pt x="31" y="666"/>
                </a:lnTo>
                <a:lnTo>
                  <a:pt x="28" y="646"/>
                </a:lnTo>
                <a:lnTo>
                  <a:pt x="20" y="592"/>
                </a:lnTo>
                <a:lnTo>
                  <a:pt x="11" y="512"/>
                </a:lnTo>
                <a:lnTo>
                  <a:pt x="3" y="413"/>
                </a:lnTo>
                <a:lnTo>
                  <a:pt x="0" y="305"/>
                </a:lnTo>
                <a:lnTo>
                  <a:pt x="6" y="195"/>
                </a:lnTo>
                <a:lnTo>
                  <a:pt x="23" y="90"/>
                </a:lnTo>
                <a:lnTo>
                  <a:pt x="55" y="0"/>
                </a:lnTo>
                <a:lnTo>
                  <a:pt x="169" y="5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29" name="Freeform 671"/>
          <p:cNvSpPr/>
          <p:nvPr>
            <p:custDataLst>
              <p:tags r:id="rId630"/>
            </p:custDataLst>
          </p:nvPr>
        </p:nvSpPr>
        <p:spPr>
          <a:xfrm>
            <a:off x="2697480" y="2148205"/>
            <a:ext cx="31750" cy="125730"/>
          </a:xfrm>
          <a:custGeom>
            <a:avLst/>
            <a:gdLst>
              <a:gd name="txL" fmla="*/ 0 w 140"/>
              <a:gd name="txT" fmla="*/ 0 h 551"/>
              <a:gd name="txR" fmla="*/ 140 w 140"/>
              <a:gd name="txB" fmla="*/ 551 h 551"/>
            </a:gdLst>
            <a:ahLst/>
            <a:cxnLst>
              <a:cxn ang="0">
                <a:pos x="140" y="5"/>
              </a:cxn>
              <a:cxn ang="0">
                <a:pos x="136" y="8"/>
              </a:cxn>
              <a:cxn ang="0">
                <a:pos x="127" y="23"/>
              </a:cxn>
              <a:cxn ang="0">
                <a:pos x="116" y="51"/>
              </a:cxn>
              <a:cxn ang="0">
                <a:pos x="103" y="98"/>
              </a:cxn>
              <a:cxn ang="0">
                <a:pos x="94" y="167"/>
              </a:cxn>
              <a:cxn ang="0">
                <a:pos x="90" y="264"/>
              </a:cxn>
              <a:cxn ang="0">
                <a:pos x="92" y="390"/>
              </a:cxn>
              <a:cxn ang="0">
                <a:pos x="106" y="551"/>
              </a:cxn>
              <a:cxn ang="0">
                <a:pos x="27" y="551"/>
              </a:cxn>
              <a:cxn ang="0">
                <a:pos x="24" y="535"/>
              </a:cxn>
              <a:cxn ang="0">
                <a:pos x="17" y="490"/>
              </a:cxn>
              <a:cxn ang="0">
                <a:pos x="9" y="423"/>
              </a:cxn>
              <a:cxn ang="0">
                <a:pos x="3" y="342"/>
              </a:cxn>
              <a:cxn ang="0">
                <a:pos x="0" y="252"/>
              </a:cxn>
              <a:cxn ang="0">
                <a:pos x="5" y="161"/>
              </a:cxn>
              <a:cxn ang="0">
                <a:pos x="20" y="75"/>
              </a:cxn>
              <a:cxn ang="0">
                <a:pos x="46" y="0"/>
              </a:cxn>
              <a:cxn ang="0">
                <a:pos x="140" y="5"/>
              </a:cxn>
            </a:cxnLst>
            <a:rect l="txL" t="txT" r="txR" b="txB"/>
            <a:pathLst>
              <a:path w="140" h="551">
                <a:moveTo>
                  <a:pt x="140" y="5"/>
                </a:moveTo>
                <a:lnTo>
                  <a:pt x="136" y="8"/>
                </a:lnTo>
                <a:lnTo>
                  <a:pt x="127" y="23"/>
                </a:lnTo>
                <a:lnTo>
                  <a:pt x="116" y="51"/>
                </a:lnTo>
                <a:lnTo>
                  <a:pt x="103" y="98"/>
                </a:lnTo>
                <a:lnTo>
                  <a:pt x="94" y="167"/>
                </a:lnTo>
                <a:lnTo>
                  <a:pt x="90" y="264"/>
                </a:lnTo>
                <a:lnTo>
                  <a:pt x="92" y="390"/>
                </a:lnTo>
                <a:lnTo>
                  <a:pt x="106" y="551"/>
                </a:lnTo>
                <a:lnTo>
                  <a:pt x="27" y="551"/>
                </a:lnTo>
                <a:lnTo>
                  <a:pt x="24" y="535"/>
                </a:lnTo>
                <a:lnTo>
                  <a:pt x="17" y="490"/>
                </a:lnTo>
                <a:lnTo>
                  <a:pt x="9" y="423"/>
                </a:lnTo>
                <a:lnTo>
                  <a:pt x="3" y="342"/>
                </a:lnTo>
                <a:lnTo>
                  <a:pt x="0" y="252"/>
                </a:lnTo>
                <a:lnTo>
                  <a:pt x="5" y="161"/>
                </a:lnTo>
                <a:lnTo>
                  <a:pt x="20" y="75"/>
                </a:lnTo>
                <a:lnTo>
                  <a:pt x="46" y="0"/>
                </a:lnTo>
                <a:lnTo>
                  <a:pt x="140" y="5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30" name="Freeform 672"/>
          <p:cNvSpPr/>
          <p:nvPr>
            <p:custDataLst>
              <p:tags r:id="rId631"/>
            </p:custDataLst>
          </p:nvPr>
        </p:nvSpPr>
        <p:spPr>
          <a:xfrm>
            <a:off x="2698750" y="2160905"/>
            <a:ext cx="25400" cy="98425"/>
          </a:xfrm>
          <a:custGeom>
            <a:avLst/>
            <a:gdLst>
              <a:gd name="txL" fmla="*/ 0 w 111"/>
              <a:gd name="txT" fmla="*/ 0 h 437"/>
              <a:gd name="txR" fmla="*/ 111 w 111"/>
              <a:gd name="txB" fmla="*/ 437 h 437"/>
            </a:gdLst>
            <a:ahLst/>
            <a:cxnLst>
              <a:cxn ang="0">
                <a:pos x="111" y="4"/>
              </a:cxn>
              <a:cxn ang="0">
                <a:pos x="108" y="7"/>
              </a:cxn>
              <a:cxn ang="0">
                <a:pos x="101" y="18"/>
              </a:cxn>
              <a:cxn ang="0">
                <a:pos x="92" y="41"/>
              </a:cxn>
              <a:cxn ang="0">
                <a:pos x="82" y="77"/>
              </a:cxn>
              <a:cxn ang="0">
                <a:pos x="75" y="133"/>
              </a:cxn>
              <a:cxn ang="0">
                <a:pos x="70" y="208"/>
              </a:cxn>
              <a:cxn ang="0">
                <a:pos x="72" y="309"/>
              </a:cxn>
              <a:cxn ang="0">
                <a:pos x="83" y="437"/>
              </a:cxn>
              <a:cxn ang="0">
                <a:pos x="21" y="437"/>
              </a:cxn>
              <a:cxn ang="0">
                <a:pos x="19" y="424"/>
              </a:cxn>
              <a:cxn ang="0">
                <a:pos x="13" y="389"/>
              </a:cxn>
              <a:cxn ang="0">
                <a:pos x="7" y="336"/>
              </a:cxn>
              <a:cxn ang="0">
                <a:pos x="3" y="272"/>
              </a:cxn>
              <a:cxn ang="0">
                <a:pos x="0" y="200"/>
              </a:cxn>
              <a:cxn ang="0">
                <a:pos x="5" y="128"/>
              </a:cxn>
              <a:cxn ang="0">
                <a:pos x="16" y="59"/>
              </a:cxn>
              <a:cxn ang="0">
                <a:pos x="37" y="0"/>
              </a:cxn>
              <a:cxn ang="0">
                <a:pos x="111" y="4"/>
              </a:cxn>
            </a:cxnLst>
            <a:rect l="txL" t="txT" r="txR" b="txB"/>
            <a:pathLst>
              <a:path w="111" h="437">
                <a:moveTo>
                  <a:pt x="111" y="4"/>
                </a:moveTo>
                <a:lnTo>
                  <a:pt x="108" y="7"/>
                </a:lnTo>
                <a:lnTo>
                  <a:pt x="101" y="18"/>
                </a:lnTo>
                <a:lnTo>
                  <a:pt x="92" y="41"/>
                </a:lnTo>
                <a:lnTo>
                  <a:pt x="82" y="77"/>
                </a:lnTo>
                <a:lnTo>
                  <a:pt x="75" y="133"/>
                </a:lnTo>
                <a:lnTo>
                  <a:pt x="70" y="208"/>
                </a:lnTo>
                <a:lnTo>
                  <a:pt x="72" y="309"/>
                </a:lnTo>
                <a:lnTo>
                  <a:pt x="83" y="437"/>
                </a:lnTo>
                <a:lnTo>
                  <a:pt x="21" y="437"/>
                </a:lnTo>
                <a:lnTo>
                  <a:pt x="19" y="424"/>
                </a:lnTo>
                <a:lnTo>
                  <a:pt x="13" y="389"/>
                </a:lnTo>
                <a:lnTo>
                  <a:pt x="7" y="336"/>
                </a:lnTo>
                <a:lnTo>
                  <a:pt x="3" y="272"/>
                </a:lnTo>
                <a:lnTo>
                  <a:pt x="0" y="200"/>
                </a:lnTo>
                <a:lnTo>
                  <a:pt x="5" y="128"/>
                </a:lnTo>
                <a:lnTo>
                  <a:pt x="16" y="59"/>
                </a:lnTo>
                <a:lnTo>
                  <a:pt x="37" y="0"/>
                </a:lnTo>
                <a:lnTo>
                  <a:pt x="111" y="4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31" name="Freeform 673"/>
          <p:cNvSpPr/>
          <p:nvPr>
            <p:custDataLst>
              <p:tags r:id="rId632"/>
            </p:custDataLst>
          </p:nvPr>
        </p:nvSpPr>
        <p:spPr>
          <a:xfrm>
            <a:off x="2700655" y="2173605"/>
            <a:ext cx="19050" cy="73025"/>
          </a:xfrm>
          <a:custGeom>
            <a:avLst/>
            <a:gdLst>
              <a:gd name="txL" fmla="*/ 0 w 82"/>
              <a:gd name="txT" fmla="*/ 0 h 322"/>
              <a:gd name="txR" fmla="*/ 82 w 82"/>
              <a:gd name="txB" fmla="*/ 322 h 322"/>
            </a:gdLst>
            <a:ahLst/>
            <a:cxnLst>
              <a:cxn ang="0">
                <a:pos x="82" y="3"/>
              </a:cxn>
              <a:cxn ang="0">
                <a:pos x="79" y="5"/>
              </a:cxn>
              <a:cxn ang="0">
                <a:pos x="75" y="13"/>
              </a:cxn>
              <a:cxn ang="0">
                <a:pos x="67" y="30"/>
              </a:cxn>
              <a:cxn ang="0">
                <a:pos x="60" y="57"/>
              </a:cxn>
              <a:cxn ang="0">
                <a:pos x="54" y="98"/>
              </a:cxn>
              <a:cxn ang="0">
                <a:pos x="52" y="154"/>
              </a:cxn>
              <a:cxn ang="0">
                <a:pos x="53" y="228"/>
              </a:cxn>
              <a:cxn ang="0">
                <a:pos x="61" y="322"/>
              </a:cxn>
              <a:cxn ang="0">
                <a:pos x="15" y="322"/>
              </a:cxn>
              <a:cxn ang="0">
                <a:pos x="14" y="313"/>
              </a:cxn>
              <a:cxn ang="0">
                <a:pos x="9" y="287"/>
              </a:cxn>
              <a:cxn ang="0">
                <a:pos x="5" y="247"/>
              </a:cxn>
              <a:cxn ang="0">
                <a:pos x="1" y="200"/>
              </a:cxn>
              <a:cxn ang="0">
                <a:pos x="0" y="147"/>
              </a:cxn>
              <a:cxn ang="0">
                <a:pos x="3" y="95"/>
              </a:cxn>
              <a:cxn ang="0">
                <a:pos x="11" y="44"/>
              </a:cxn>
              <a:cxn ang="0">
                <a:pos x="27" y="0"/>
              </a:cxn>
              <a:cxn ang="0">
                <a:pos x="82" y="3"/>
              </a:cxn>
            </a:cxnLst>
            <a:rect l="txL" t="txT" r="txR" b="txB"/>
            <a:pathLst>
              <a:path w="82" h="322">
                <a:moveTo>
                  <a:pt x="82" y="3"/>
                </a:moveTo>
                <a:lnTo>
                  <a:pt x="79" y="5"/>
                </a:lnTo>
                <a:lnTo>
                  <a:pt x="75" y="13"/>
                </a:lnTo>
                <a:lnTo>
                  <a:pt x="67" y="30"/>
                </a:lnTo>
                <a:lnTo>
                  <a:pt x="60" y="57"/>
                </a:lnTo>
                <a:lnTo>
                  <a:pt x="54" y="98"/>
                </a:lnTo>
                <a:lnTo>
                  <a:pt x="52" y="154"/>
                </a:lnTo>
                <a:lnTo>
                  <a:pt x="53" y="228"/>
                </a:lnTo>
                <a:lnTo>
                  <a:pt x="61" y="322"/>
                </a:lnTo>
                <a:lnTo>
                  <a:pt x="15" y="322"/>
                </a:lnTo>
                <a:lnTo>
                  <a:pt x="14" y="313"/>
                </a:lnTo>
                <a:lnTo>
                  <a:pt x="9" y="287"/>
                </a:lnTo>
                <a:lnTo>
                  <a:pt x="5" y="247"/>
                </a:lnTo>
                <a:lnTo>
                  <a:pt x="1" y="200"/>
                </a:lnTo>
                <a:lnTo>
                  <a:pt x="0" y="147"/>
                </a:lnTo>
                <a:lnTo>
                  <a:pt x="3" y="95"/>
                </a:lnTo>
                <a:lnTo>
                  <a:pt x="11" y="44"/>
                </a:lnTo>
                <a:lnTo>
                  <a:pt x="27" y="0"/>
                </a:lnTo>
                <a:lnTo>
                  <a:pt x="82" y="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32" name="Rectangle 674"/>
          <p:cNvSpPr/>
          <p:nvPr>
            <p:custDataLst>
              <p:tags r:id="rId633"/>
            </p:custDataLst>
          </p:nvPr>
        </p:nvSpPr>
        <p:spPr>
          <a:xfrm>
            <a:off x="2459355" y="2154555"/>
            <a:ext cx="6350" cy="231775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33" name="Freeform 675"/>
          <p:cNvSpPr/>
          <p:nvPr>
            <p:custDataLst>
              <p:tags r:id="rId634"/>
            </p:custDataLst>
          </p:nvPr>
        </p:nvSpPr>
        <p:spPr>
          <a:xfrm>
            <a:off x="2541905" y="2151380"/>
            <a:ext cx="90805" cy="106680"/>
          </a:xfrm>
          <a:custGeom>
            <a:avLst/>
            <a:gdLst>
              <a:gd name="txL" fmla="*/ 0 w 398"/>
              <a:gd name="txT" fmla="*/ 0 h 469"/>
              <a:gd name="txR" fmla="*/ 398 w 398"/>
              <a:gd name="txB" fmla="*/ 469 h 469"/>
            </a:gdLst>
            <a:ahLst/>
            <a:cxnLst>
              <a:cxn ang="0">
                <a:pos x="37" y="44"/>
              </a:cxn>
              <a:cxn ang="0">
                <a:pos x="33" y="53"/>
              </a:cxn>
              <a:cxn ang="0">
                <a:pos x="27" y="79"/>
              </a:cxn>
              <a:cxn ang="0">
                <a:pos x="17" y="120"/>
              </a:cxn>
              <a:cxn ang="0">
                <a:pos x="8" y="174"/>
              </a:cxn>
              <a:cxn ang="0">
                <a:pos x="1" y="238"/>
              </a:cxn>
              <a:cxn ang="0">
                <a:pos x="0" y="309"/>
              </a:cxn>
              <a:cxn ang="0">
                <a:pos x="7" y="387"/>
              </a:cxn>
              <a:cxn ang="0">
                <a:pos x="24" y="469"/>
              </a:cxn>
              <a:cxn ang="0">
                <a:pos x="24" y="466"/>
              </a:cxn>
              <a:cxn ang="0">
                <a:pos x="24" y="455"/>
              </a:cxn>
              <a:cxn ang="0">
                <a:pos x="24" y="438"/>
              </a:cxn>
              <a:cxn ang="0">
                <a:pos x="24" y="417"/>
              </a:cxn>
              <a:cxn ang="0">
                <a:pos x="27" y="391"/>
              </a:cxn>
              <a:cxn ang="0">
                <a:pos x="30" y="363"/>
              </a:cxn>
              <a:cxn ang="0">
                <a:pos x="35" y="332"/>
              </a:cxn>
              <a:cxn ang="0">
                <a:pos x="41" y="300"/>
              </a:cxn>
              <a:cxn ang="0">
                <a:pos x="52" y="268"/>
              </a:cxn>
              <a:cxn ang="0">
                <a:pos x="64" y="237"/>
              </a:cxn>
              <a:cxn ang="0">
                <a:pos x="79" y="207"/>
              </a:cxn>
              <a:cxn ang="0">
                <a:pos x="99" y="179"/>
              </a:cxn>
              <a:cxn ang="0">
                <a:pos x="123" y="155"/>
              </a:cxn>
              <a:cxn ang="0">
                <a:pos x="150" y="136"/>
              </a:cxn>
              <a:cxn ang="0">
                <a:pos x="183" y="122"/>
              </a:cxn>
              <a:cxn ang="0">
                <a:pos x="221" y="114"/>
              </a:cxn>
              <a:cxn ang="0">
                <a:pos x="223" y="112"/>
              </a:cxn>
              <a:cxn ang="0">
                <a:pos x="230" y="107"/>
              </a:cxn>
              <a:cxn ang="0">
                <a:pos x="242" y="99"/>
              </a:cxn>
              <a:cxn ang="0">
                <a:pos x="260" y="88"/>
              </a:cxn>
              <a:cxn ang="0">
                <a:pos x="284" y="74"/>
              </a:cxn>
              <a:cxn ang="0">
                <a:pos x="315" y="58"/>
              </a:cxn>
              <a:cxn ang="0">
                <a:pos x="352" y="39"/>
              </a:cxn>
              <a:cxn ang="0">
                <a:pos x="398" y="19"/>
              </a:cxn>
              <a:cxn ang="0">
                <a:pos x="396" y="17"/>
              </a:cxn>
              <a:cxn ang="0">
                <a:pos x="389" y="16"/>
              </a:cxn>
              <a:cxn ang="0">
                <a:pos x="379" y="14"/>
              </a:cxn>
              <a:cxn ang="0">
                <a:pos x="364" y="12"/>
              </a:cxn>
              <a:cxn ang="0">
                <a:pos x="347" y="8"/>
              </a:cxn>
              <a:cxn ang="0">
                <a:pos x="326" y="6"/>
              </a:cxn>
              <a:cxn ang="0">
                <a:pos x="302" y="4"/>
              </a:cxn>
              <a:cxn ang="0">
                <a:pos x="277" y="1"/>
              </a:cxn>
              <a:cxn ang="0">
                <a:pos x="250" y="0"/>
              </a:cxn>
              <a:cxn ang="0">
                <a:pos x="221" y="1"/>
              </a:cxn>
              <a:cxn ang="0">
                <a:pos x="191" y="3"/>
              </a:cxn>
              <a:cxn ang="0">
                <a:pos x="160" y="6"/>
              </a:cxn>
              <a:cxn ang="0">
                <a:pos x="129" y="12"/>
              </a:cxn>
              <a:cxn ang="0">
                <a:pos x="97" y="20"/>
              </a:cxn>
              <a:cxn ang="0">
                <a:pos x="67" y="30"/>
              </a:cxn>
              <a:cxn ang="0">
                <a:pos x="37" y="44"/>
              </a:cxn>
            </a:cxnLst>
            <a:rect l="txL" t="txT" r="txR" b="txB"/>
            <a:pathLst>
              <a:path w="398" h="469">
                <a:moveTo>
                  <a:pt x="37" y="44"/>
                </a:moveTo>
                <a:lnTo>
                  <a:pt x="33" y="53"/>
                </a:lnTo>
                <a:lnTo>
                  <a:pt x="27" y="79"/>
                </a:lnTo>
                <a:lnTo>
                  <a:pt x="17" y="120"/>
                </a:lnTo>
                <a:lnTo>
                  <a:pt x="8" y="174"/>
                </a:lnTo>
                <a:lnTo>
                  <a:pt x="1" y="238"/>
                </a:lnTo>
                <a:lnTo>
                  <a:pt x="0" y="309"/>
                </a:lnTo>
                <a:lnTo>
                  <a:pt x="7" y="387"/>
                </a:lnTo>
                <a:lnTo>
                  <a:pt x="24" y="469"/>
                </a:lnTo>
                <a:lnTo>
                  <a:pt x="24" y="466"/>
                </a:lnTo>
                <a:lnTo>
                  <a:pt x="24" y="455"/>
                </a:lnTo>
                <a:lnTo>
                  <a:pt x="24" y="438"/>
                </a:lnTo>
                <a:lnTo>
                  <a:pt x="24" y="417"/>
                </a:lnTo>
                <a:lnTo>
                  <a:pt x="27" y="391"/>
                </a:lnTo>
                <a:lnTo>
                  <a:pt x="30" y="363"/>
                </a:lnTo>
                <a:lnTo>
                  <a:pt x="35" y="332"/>
                </a:lnTo>
                <a:lnTo>
                  <a:pt x="41" y="300"/>
                </a:lnTo>
                <a:lnTo>
                  <a:pt x="52" y="268"/>
                </a:lnTo>
                <a:lnTo>
                  <a:pt x="64" y="237"/>
                </a:lnTo>
                <a:lnTo>
                  <a:pt x="79" y="207"/>
                </a:lnTo>
                <a:lnTo>
                  <a:pt x="99" y="179"/>
                </a:lnTo>
                <a:lnTo>
                  <a:pt x="123" y="155"/>
                </a:lnTo>
                <a:lnTo>
                  <a:pt x="150" y="136"/>
                </a:lnTo>
                <a:lnTo>
                  <a:pt x="183" y="122"/>
                </a:lnTo>
                <a:lnTo>
                  <a:pt x="221" y="114"/>
                </a:lnTo>
                <a:lnTo>
                  <a:pt x="223" y="112"/>
                </a:lnTo>
                <a:lnTo>
                  <a:pt x="230" y="107"/>
                </a:lnTo>
                <a:lnTo>
                  <a:pt x="242" y="99"/>
                </a:lnTo>
                <a:lnTo>
                  <a:pt x="260" y="88"/>
                </a:lnTo>
                <a:lnTo>
                  <a:pt x="284" y="74"/>
                </a:lnTo>
                <a:lnTo>
                  <a:pt x="315" y="58"/>
                </a:lnTo>
                <a:lnTo>
                  <a:pt x="352" y="39"/>
                </a:lnTo>
                <a:lnTo>
                  <a:pt x="398" y="19"/>
                </a:lnTo>
                <a:lnTo>
                  <a:pt x="396" y="17"/>
                </a:lnTo>
                <a:lnTo>
                  <a:pt x="389" y="16"/>
                </a:lnTo>
                <a:lnTo>
                  <a:pt x="379" y="14"/>
                </a:lnTo>
                <a:lnTo>
                  <a:pt x="364" y="12"/>
                </a:lnTo>
                <a:lnTo>
                  <a:pt x="347" y="8"/>
                </a:lnTo>
                <a:lnTo>
                  <a:pt x="326" y="6"/>
                </a:lnTo>
                <a:lnTo>
                  <a:pt x="302" y="4"/>
                </a:lnTo>
                <a:lnTo>
                  <a:pt x="277" y="1"/>
                </a:lnTo>
                <a:lnTo>
                  <a:pt x="250" y="0"/>
                </a:lnTo>
                <a:lnTo>
                  <a:pt x="221" y="1"/>
                </a:lnTo>
                <a:lnTo>
                  <a:pt x="191" y="3"/>
                </a:lnTo>
                <a:lnTo>
                  <a:pt x="160" y="6"/>
                </a:lnTo>
                <a:lnTo>
                  <a:pt x="129" y="12"/>
                </a:lnTo>
                <a:lnTo>
                  <a:pt x="97" y="20"/>
                </a:lnTo>
                <a:lnTo>
                  <a:pt x="67" y="30"/>
                </a:lnTo>
                <a:lnTo>
                  <a:pt x="37" y="44"/>
                </a:lnTo>
                <a:close/>
              </a:path>
            </a:pathLst>
          </a:cu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34" name="Freeform 676"/>
          <p:cNvSpPr/>
          <p:nvPr>
            <p:custDataLst>
              <p:tags r:id="rId635"/>
            </p:custDataLst>
          </p:nvPr>
        </p:nvSpPr>
        <p:spPr>
          <a:xfrm>
            <a:off x="2416175" y="2230755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7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1"/>
              </a:cxn>
              <a:cxn ang="0">
                <a:pos x="20" y="34"/>
              </a:cxn>
              <a:cxn ang="0">
                <a:pos x="29" y="27"/>
              </a:cxn>
              <a:cxn ang="0">
                <a:pos x="41" y="20"/>
              </a:cxn>
              <a:cxn ang="0">
                <a:pos x="57" y="13"/>
              </a:cxn>
              <a:cxn ang="0">
                <a:pos x="77" y="7"/>
              </a:cxn>
              <a:cxn ang="0">
                <a:pos x="98" y="3"/>
              </a:cxn>
              <a:cxn ang="0">
                <a:pos x="126" y="0"/>
              </a:cxn>
              <a:cxn ang="0">
                <a:pos x="156" y="0"/>
              </a:cxn>
              <a:cxn ang="0">
                <a:pos x="191" y="3"/>
              </a:cxn>
              <a:cxn ang="0">
                <a:pos x="230" y="8"/>
              </a:cxn>
              <a:cxn ang="0">
                <a:pos x="275" y="18"/>
              </a:cxn>
              <a:cxn ang="0">
                <a:pos x="325" y="31"/>
              </a:cxn>
              <a:cxn ang="0">
                <a:pos x="318" y="51"/>
              </a:cxn>
              <a:cxn ang="0">
                <a:pos x="316" y="50"/>
              </a:cxn>
              <a:cxn ang="0">
                <a:pos x="308" y="47"/>
              </a:cxn>
              <a:cxn ang="0">
                <a:pos x="295" y="44"/>
              </a:cxn>
              <a:cxn ang="0">
                <a:pos x="279" y="39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4"/>
              </a:cxn>
              <a:cxn ang="0">
                <a:pos x="161" y="23"/>
              </a:cxn>
              <a:cxn ang="0">
                <a:pos x="134" y="23"/>
              </a:cxn>
              <a:cxn ang="0">
                <a:pos x="108" y="26"/>
              </a:cxn>
              <a:cxn ang="0">
                <a:pos x="82" y="31"/>
              </a:cxn>
              <a:cxn ang="0">
                <a:pos x="58" y="41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7"/>
              </a:cxn>
            </a:cxnLst>
            <a:rect l="txL" t="txT" r="txR" b="txB"/>
            <a:pathLst>
              <a:path w="325" h="89">
                <a:moveTo>
                  <a:pt x="0" y="57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1"/>
                </a:lnTo>
                <a:lnTo>
                  <a:pt x="20" y="34"/>
                </a:lnTo>
                <a:lnTo>
                  <a:pt x="29" y="27"/>
                </a:lnTo>
                <a:lnTo>
                  <a:pt x="41" y="20"/>
                </a:lnTo>
                <a:lnTo>
                  <a:pt x="57" y="13"/>
                </a:lnTo>
                <a:lnTo>
                  <a:pt x="77" y="7"/>
                </a:lnTo>
                <a:lnTo>
                  <a:pt x="98" y="3"/>
                </a:lnTo>
                <a:lnTo>
                  <a:pt x="126" y="0"/>
                </a:lnTo>
                <a:lnTo>
                  <a:pt x="156" y="0"/>
                </a:lnTo>
                <a:lnTo>
                  <a:pt x="191" y="3"/>
                </a:lnTo>
                <a:lnTo>
                  <a:pt x="230" y="8"/>
                </a:lnTo>
                <a:lnTo>
                  <a:pt x="275" y="18"/>
                </a:lnTo>
                <a:lnTo>
                  <a:pt x="325" y="31"/>
                </a:lnTo>
                <a:lnTo>
                  <a:pt x="318" y="51"/>
                </a:lnTo>
                <a:lnTo>
                  <a:pt x="316" y="50"/>
                </a:lnTo>
                <a:lnTo>
                  <a:pt x="308" y="47"/>
                </a:lnTo>
                <a:lnTo>
                  <a:pt x="295" y="44"/>
                </a:lnTo>
                <a:lnTo>
                  <a:pt x="279" y="39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4"/>
                </a:lnTo>
                <a:lnTo>
                  <a:pt x="161" y="23"/>
                </a:lnTo>
                <a:lnTo>
                  <a:pt x="134" y="23"/>
                </a:lnTo>
                <a:lnTo>
                  <a:pt x="108" y="26"/>
                </a:lnTo>
                <a:lnTo>
                  <a:pt x="82" y="31"/>
                </a:lnTo>
                <a:lnTo>
                  <a:pt x="58" y="41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35" name="Freeform 677"/>
          <p:cNvSpPr/>
          <p:nvPr>
            <p:custDataLst>
              <p:tags r:id="rId636"/>
            </p:custDataLst>
          </p:nvPr>
        </p:nvSpPr>
        <p:spPr>
          <a:xfrm>
            <a:off x="2416175" y="2183130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6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0"/>
              </a:cxn>
              <a:cxn ang="0">
                <a:pos x="20" y="33"/>
              </a:cxn>
              <a:cxn ang="0">
                <a:pos x="29" y="27"/>
              </a:cxn>
              <a:cxn ang="0">
                <a:pos x="41" y="18"/>
              </a:cxn>
              <a:cxn ang="0">
                <a:pos x="57" y="13"/>
              </a:cxn>
              <a:cxn ang="0">
                <a:pos x="77" y="7"/>
              </a:cxn>
              <a:cxn ang="0">
                <a:pos x="98" y="2"/>
              </a:cxn>
              <a:cxn ang="0">
                <a:pos x="126" y="0"/>
              </a:cxn>
              <a:cxn ang="0">
                <a:pos x="156" y="0"/>
              </a:cxn>
              <a:cxn ang="0">
                <a:pos x="191" y="2"/>
              </a:cxn>
              <a:cxn ang="0">
                <a:pos x="230" y="8"/>
              </a:cxn>
              <a:cxn ang="0">
                <a:pos x="275" y="17"/>
              </a:cxn>
              <a:cxn ang="0">
                <a:pos x="325" y="31"/>
              </a:cxn>
              <a:cxn ang="0">
                <a:pos x="318" y="49"/>
              </a:cxn>
              <a:cxn ang="0">
                <a:pos x="316" y="48"/>
              </a:cxn>
              <a:cxn ang="0">
                <a:pos x="308" y="46"/>
              </a:cxn>
              <a:cxn ang="0">
                <a:pos x="295" y="43"/>
              </a:cxn>
              <a:cxn ang="0">
                <a:pos x="279" y="38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3"/>
              </a:cxn>
              <a:cxn ang="0">
                <a:pos x="161" y="22"/>
              </a:cxn>
              <a:cxn ang="0">
                <a:pos x="134" y="23"/>
              </a:cxn>
              <a:cxn ang="0">
                <a:pos x="108" y="25"/>
              </a:cxn>
              <a:cxn ang="0">
                <a:pos x="82" y="31"/>
              </a:cxn>
              <a:cxn ang="0">
                <a:pos x="58" y="40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6"/>
              </a:cxn>
            </a:cxnLst>
            <a:rect l="txL" t="txT" r="txR" b="txB"/>
            <a:pathLst>
              <a:path w="325" h="89">
                <a:moveTo>
                  <a:pt x="0" y="56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0"/>
                </a:lnTo>
                <a:lnTo>
                  <a:pt x="20" y="33"/>
                </a:lnTo>
                <a:lnTo>
                  <a:pt x="29" y="27"/>
                </a:lnTo>
                <a:lnTo>
                  <a:pt x="41" y="18"/>
                </a:lnTo>
                <a:lnTo>
                  <a:pt x="57" y="13"/>
                </a:lnTo>
                <a:lnTo>
                  <a:pt x="77" y="7"/>
                </a:lnTo>
                <a:lnTo>
                  <a:pt x="98" y="2"/>
                </a:lnTo>
                <a:lnTo>
                  <a:pt x="126" y="0"/>
                </a:lnTo>
                <a:lnTo>
                  <a:pt x="156" y="0"/>
                </a:lnTo>
                <a:lnTo>
                  <a:pt x="191" y="2"/>
                </a:lnTo>
                <a:lnTo>
                  <a:pt x="230" y="8"/>
                </a:lnTo>
                <a:lnTo>
                  <a:pt x="275" y="17"/>
                </a:lnTo>
                <a:lnTo>
                  <a:pt x="325" y="31"/>
                </a:lnTo>
                <a:lnTo>
                  <a:pt x="318" y="49"/>
                </a:lnTo>
                <a:lnTo>
                  <a:pt x="316" y="48"/>
                </a:lnTo>
                <a:lnTo>
                  <a:pt x="308" y="46"/>
                </a:lnTo>
                <a:lnTo>
                  <a:pt x="295" y="43"/>
                </a:lnTo>
                <a:lnTo>
                  <a:pt x="279" y="38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3"/>
                </a:lnTo>
                <a:lnTo>
                  <a:pt x="161" y="22"/>
                </a:lnTo>
                <a:lnTo>
                  <a:pt x="134" y="23"/>
                </a:lnTo>
                <a:lnTo>
                  <a:pt x="108" y="25"/>
                </a:lnTo>
                <a:lnTo>
                  <a:pt x="82" y="31"/>
                </a:lnTo>
                <a:lnTo>
                  <a:pt x="58" y="40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6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36" name="Freeform 678"/>
          <p:cNvSpPr/>
          <p:nvPr>
            <p:custDataLst>
              <p:tags r:id="rId637"/>
            </p:custDataLst>
          </p:nvPr>
        </p:nvSpPr>
        <p:spPr>
          <a:xfrm>
            <a:off x="2486025" y="2159000"/>
            <a:ext cx="119380" cy="220980"/>
          </a:xfrm>
          <a:custGeom>
            <a:avLst/>
            <a:gdLst>
              <a:gd name="txL" fmla="*/ 0 w 528"/>
              <a:gd name="txT" fmla="*/ 0 h 975"/>
              <a:gd name="txR" fmla="*/ 528 w 528"/>
              <a:gd name="txB" fmla="*/ 975 h 975"/>
            </a:gdLst>
            <a:ahLst/>
            <a:cxnLst>
              <a:cxn ang="0">
                <a:pos x="0" y="0"/>
              </a:cxn>
              <a:cxn ang="0">
                <a:pos x="0" y="943"/>
              </a:cxn>
              <a:cxn ang="0">
                <a:pos x="159" y="975"/>
              </a:cxn>
              <a:cxn ang="0">
                <a:pos x="152" y="848"/>
              </a:cxn>
              <a:cxn ang="0">
                <a:pos x="528" y="905"/>
              </a:cxn>
              <a:cxn ang="0">
                <a:pos x="521" y="855"/>
              </a:cxn>
              <a:cxn ang="0">
                <a:pos x="261" y="822"/>
              </a:cxn>
              <a:cxn ang="0">
                <a:pos x="254" y="713"/>
              </a:cxn>
              <a:cxn ang="0">
                <a:pos x="77" y="713"/>
              </a:cxn>
              <a:cxn ang="0">
                <a:pos x="72" y="699"/>
              </a:cxn>
              <a:cxn ang="0">
                <a:pos x="60" y="659"/>
              </a:cxn>
              <a:cxn ang="0">
                <a:pos x="44" y="595"/>
              </a:cxn>
              <a:cxn ang="0">
                <a:pos x="28" y="511"/>
              </a:cxn>
              <a:cxn ang="0">
                <a:pos x="16" y="410"/>
              </a:cxn>
              <a:cxn ang="0">
                <a:pos x="12" y="294"/>
              </a:cxn>
              <a:cxn ang="0">
                <a:pos x="21" y="167"/>
              </a:cxn>
              <a:cxn ang="0">
                <a:pos x="45" y="32"/>
              </a:cxn>
              <a:cxn ang="0">
                <a:pos x="0" y="0"/>
              </a:cxn>
            </a:cxnLst>
            <a:rect l="txL" t="txT" r="txR" b="txB"/>
            <a:pathLst>
              <a:path w="528" h="975">
                <a:moveTo>
                  <a:pt x="0" y="0"/>
                </a:moveTo>
                <a:lnTo>
                  <a:pt x="0" y="943"/>
                </a:lnTo>
                <a:lnTo>
                  <a:pt x="159" y="975"/>
                </a:lnTo>
                <a:lnTo>
                  <a:pt x="152" y="848"/>
                </a:lnTo>
                <a:lnTo>
                  <a:pt x="528" y="905"/>
                </a:lnTo>
                <a:lnTo>
                  <a:pt x="521" y="855"/>
                </a:lnTo>
                <a:lnTo>
                  <a:pt x="261" y="822"/>
                </a:lnTo>
                <a:lnTo>
                  <a:pt x="254" y="713"/>
                </a:lnTo>
                <a:lnTo>
                  <a:pt x="77" y="713"/>
                </a:lnTo>
                <a:lnTo>
                  <a:pt x="72" y="699"/>
                </a:lnTo>
                <a:lnTo>
                  <a:pt x="60" y="659"/>
                </a:lnTo>
                <a:lnTo>
                  <a:pt x="44" y="595"/>
                </a:lnTo>
                <a:lnTo>
                  <a:pt x="28" y="511"/>
                </a:lnTo>
                <a:lnTo>
                  <a:pt x="16" y="410"/>
                </a:lnTo>
                <a:lnTo>
                  <a:pt x="12" y="294"/>
                </a:lnTo>
                <a:lnTo>
                  <a:pt x="21" y="167"/>
                </a:lnTo>
                <a:lnTo>
                  <a:pt x="45" y="32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37" name="Freeform 679"/>
          <p:cNvSpPr/>
          <p:nvPr>
            <p:custDataLst>
              <p:tags r:id="rId638"/>
            </p:custDataLst>
          </p:nvPr>
        </p:nvSpPr>
        <p:spPr>
          <a:xfrm>
            <a:off x="2545080" y="2108200"/>
            <a:ext cx="154305" cy="30480"/>
          </a:xfrm>
          <a:custGeom>
            <a:avLst/>
            <a:gdLst>
              <a:gd name="txL" fmla="*/ 0 w 678"/>
              <a:gd name="txT" fmla="*/ 0 h 133"/>
              <a:gd name="txR" fmla="*/ 678 w 678"/>
              <a:gd name="txB" fmla="*/ 133 h 133"/>
            </a:gdLst>
            <a:ahLst/>
            <a:cxnLst>
              <a:cxn ang="0">
                <a:pos x="0" y="133"/>
              </a:cxn>
              <a:cxn ang="0">
                <a:pos x="4" y="132"/>
              </a:cxn>
              <a:cxn ang="0">
                <a:pos x="15" y="127"/>
              </a:cxn>
              <a:cxn ang="0">
                <a:pos x="32" y="122"/>
              </a:cxn>
              <a:cxn ang="0">
                <a:pos x="56" y="114"/>
              </a:cxn>
              <a:cxn ang="0">
                <a:pos x="86" y="104"/>
              </a:cxn>
              <a:cxn ang="0">
                <a:pos x="120" y="95"/>
              </a:cxn>
              <a:cxn ang="0">
                <a:pos x="160" y="86"/>
              </a:cxn>
              <a:cxn ang="0">
                <a:pos x="204" y="78"/>
              </a:cxn>
              <a:cxn ang="0">
                <a:pos x="252" y="70"/>
              </a:cxn>
              <a:cxn ang="0">
                <a:pos x="303" y="64"/>
              </a:cxn>
              <a:cxn ang="0">
                <a:pos x="358" y="60"/>
              </a:cxn>
              <a:cxn ang="0">
                <a:pos x="414" y="58"/>
              </a:cxn>
              <a:cxn ang="0">
                <a:pos x="474" y="60"/>
              </a:cxn>
              <a:cxn ang="0">
                <a:pos x="534" y="65"/>
              </a:cxn>
              <a:cxn ang="0">
                <a:pos x="596" y="74"/>
              </a:cxn>
              <a:cxn ang="0">
                <a:pos x="659" y="88"/>
              </a:cxn>
              <a:cxn ang="0">
                <a:pos x="678" y="0"/>
              </a:cxn>
              <a:cxn ang="0">
                <a:pos x="674" y="0"/>
              </a:cxn>
              <a:cxn ang="0">
                <a:pos x="659" y="0"/>
              </a:cxn>
              <a:cxn ang="0">
                <a:pos x="636" y="0"/>
              </a:cxn>
              <a:cxn ang="0">
                <a:pos x="606" y="1"/>
              </a:cxn>
              <a:cxn ang="0">
                <a:pos x="570" y="2"/>
              </a:cxn>
              <a:cxn ang="0">
                <a:pos x="527" y="3"/>
              </a:cxn>
              <a:cxn ang="0">
                <a:pos x="480" y="7"/>
              </a:cxn>
              <a:cxn ang="0">
                <a:pos x="430" y="9"/>
              </a:cxn>
              <a:cxn ang="0">
                <a:pos x="376" y="14"/>
              </a:cxn>
              <a:cxn ang="0">
                <a:pos x="320" y="18"/>
              </a:cxn>
              <a:cxn ang="0">
                <a:pos x="264" y="24"/>
              </a:cxn>
              <a:cxn ang="0">
                <a:pos x="208" y="32"/>
              </a:cxn>
              <a:cxn ang="0">
                <a:pos x="152" y="40"/>
              </a:cxn>
              <a:cxn ang="0">
                <a:pos x="98" y="50"/>
              </a:cxn>
              <a:cxn ang="0">
                <a:pos x="47" y="62"/>
              </a:cxn>
              <a:cxn ang="0">
                <a:pos x="0" y="76"/>
              </a:cxn>
              <a:cxn ang="0">
                <a:pos x="0" y="133"/>
              </a:cxn>
            </a:cxnLst>
            <a:rect l="txL" t="txT" r="txR" b="txB"/>
            <a:pathLst>
              <a:path w="678" h="133">
                <a:moveTo>
                  <a:pt x="0" y="133"/>
                </a:moveTo>
                <a:lnTo>
                  <a:pt x="4" y="132"/>
                </a:lnTo>
                <a:lnTo>
                  <a:pt x="15" y="127"/>
                </a:lnTo>
                <a:lnTo>
                  <a:pt x="32" y="122"/>
                </a:lnTo>
                <a:lnTo>
                  <a:pt x="56" y="114"/>
                </a:lnTo>
                <a:lnTo>
                  <a:pt x="86" y="104"/>
                </a:lnTo>
                <a:lnTo>
                  <a:pt x="120" y="95"/>
                </a:lnTo>
                <a:lnTo>
                  <a:pt x="160" y="86"/>
                </a:lnTo>
                <a:lnTo>
                  <a:pt x="204" y="78"/>
                </a:lnTo>
                <a:lnTo>
                  <a:pt x="252" y="70"/>
                </a:lnTo>
                <a:lnTo>
                  <a:pt x="303" y="64"/>
                </a:lnTo>
                <a:lnTo>
                  <a:pt x="358" y="60"/>
                </a:lnTo>
                <a:lnTo>
                  <a:pt x="414" y="58"/>
                </a:lnTo>
                <a:lnTo>
                  <a:pt x="474" y="60"/>
                </a:lnTo>
                <a:lnTo>
                  <a:pt x="534" y="65"/>
                </a:lnTo>
                <a:lnTo>
                  <a:pt x="596" y="74"/>
                </a:lnTo>
                <a:lnTo>
                  <a:pt x="659" y="88"/>
                </a:lnTo>
                <a:lnTo>
                  <a:pt x="678" y="0"/>
                </a:lnTo>
                <a:lnTo>
                  <a:pt x="674" y="0"/>
                </a:lnTo>
                <a:lnTo>
                  <a:pt x="659" y="0"/>
                </a:lnTo>
                <a:lnTo>
                  <a:pt x="636" y="0"/>
                </a:lnTo>
                <a:lnTo>
                  <a:pt x="606" y="1"/>
                </a:lnTo>
                <a:lnTo>
                  <a:pt x="570" y="2"/>
                </a:lnTo>
                <a:lnTo>
                  <a:pt x="527" y="3"/>
                </a:lnTo>
                <a:lnTo>
                  <a:pt x="480" y="7"/>
                </a:lnTo>
                <a:lnTo>
                  <a:pt x="430" y="9"/>
                </a:lnTo>
                <a:lnTo>
                  <a:pt x="376" y="14"/>
                </a:lnTo>
                <a:lnTo>
                  <a:pt x="320" y="18"/>
                </a:lnTo>
                <a:lnTo>
                  <a:pt x="264" y="24"/>
                </a:lnTo>
                <a:lnTo>
                  <a:pt x="208" y="32"/>
                </a:lnTo>
                <a:lnTo>
                  <a:pt x="152" y="40"/>
                </a:lnTo>
                <a:lnTo>
                  <a:pt x="98" y="50"/>
                </a:lnTo>
                <a:lnTo>
                  <a:pt x="47" y="62"/>
                </a:lnTo>
                <a:lnTo>
                  <a:pt x="0" y="76"/>
                </a:lnTo>
                <a:lnTo>
                  <a:pt x="0" y="133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38" name="Freeform 680"/>
          <p:cNvSpPr/>
          <p:nvPr>
            <p:custDataLst>
              <p:tags r:id="rId639"/>
            </p:custDataLst>
          </p:nvPr>
        </p:nvSpPr>
        <p:spPr>
          <a:xfrm>
            <a:off x="2454275" y="2386330"/>
            <a:ext cx="259080" cy="85725"/>
          </a:xfrm>
          <a:custGeom>
            <a:avLst/>
            <a:gdLst>
              <a:gd name="txL" fmla="*/ 0 w 1142"/>
              <a:gd name="txT" fmla="*/ 0 h 379"/>
              <a:gd name="txR" fmla="*/ 1142 w 1142"/>
              <a:gd name="txB" fmla="*/ 379 h 379"/>
            </a:gdLst>
            <a:ahLst/>
            <a:cxnLst>
              <a:cxn ang="0">
                <a:pos x="482" y="367"/>
              </a:cxn>
              <a:cxn ang="0">
                <a:pos x="485" y="366"/>
              </a:cxn>
              <a:cxn ang="0">
                <a:pos x="492" y="363"/>
              </a:cxn>
              <a:cxn ang="0">
                <a:pos x="502" y="359"/>
              </a:cxn>
              <a:cxn ang="0">
                <a:pos x="516" y="353"/>
              </a:cxn>
              <a:cxn ang="0">
                <a:pos x="533" y="346"/>
              </a:cxn>
              <a:cxn ang="0">
                <a:pos x="551" y="338"/>
              </a:cxn>
              <a:cxn ang="0">
                <a:pos x="572" y="328"/>
              </a:cxn>
              <a:cxn ang="0">
                <a:pos x="593" y="317"/>
              </a:cxn>
              <a:cxn ang="0">
                <a:pos x="616" y="306"/>
              </a:cxn>
              <a:cxn ang="0">
                <a:pos x="638" y="292"/>
              </a:cxn>
              <a:cxn ang="0">
                <a:pos x="660" y="279"/>
              </a:cxn>
              <a:cxn ang="0">
                <a:pos x="680" y="264"/>
              </a:cxn>
              <a:cxn ang="0">
                <a:pos x="700" y="249"/>
              </a:cxn>
              <a:cxn ang="0">
                <a:pos x="717" y="233"/>
              </a:cxn>
              <a:cxn ang="0">
                <a:pos x="732" y="217"/>
              </a:cxn>
              <a:cxn ang="0">
                <a:pos x="743" y="201"/>
              </a:cxn>
              <a:cxn ang="0">
                <a:pos x="0" y="20"/>
              </a:cxn>
              <a:cxn ang="0">
                <a:pos x="57" y="0"/>
              </a:cxn>
              <a:cxn ang="0">
                <a:pos x="1142" y="267"/>
              </a:cxn>
              <a:cxn ang="0">
                <a:pos x="1098" y="292"/>
              </a:cxn>
              <a:cxn ang="0">
                <a:pos x="784" y="212"/>
              </a:cxn>
              <a:cxn ang="0">
                <a:pos x="783" y="213"/>
              </a:cxn>
              <a:cxn ang="0">
                <a:pos x="781" y="216"/>
              </a:cxn>
              <a:cxn ang="0">
                <a:pos x="776" y="221"/>
              </a:cxn>
              <a:cxn ang="0">
                <a:pos x="769" y="228"/>
              </a:cxn>
              <a:cxn ang="0">
                <a:pos x="761" y="237"/>
              </a:cxn>
              <a:cxn ang="0">
                <a:pos x="750" y="246"/>
              </a:cxn>
              <a:cxn ang="0">
                <a:pos x="737" y="258"/>
              </a:cxn>
              <a:cxn ang="0">
                <a:pos x="721" y="269"/>
              </a:cxn>
              <a:cxn ang="0">
                <a:pos x="703" y="282"/>
              </a:cxn>
              <a:cxn ang="0">
                <a:pos x="684" y="295"/>
              </a:cxn>
              <a:cxn ang="0">
                <a:pos x="660" y="309"/>
              </a:cxn>
              <a:cxn ang="0">
                <a:pos x="635" y="323"/>
              </a:cxn>
              <a:cxn ang="0">
                <a:pos x="606" y="338"/>
              </a:cxn>
              <a:cxn ang="0">
                <a:pos x="574" y="352"/>
              </a:cxn>
              <a:cxn ang="0">
                <a:pos x="540" y="366"/>
              </a:cxn>
              <a:cxn ang="0">
                <a:pos x="502" y="379"/>
              </a:cxn>
              <a:cxn ang="0">
                <a:pos x="482" y="367"/>
              </a:cxn>
            </a:cxnLst>
            <a:rect l="txL" t="txT" r="txR" b="txB"/>
            <a:pathLst>
              <a:path w="1142" h="379">
                <a:moveTo>
                  <a:pt x="482" y="367"/>
                </a:moveTo>
                <a:lnTo>
                  <a:pt x="485" y="366"/>
                </a:lnTo>
                <a:lnTo>
                  <a:pt x="492" y="363"/>
                </a:lnTo>
                <a:lnTo>
                  <a:pt x="502" y="359"/>
                </a:lnTo>
                <a:lnTo>
                  <a:pt x="516" y="353"/>
                </a:lnTo>
                <a:lnTo>
                  <a:pt x="533" y="346"/>
                </a:lnTo>
                <a:lnTo>
                  <a:pt x="551" y="338"/>
                </a:lnTo>
                <a:lnTo>
                  <a:pt x="572" y="328"/>
                </a:lnTo>
                <a:lnTo>
                  <a:pt x="593" y="317"/>
                </a:lnTo>
                <a:lnTo>
                  <a:pt x="616" y="306"/>
                </a:lnTo>
                <a:lnTo>
                  <a:pt x="638" y="292"/>
                </a:lnTo>
                <a:lnTo>
                  <a:pt x="660" y="279"/>
                </a:lnTo>
                <a:lnTo>
                  <a:pt x="680" y="264"/>
                </a:lnTo>
                <a:lnTo>
                  <a:pt x="700" y="249"/>
                </a:lnTo>
                <a:lnTo>
                  <a:pt x="717" y="233"/>
                </a:lnTo>
                <a:lnTo>
                  <a:pt x="732" y="217"/>
                </a:lnTo>
                <a:lnTo>
                  <a:pt x="743" y="201"/>
                </a:lnTo>
                <a:lnTo>
                  <a:pt x="0" y="20"/>
                </a:lnTo>
                <a:lnTo>
                  <a:pt x="57" y="0"/>
                </a:lnTo>
                <a:lnTo>
                  <a:pt x="1142" y="267"/>
                </a:lnTo>
                <a:lnTo>
                  <a:pt x="1098" y="292"/>
                </a:lnTo>
                <a:lnTo>
                  <a:pt x="784" y="212"/>
                </a:lnTo>
                <a:lnTo>
                  <a:pt x="783" y="213"/>
                </a:lnTo>
                <a:lnTo>
                  <a:pt x="781" y="216"/>
                </a:lnTo>
                <a:lnTo>
                  <a:pt x="776" y="221"/>
                </a:lnTo>
                <a:lnTo>
                  <a:pt x="769" y="228"/>
                </a:lnTo>
                <a:lnTo>
                  <a:pt x="761" y="237"/>
                </a:lnTo>
                <a:lnTo>
                  <a:pt x="750" y="246"/>
                </a:lnTo>
                <a:lnTo>
                  <a:pt x="737" y="258"/>
                </a:lnTo>
                <a:lnTo>
                  <a:pt x="721" y="269"/>
                </a:lnTo>
                <a:lnTo>
                  <a:pt x="703" y="282"/>
                </a:lnTo>
                <a:lnTo>
                  <a:pt x="684" y="295"/>
                </a:lnTo>
                <a:lnTo>
                  <a:pt x="660" y="309"/>
                </a:lnTo>
                <a:lnTo>
                  <a:pt x="635" y="323"/>
                </a:lnTo>
                <a:lnTo>
                  <a:pt x="606" y="338"/>
                </a:lnTo>
                <a:lnTo>
                  <a:pt x="574" y="352"/>
                </a:lnTo>
                <a:lnTo>
                  <a:pt x="540" y="366"/>
                </a:lnTo>
                <a:lnTo>
                  <a:pt x="502" y="379"/>
                </a:lnTo>
                <a:lnTo>
                  <a:pt x="482" y="367"/>
                </a:lnTo>
                <a:close/>
              </a:path>
            </a:pathLst>
          </a:custGeom>
          <a:solidFill>
            <a:schemeClr val="lt1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39" name="Freeform 681"/>
          <p:cNvSpPr/>
          <p:nvPr>
            <p:custDataLst>
              <p:tags r:id="rId640"/>
            </p:custDataLst>
          </p:nvPr>
        </p:nvSpPr>
        <p:spPr>
          <a:xfrm>
            <a:off x="2400300" y="2408555"/>
            <a:ext cx="265430" cy="76200"/>
          </a:xfrm>
          <a:custGeom>
            <a:avLst/>
            <a:gdLst>
              <a:gd name="txL" fmla="*/ 0 w 1163"/>
              <a:gd name="txT" fmla="*/ 0 h 340"/>
              <a:gd name="txR" fmla="*/ 1163 w 1163"/>
              <a:gd name="txB" fmla="*/ 340 h 340"/>
            </a:gdLst>
            <a:ahLst/>
            <a:cxnLst>
              <a:cxn ang="0">
                <a:pos x="0" y="0"/>
              </a:cxn>
              <a:cxn ang="0">
                <a:pos x="1137" y="340"/>
              </a:cxn>
              <a:cxn ang="0">
                <a:pos x="1163" y="340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63" h="340">
                <a:moveTo>
                  <a:pt x="0" y="0"/>
                </a:moveTo>
                <a:lnTo>
                  <a:pt x="1137" y="340"/>
                </a:lnTo>
                <a:lnTo>
                  <a:pt x="1163" y="340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40" name="Freeform 682"/>
          <p:cNvSpPr/>
          <p:nvPr>
            <p:custDataLst>
              <p:tags r:id="rId641"/>
            </p:custDataLst>
          </p:nvPr>
        </p:nvSpPr>
        <p:spPr>
          <a:xfrm>
            <a:off x="2444750" y="2397125"/>
            <a:ext cx="260350" cy="69850"/>
          </a:xfrm>
          <a:custGeom>
            <a:avLst/>
            <a:gdLst>
              <a:gd name="txL" fmla="*/ 0 w 1149"/>
              <a:gd name="txT" fmla="*/ 0 h 303"/>
              <a:gd name="txR" fmla="*/ 1149 w 1149"/>
              <a:gd name="txB" fmla="*/ 303 h 303"/>
            </a:gdLst>
            <a:ahLst/>
            <a:cxnLst>
              <a:cxn ang="0">
                <a:pos x="0" y="1"/>
              </a:cxn>
              <a:cxn ang="0">
                <a:pos x="1124" y="303"/>
              </a:cxn>
              <a:cxn ang="0">
                <a:pos x="1149" y="302"/>
              </a:cxn>
              <a:cxn ang="0">
                <a:pos x="34" y="0"/>
              </a:cxn>
              <a:cxn ang="0">
                <a:pos x="0" y="1"/>
              </a:cxn>
            </a:cxnLst>
            <a:rect l="txL" t="txT" r="txR" b="txB"/>
            <a:pathLst>
              <a:path w="1149" h="303">
                <a:moveTo>
                  <a:pt x="0" y="1"/>
                </a:moveTo>
                <a:lnTo>
                  <a:pt x="1124" y="303"/>
                </a:lnTo>
                <a:lnTo>
                  <a:pt x="1149" y="302"/>
                </a:lnTo>
                <a:lnTo>
                  <a:pt x="34" y="0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41" name="Freeform 683"/>
          <p:cNvSpPr/>
          <p:nvPr>
            <p:custDataLst>
              <p:tags r:id="rId642"/>
            </p:custDataLst>
          </p:nvPr>
        </p:nvSpPr>
        <p:spPr>
          <a:xfrm>
            <a:off x="2424430" y="2402205"/>
            <a:ext cx="262255" cy="76200"/>
          </a:xfrm>
          <a:custGeom>
            <a:avLst/>
            <a:gdLst>
              <a:gd name="txL" fmla="*/ 0 w 1155"/>
              <a:gd name="txT" fmla="*/ 0 h 336"/>
              <a:gd name="txR" fmla="*/ 1155 w 1155"/>
              <a:gd name="txB" fmla="*/ 336 h 336"/>
            </a:gdLst>
            <a:ahLst/>
            <a:cxnLst>
              <a:cxn ang="0">
                <a:pos x="0" y="0"/>
              </a:cxn>
              <a:cxn ang="0">
                <a:pos x="1134" y="336"/>
              </a:cxn>
              <a:cxn ang="0">
                <a:pos x="1155" y="328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55" h="336">
                <a:moveTo>
                  <a:pt x="0" y="0"/>
                </a:moveTo>
                <a:lnTo>
                  <a:pt x="1134" y="336"/>
                </a:lnTo>
                <a:lnTo>
                  <a:pt x="1155" y="328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63" name="AutoShape 685"/>
          <p:cNvSpPr>
            <a:spLocks noChangeAspect="1" noTextEdit="1"/>
          </p:cNvSpPr>
          <p:nvPr>
            <p:custDataLst>
              <p:tags r:id="rId643"/>
            </p:custDataLst>
          </p:nvPr>
        </p:nvSpPr>
        <p:spPr>
          <a:xfrm>
            <a:off x="3443605" y="1692275"/>
            <a:ext cx="495300" cy="4127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64" name="Freeform 686"/>
          <p:cNvSpPr/>
          <p:nvPr>
            <p:custDataLst>
              <p:tags r:id="rId644"/>
            </p:custDataLst>
          </p:nvPr>
        </p:nvSpPr>
        <p:spPr>
          <a:xfrm>
            <a:off x="3443605" y="1697355"/>
            <a:ext cx="487680" cy="409575"/>
          </a:xfrm>
          <a:custGeom>
            <a:avLst/>
            <a:gdLst>
              <a:gd name="txL" fmla="*/ 0 w 2150"/>
              <a:gd name="txT" fmla="*/ 0 h 1804"/>
              <a:gd name="txR" fmla="*/ 2150 w 2150"/>
              <a:gd name="txB" fmla="*/ 1804 h 1804"/>
            </a:gdLst>
            <a:ahLst/>
            <a:cxnLst>
              <a:cxn ang="0">
                <a:pos x="606" y="129"/>
              </a:cxn>
              <a:cxn ang="0">
                <a:pos x="611" y="128"/>
              </a:cxn>
              <a:cxn ang="0">
                <a:pos x="623" y="123"/>
              </a:cxn>
              <a:cxn ang="0">
                <a:pos x="645" y="115"/>
              </a:cxn>
              <a:cxn ang="0">
                <a:pos x="676" y="107"/>
              </a:cxn>
              <a:cxn ang="0">
                <a:pos x="715" y="95"/>
              </a:cxn>
              <a:cxn ang="0">
                <a:pos x="763" y="84"/>
              </a:cxn>
              <a:cxn ang="0">
                <a:pos x="820" y="71"/>
              </a:cxn>
              <a:cxn ang="0">
                <a:pos x="886" y="59"/>
              </a:cxn>
              <a:cxn ang="0">
                <a:pos x="961" y="46"/>
              </a:cxn>
              <a:cxn ang="0">
                <a:pos x="1044" y="35"/>
              </a:cxn>
              <a:cxn ang="0">
                <a:pos x="1138" y="23"/>
              </a:cxn>
              <a:cxn ang="0">
                <a:pos x="1240" y="14"/>
              </a:cxn>
              <a:cxn ang="0">
                <a:pos x="1350" y="7"/>
              </a:cxn>
              <a:cxn ang="0">
                <a:pos x="1470" y="1"/>
              </a:cxn>
              <a:cxn ang="0">
                <a:pos x="1601" y="0"/>
              </a:cxn>
              <a:cxn ang="0">
                <a:pos x="1739" y="1"/>
              </a:cxn>
              <a:cxn ang="0">
                <a:pos x="1799" y="248"/>
              </a:cxn>
              <a:cxn ang="0">
                <a:pos x="1820" y="259"/>
              </a:cxn>
              <a:cxn ang="0">
                <a:pos x="1868" y="292"/>
              </a:cxn>
              <a:cxn ang="0">
                <a:pos x="1920" y="351"/>
              </a:cxn>
              <a:cxn ang="0">
                <a:pos x="1951" y="436"/>
              </a:cxn>
              <a:cxn ang="0">
                <a:pos x="2078" y="1009"/>
              </a:cxn>
              <a:cxn ang="0">
                <a:pos x="2129" y="1247"/>
              </a:cxn>
              <a:cxn ang="0">
                <a:pos x="2137" y="1264"/>
              </a:cxn>
              <a:cxn ang="0">
                <a:pos x="2149" y="1310"/>
              </a:cxn>
              <a:cxn ang="0">
                <a:pos x="2147" y="1380"/>
              </a:cxn>
              <a:cxn ang="0">
                <a:pos x="2117" y="1468"/>
              </a:cxn>
              <a:cxn ang="0">
                <a:pos x="0" y="1413"/>
              </a:cxn>
              <a:cxn ang="0">
                <a:pos x="212" y="1302"/>
              </a:cxn>
              <a:cxn ang="0">
                <a:pos x="213" y="247"/>
              </a:cxn>
              <a:cxn ang="0">
                <a:pos x="223" y="240"/>
              </a:cxn>
              <a:cxn ang="0">
                <a:pos x="245" y="228"/>
              </a:cxn>
              <a:cxn ang="0">
                <a:pos x="276" y="214"/>
              </a:cxn>
              <a:cxn ang="0">
                <a:pos x="316" y="201"/>
              </a:cxn>
              <a:cxn ang="0">
                <a:pos x="366" y="194"/>
              </a:cxn>
              <a:cxn ang="0">
                <a:pos x="424" y="193"/>
              </a:cxn>
              <a:cxn ang="0">
                <a:pos x="493" y="203"/>
              </a:cxn>
              <a:cxn ang="0">
                <a:pos x="582" y="239"/>
              </a:cxn>
            </a:cxnLst>
            <a:rect l="txL" t="txT" r="txR" b="txB"/>
            <a:pathLst>
              <a:path w="2150" h="1804">
                <a:moveTo>
                  <a:pt x="582" y="239"/>
                </a:moveTo>
                <a:lnTo>
                  <a:pt x="606" y="129"/>
                </a:lnTo>
                <a:lnTo>
                  <a:pt x="607" y="129"/>
                </a:lnTo>
                <a:lnTo>
                  <a:pt x="611" y="128"/>
                </a:lnTo>
                <a:lnTo>
                  <a:pt x="616" y="125"/>
                </a:lnTo>
                <a:lnTo>
                  <a:pt x="623" y="123"/>
                </a:lnTo>
                <a:lnTo>
                  <a:pt x="633" y="120"/>
                </a:lnTo>
                <a:lnTo>
                  <a:pt x="645" y="115"/>
                </a:lnTo>
                <a:lnTo>
                  <a:pt x="659" y="112"/>
                </a:lnTo>
                <a:lnTo>
                  <a:pt x="676" y="107"/>
                </a:lnTo>
                <a:lnTo>
                  <a:pt x="694" y="101"/>
                </a:lnTo>
                <a:lnTo>
                  <a:pt x="715" y="95"/>
                </a:lnTo>
                <a:lnTo>
                  <a:pt x="738" y="90"/>
                </a:lnTo>
                <a:lnTo>
                  <a:pt x="763" y="84"/>
                </a:lnTo>
                <a:lnTo>
                  <a:pt x="790" y="78"/>
                </a:lnTo>
                <a:lnTo>
                  <a:pt x="820" y="71"/>
                </a:lnTo>
                <a:lnTo>
                  <a:pt x="852" y="64"/>
                </a:lnTo>
                <a:lnTo>
                  <a:pt x="886" y="59"/>
                </a:lnTo>
                <a:lnTo>
                  <a:pt x="922" y="52"/>
                </a:lnTo>
                <a:lnTo>
                  <a:pt x="961" y="46"/>
                </a:lnTo>
                <a:lnTo>
                  <a:pt x="1002" y="40"/>
                </a:lnTo>
                <a:lnTo>
                  <a:pt x="1044" y="35"/>
                </a:lnTo>
                <a:lnTo>
                  <a:pt x="1090" y="29"/>
                </a:lnTo>
                <a:lnTo>
                  <a:pt x="1138" y="23"/>
                </a:lnTo>
                <a:lnTo>
                  <a:pt x="1187" y="18"/>
                </a:lnTo>
                <a:lnTo>
                  <a:pt x="1240" y="14"/>
                </a:lnTo>
                <a:lnTo>
                  <a:pt x="1294" y="10"/>
                </a:lnTo>
                <a:lnTo>
                  <a:pt x="1350" y="7"/>
                </a:lnTo>
                <a:lnTo>
                  <a:pt x="1410" y="4"/>
                </a:lnTo>
                <a:lnTo>
                  <a:pt x="1470" y="1"/>
                </a:lnTo>
                <a:lnTo>
                  <a:pt x="1535" y="0"/>
                </a:lnTo>
                <a:lnTo>
                  <a:pt x="1601" y="0"/>
                </a:lnTo>
                <a:lnTo>
                  <a:pt x="1668" y="0"/>
                </a:lnTo>
                <a:lnTo>
                  <a:pt x="1739" y="1"/>
                </a:lnTo>
                <a:lnTo>
                  <a:pt x="1816" y="44"/>
                </a:lnTo>
                <a:lnTo>
                  <a:pt x="1799" y="248"/>
                </a:lnTo>
                <a:lnTo>
                  <a:pt x="1804" y="251"/>
                </a:lnTo>
                <a:lnTo>
                  <a:pt x="1820" y="259"/>
                </a:lnTo>
                <a:lnTo>
                  <a:pt x="1842" y="272"/>
                </a:lnTo>
                <a:lnTo>
                  <a:pt x="1868" y="292"/>
                </a:lnTo>
                <a:lnTo>
                  <a:pt x="1896" y="318"/>
                </a:lnTo>
                <a:lnTo>
                  <a:pt x="1920" y="351"/>
                </a:lnTo>
                <a:lnTo>
                  <a:pt x="1939" y="390"/>
                </a:lnTo>
                <a:lnTo>
                  <a:pt x="1951" y="436"/>
                </a:lnTo>
                <a:lnTo>
                  <a:pt x="2125" y="593"/>
                </a:lnTo>
                <a:lnTo>
                  <a:pt x="2078" y="1009"/>
                </a:lnTo>
                <a:lnTo>
                  <a:pt x="1799" y="1149"/>
                </a:lnTo>
                <a:lnTo>
                  <a:pt x="2129" y="1247"/>
                </a:lnTo>
                <a:lnTo>
                  <a:pt x="2131" y="1251"/>
                </a:lnTo>
                <a:lnTo>
                  <a:pt x="2137" y="1264"/>
                </a:lnTo>
                <a:lnTo>
                  <a:pt x="2143" y="1284"/>
                </a:lnTo>
                <a:lnTo>
                  <a:pt x="2149" y="1310"/>
                </a:lnTo>
                <a:lnTo>
                  <a:pt x="2150" y="1342"/>
                </a:lnTo>
                <a:lnTo>
                  <a:pt x="2147" y="1380"/>
                </a:lnTo>
                <a:lnTo>
                  <a:pt x="2136" y="1423"/>
                </a:lnTo>
                <a:lnTo>
                  <a:pt x="2117" y="1468"/>
                </a:lnTo>
                <a:lnTo>
                  <a:pt x="1244" y="1804"/>
                </a:lnTo>
                <a:lnTo>
                  <a:pt x="0" y="1413"/>
                </a:lnTo>
                <a:lnTo>
                  <a:pt x="22" y="1367"/>
                </a:lnTo>
                <a:lnTo>
                  <a:pt x="212" y="1302"/>
                </a:lnTo>
                <a:lnTo>
                  <a:pt x="212" y="248"/>
                </a:lnTo>
                <a:lnTo>
                  <a:pt x="213" y="247"/>
                </a:lnTo>
                <a:lnTo>
                  <a:pt x="217" y="244"/>
                </a:lnTo>
                <a:lnTo>
                  <a:pt x="223" y="240"/>
                </a:lnTo>
                <a:lnTo>
                  <a:pt x="232" y="234"/>
                </a:lnTo>
                <a:lnTo>
                  <a:pt x="245" y="228"/>
                </a:lnTo>
                <a:lnTo>
                  <a:pt x="258" y="221"/>
                </a:lnTo>
                <a:lnTo>
                  <a:pt x="276" y="214"/>
                </a:lnTo>
                <a:lnTo>
                  <a:pt x="294" y="207"/>
                </a:lnTo>
                <a:lnTo>
                  <a:pt x="316" y="201"/>
                </a:lnTo>
                <a:lnTo>
                  <a:pt x="340" y="197"/>
                </a:lnTo>
                <a:lnTo>
                  <a:pt x="366" y="194"/>
                </a:lnTo>
                <a:lnTo>
                  <a:pt x="393" y="192"/>
                </a:lnTo>
                <a:lnTo>
                  <a:pt x="424" y="193"/>
                </a:lnTo>
                <a:lnTo>
                  <a:pt x="457" y="197"/>
                </a:lnTo>
                <a:lnTo>
                  <a:pt x="493" y="203"/>
                </a:lnTo>
                <a:lnTo>
                  <a:pt x="529" y="214"/>
                </a:lnTo>
                <a:lnTo>
                  <a:pt x="582" y="239"/>
                </a:lnTo>
                <a:close/>
              </a:path>
            </a:pathLst>
          </a:cu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65" name="Freeform 687"/>
          <p:cNvSpPr/>
          <p:nvPr>
            <p:custDataLst>
              <p:tags r:id="rId645"/>
            </p:custDataLst>
          </p:nvPr>
        </p:nvSpPr>
        <p:spPr>
          <a:xfrm>
            <a:off x="3629025" y="1776730"/>
            <a:ext cx="259080" cy="176530"/>
          </a:xfrm>
          <a:custGeom>
            <a:avLst/>
            <a:gdLst>
              <a:gd name="txL" fmla="*/ 0 w 1139"/>
              <a:gd name="txT" fmla="*/ 0 h 778"/>
              <a:gd name="txR" fmla="*/ 1139 w 1139"/>
              <a:gd name="txB" fmla="*/ 778 h 778"/>
            </a:gdLst>
            <a:ahLst/>
            <a:cxnLst>
              <a:cxn ang="0">
                <a:pos x="7" y="587"/>
              </a:cxn>
              <a:cxn ang="0">
                <a:pos x="0" y="682"/>
              </a:cxn>
              <a:cxn ang="0">
                <a:pos x="742" y="778"/>
              </a:cxn>
              <a:cxn ang="0">
                <a:pos x="748" y="775"/>
              </a:cxn>
              <a:cxn ang="0">
                <a:pos x="763" y="767"/>
              </a:cxn>
              <a:cxn ang="0">
                <a:pos x="787" y="755"/>
              </a:cxn>
              <a:cxn ang="0">
                <a:pos x="816" y="737"/>
              </a:cxn>
              <a:cxn ang="0">
                <a:pos x="852" y="714"/>
              </a:cxn>
              <a:cxn ang="0">
                <a:pos x="891" y="686"/>
              </a:cxn>
              <a:cxn ang="0">
                <a:pos x="932" y="652"/>
              </a:cxn>
              <a:cxn ang="0">
                <a:pos x="973" y="613"/>
              </a:cxn>
              <a:cxn ang="0">
                <a:pos x="1013" y="570"/>
              </a:cxn>
              <a:cxn ang="0">
                <a:pos x="1051" y="521"/>
              </a:cxn>
              <a:cxn ang="0">
                <a:pos x="1083" y="466"/>
              </a:cxn>
              <a:cxn ang="0">
                <a:pos x="1109" y="406"/>
              </a:cxn>
              <a:cxn ang="0">
                <a:pos x="1129" y="342"/>
              </a:cxn>
              <a:cxn ang="0">
                <a:pos x="1139" y="271"/>
              </a:cxn>
              <a:cxn ang="0">
                <a:pos x="1138" y="196"/>
              </a:cxn>
              <a:cxn ang="0">
                <a:pos x="1124" y="115"/>
              </a:cxn>
              <a:cxn ang="0">
                <a:pos x="1122" y="110"/>
              </a:cxn>
              <a:cxn ang="0">
                <a:pos x="1115" y="97"/>
              </a:cxn>
              <a:cxn ang="0">
                <a:pos x="1102" y="80"/>
              </a:cxn>
              <a:cxn ang="0">
                <a:pos x="1086" y="59"/>
              </a:cxn>
              <a:cxn ang="0">
                <a:pos x="1066" y="39"/>
              </a:cxn>
              <a:cxn ang="0">
                <a:pos x="1041" y="20"/>
              </a:cxn>
              <a:cxn ang="0">
                <a:pos x="1011" y="7"/>
              </a:cxn>
              <a:cxn ang="0">
                <a:pos x="978" y="0"/>
              </a:cxn>
              <a:cxn ang="0">
                <a:pos x="982" y="12"/>
              </a:cxn>
              <a:cxn ang="0">
                <a:pos x="994" y="46"/>
              </a:cxn>
              <a:cxn ang="0">
                <a:pos x="1007" y="100"/>
              </a:cxn>
              <a:cxn ang="0">
                <a:pos x="1019" y="169"/>
              </a:cxn>
              <a:cxn ang="0">
                <a:pos x="1022" y="252"/>
              </a:cxn>
              <a:cxn ang="0">
                <a:pos x="1013" y="344"/>
              </a:cxn>
              <a:cxn ang="0">
                <a:pos x="987" y="444"/>
              </a:cxn>
              <a:cxn ang="0">
                <a:pos x="940" y="549"/>
              </a:cxn>
              <a:cxn ang="0">
                <a:pos x="939" y="550"/>
              </a:cxn>
              <a:cxn ang="0">
                <a:pos x="934" y="553"/>
              </a:cxn>
              <a:cxn ang="0">
                <a:pos x="927" y="559"/>
              </a:cxn>
              <a:cxn ang="0">
                <a:pos x="917" y="567"/>
              </a:cxn>
              <a:cxn ang="0">
                <a:pos x="904" y="575"/>
              </a:cxn>
              <a:cxn ang="0">
                <a:pos x="890" y="585"/>
              </a:cxn>
              <a:cxn ang="0">
                <a:pos x="871" y="594"/>
              </a:cxn>
              <a:cxn ang="0">
                <a:pos x="851" y="603"/>
              </a:cxn>
              <a:cxn ang="0">
                <a:pos x="828" y="611"/>
              </a:cxn>
              <a:cxn ang="0">
                <a:pos x="802" y="619"/>
              </a:cxn>
              <a:cxn ang="0">
                <a:pos x="773" y="625"/>
              </a:cxn>
              <a:cxn ang="0">
                <a:pos x="741" y="629"/>
              </a:cxn>
              <a:cxn ang="0">
                <a:pos x="708" y="630"/>
              </a:cxn>
              <a:cxn ang="0">
                <a:pos x="671" y="629"/>
              </a:cxn>
              <a:cxn ang="0">
                <a:pos x="631" y="626"/>
              </a:cxn>
              <a:cxn ang="0">
                <a:pos x="590" y="618"/>
              </a:cxn>
              <a:cxn ang="0">
                <a:pos x="590" y="720"/>
              </a:cxn>
              <a:cxn ang="0">
                <a:pos x="26" y="663"/>
              </a:cxn>
              <a:cxn ang="0">
                <a:pos x="7" y="587"/>
              </a:cxn>
            </a:cxnLst>
            <a:rect l="txL" t="txT" r="txR" b="txB"/>
            <a:pathLst>
              <a:path w="1139" h="778">
                <a:moveTo>
                  <a:pt x="7" y="587"/>
                </a:moveTo>
                <a:lnTo>
                  <a:pt x="0" y="682"/>
                </a:lnTo>
                <a:lnTo>
                  <a:pt x="742" y="778"/>
                </a:lnTo>
                <a:lnTo>
                  <a:pt x="748" y="775"/>
                </a:lnTo>
                <a:lnTo>
                  <a:pt x="763" y="767"/>
                </a:lnTo>
                <a:lnTo>
                  <a:pt x="787" y="755"/>
                </a:lnTo>
                <a:lnTo>
                  <a:pt x="816" y="737"/>
                </a:lnTo>
                <a:lnTo>
                  <a:pt x="852" y="714"/>
                </a:lnTo>
                <a:lnTo>
                  <a:pt x="891" y="686"/>
                </a:lnTo>
                <a:lnTo>
                  <a:pt x="932" y="652"/>
                </a:lnTo>
                <a:lnTo>
                  <a:pt x="973" y="613"/>
                </a:lnTo>
                <a:lnTo>
                  <a:pt x="1013" y="570"/>
                </a:lnTo>
                <a:lnTo>
                  <a:pt x="1051" y="521"/>
                </a:lnTo>
                <a:lnTo>
                  <a:pt x="1083" y="466"/>
                </a:lnTo>
                <a:lnTo>
                  <a:pt x="1109" y="406"/>
                </a:lnTo>
                <a:lnTo>
                  <a:pt x="1129" y="342"/>
                </a:lnTo>
                <a:lnTo>
                  <a:pt x="1139" y="271"/>
                </a:lnTo>
                <a:lnTo>
                  <a:pt x="1138" y="196"/>
                </a:lnTo>
                <a:lnTo>
                  <a:pt x="1124" y="115"/>
                </a:lnTo>
                <a:lnTo>
                  <a:pt x="1122" y="110"/>
                </a:lnTo>
                <a:lnTo>
                  <a:pt x="1115" y="97"/>
                </a:lnTo>
                <a:lnTo>
                  <a:pt x="1102" y="80"/>
                </a:lnTo>
                <a:lnTo>
                  <a:pt x="1086" y="59"/>
                </a:lnTo>
                <a:lnTo>
                  <a:pt x="1066" y="39"/>
                </a:lnTo>
                <a:lnTo>
                  <a:pt x="1041" y="20"/>
                </a:lnTo>
                <a:lnTo>
                  <a:pt x="1011" y="7"/>
                </a:lnTo>
                <a:lnTo>
                  <a:pt x="978" y="0"/>
                </a:lnTo>
                <a:lnTo>
                  <a:pt x="982" y="12"/>
                </a:lnTo>
                <a:lnTo>
                  <a:pt x="994" y="46"/>
                </a:lnTo>
                <a:lnTo>
                  <a:pt x="1007" y="100"/>
                </a:lnTo>
                <a:lnTo>
                  <a:pt x="1019" y="169"/>
                </a:lnTo>
                <a:lnTo>
                  <a:pt x="1022" y="252"/>
                </a:lnTo>
                <a:lnTo>
                  <a:pt x="1013" y="344"/>
                </a:lnTo>
                <a:lnTo>
                  <a:pt x="987" y="444"/>
                </a:lnTo>
                <a:lnTo>
                  <a:pt x="940" y="549"/>
                </a:lnTo>
                <a:lnTo>
                  <a:pt x="939" y="550"/>
                </a:lnTo>
                <a:lnTo>
                  <a:pt x="934" y="553"/>
                </a:lnTo>
                <a:lnTo>
                  <a:pt x="927" y="559"/>
                </a:lnTo>
                <a:lnTo>
                  <a:pt x="917" y="567"/>
                </a:lnTo>
                <a:lnTo>
                  <a:pt x="904" y="575"/>
                </a:lnTo>
                <a:lnTo>
                  <a:pt x="890" y="585"/>
                </a:lnTo>
                <a:lnTo>
                  <a:pt x="871" y="594"/>
                </a:lnTo>
                <a:lnTo>
                  <a:pt x="851" y="603"/>
                </a:lnTo>
                <a:lnTo>
                  <a:pt x="828" y="611"/>
                </a:lnTo>
                <a:lnTo>
                  <a:pt x="802" y="619"/>
                </a:lnTo>
                <a:lnTo>
                  <a:pt x="773" y="625"/>
                </a:lnTo>
                <a:lnTo>
                  <a:pt x="741" y="629"/>
                </a:lnTo>
                <a:lnTo>
                  <a:pt x="708" y="630"/>
                </a:lnTo>
                <a:lnTo>
                  <a:pt x="671" y="629"/>
                </a:lnTo>
                <a:lnTo>
                  <a:pt x="631" y="626"/>
                </a:lnTo>
                <a:lnTo>
                  <a:pt x="590" y="618"/>
                </a:lnTo>
                <a:lnTo>
                  <a:pt x="590" y="720"/>
                </a:lnTo>
                <a:lnTo>
                  <a:pt x="26" y="663"/>
                </a:lnTo>
                <a:lnTo>
                  <a:pt x="7" y="587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66" name="Freeform 688"/>
          <p:cNvSpPr/>
          <p:nvPr>
            <p:custDataLst>
              <p:tags r:id="rId646"/>
            </p:custDataLst>
          </p:nvPr>
        </p:nvSpPr>
        <p:spPr>
          <a:xfrm>
            <a:off x="3597275" y="1949450"/>
            <a:ext cx="189230" cy="60325"/>
          </a:xfrm>
          <a:custGeom>
            <a:avLst/>
            <a:gdLst>
              <a:gd name="txL" fmla="*/ 0 w 837"/>
              <a:gd name="txT" fmla="*/ 0 h 269"/>
              <a:gd name="txR" fmla="*/ 837 w 837"/>
              <a:gd name="txB" fmla="*/ 269 h 269"/>
            </a:gdLst>
            <a:ahLst/>
            <a:cxnLst>
              <a:cxn ang="0">
                <a:pos x="837" y="96"/>
              </a:cxn>
              <a:cxn ang="0">
                <a:pos x="12" y="0"/>
              </a:cxn>
              <a:cxn ang="0">
                <a:pos x="0" y="96"/>
              </a:cxn>
              <a:cxn ang="0">
                <a:pos x="812" y="269"/>
              </a:cxn>
              <a:cxn ang="0">
                <a:pos x="837" y="96"/>
              </a:cxn>
            </a:cxnLst>
            <a:rect l="txL" t="txT" r="txR" b="txB"/>
            <a:pathLst>
              <a:path w="837" h="269">
                <a:moveTo>
                  <a:pt x="837" y="96"/>
                </a:moveTo>
                <a:lnTo>
                  <a:pt x="12" y="0"/>
                </a:lnTo>
                <a:lnTo>
                  <a:pt x="0" y="96"/>
                </a:lnTo>
                <a:lnTo>
                  <a:pt x="812" y="269"/>
                </a:lnTo>
                <a:lnTo>
                  <a:pt x="837" y="9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67" name="Freeform 689"/>
          <p:cNvSpPr/>
          <p:nvPr>
            <p:custDataLst>
              <p:tags r:id="rId647"/>
            </p:custDataLst>
          </p:nvPr>
        </p:nvSpPr>
        <p:spPr>
          <a:xfrm>
            <a:off x="3691255" y="1968500"/>
            <a:ext cx="81280" cy="28575"/>
          </a:xfrm>
          <a:custGeom>
            <a:avLst/>
            <a:gdLst>
              <a:gd name="txL" fmla="*/ 0 w 358"/>
              <a:gd name="txT" fmla="*/ 0 h 122"/>
              <a:gd name="txR" fmla="*/ 358 w 358"/>
              <a:gd name="txB" fmla="*/ 122 h 122"/>
            </a:gdLst>
            <a:ahLst/>
            <a:cxnLst>
              <a:cxn ang="0">
                <a:pos x="358" y="53"/>
              </a:cxn>
              <a:cxn ang="0">
                <a:pos x="5" y="0"/>
              </a:cxn>
              <a:cxn ang="0">
                <a:pos x="0" y="51"/>
              </a:cxn>
              <a:cxn ang="0">
                <a:pos x="348" y="122"/>
              </a:cxn>
              <a:cxn ang="0">
                <a:pos x="358" y="53"/>
              </a:cxn>
            </a:cxnLst>
            <a:rect l="txL" t="txT" r="txR" b="txB"/>
            <a:pathLst>
              <a:path w="358" h="122">
                <a:moveTo>
                  <a:pt x="358" y="53"/>
                </a:moveTo>
                <a:lnTo>
                  <a:pt x="5" y="0"/>
                </a:lnTo>
                <a:lnTo>
                  <a:pt x="0" y="51"/>
                </a:lnTo>
                <a:lnTo>
                  <a:pt x="348" y="122"/>
                </a:lnTo>
                <a:lnTo>
                  <a:pt x="358" y="53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68" name="Freeform 690"/>
          <p:cNvSpPr/>
          <p:nvPr>
            <p:custDataLst>
              <p:tags r:id="rId648"/>
            </p:custDataLst>
          </p:nvPr>
        </p:nvSpPr>
        <p:spPr>
          <a:xfrm>
            <a:off x="3608705" y="1954530"/>
            <a:ext cx="53975" cy="20955"/>
          </a:xfrm>
          <a:custGeom>
            <a:avLst/>
            <a:gdLst>
              <a:gd name="txL" fmla="*/ 0 w 239"/>
              <a:gd name="txT" fmla="*/ 0 h 91"/>
              <a:gd name="txR" fmla="*/ 239 w 239"/>
              <a:gd name="txB" fmla="*/ 91 h 91"/>
            </a:gdLst>
            <a:ahLst/>
            <a:cxnLst>
              <a:cxn ang="0">
                <a:pos x="239" y="42"/>
              </a:cxn>
              <a:cxn ang="0">
                <a:pos x="0" y="0"/>
              </a:cxn>
              <a:cxn ang="0">
                <a:pos x="2" y="44"/>
              </a:cxn>
              <a:cxn ang="0">
                <a:pos x="231" y="91"/>
              </a:cxn>
              <a:cxn ang="0">
                <a:pos x="239" y="42"/>
              </a:cxn>
            </a:cxnLst>
            <a:rect l="txL" t="txT" r="txR" b="txB"/>
            <a:pathLst>
              <a:path w="239" h="91">
                <a:moveTo>
                  <a:pt x="239" y="42"/>
                </a:moveTo>
                <a:lnTo>
                  <a:pt x="0" y="0"/>
                </a:lnTo>
                <a:lnTo>
                  <a:pt x="2" y="44"/>
                </a:lnTo>
                <a:lnTo>
                  <a:pt x="231" y="91"/>
                </a:lnTo>
                <a:lnTo>
                  <a:pt x="239" y="42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69" name="Freeform 691"/>
          <p:cNvSpPr/>
          <p:nvPr>
            <p:custDataLst>
              <p:tags r:id="rId649"/>
            </p:custDataLst>
          </p:nvPr>
        </p:nvSpPr>
        <p:spPr>
          <a:xfrm>
            <a:off x="3472180" y="1974850"/>
            <a:ext cx="320675" cy="106680"/>
          </a:xfrm>
          <a:custGeom>
            <a:avLst/>
            <a:gdLst>
              <a:gd name="txL" fmla="*/ 0 w 1409"/>
              <a:gd name="txT" fmla="*/ 0 h 466"/>
              <a:gd name="txR" fmla="*/ 1409 w 1409"/>
              <a:gd name="txB" fmla="*/ 466 h 466"/>
            </a:gdLst>
            <a:ahLst/>
            <a:cxnLst>
              <a:cxn ang="0">
                <a:pos x="0" y="140"/>
              </a:cxn>
              <a:cxn ang="0">
                <a:pos x="4" y="140"/>
              </a:cxn>
              <a:cxn ang="0">
                <a:pos x="12" y="138"/>
              </a:cxn>
              <a:cxn ang="0">
                <a:pos x="27" y="135"/>
              </a:cxn>
              <a:cxn ang="0">
                <a:pos x="45" y="132"/>
              </a:cxn>
              <a:cxn ang="0">
                <a:pos x="67" y="128"/>
              </a:cxn>
              <a:cxn ang="0">
                <a:pos x="92" y="123"/>
              </a:cxn>
              <a:cxn ang="0">
                <a:pos x="120" y="116"/>
              </a:cxn>
              <a:cxn ang="0">
                <a:pos x="150" y="108"/>
              </a:cxn>
              <a:cxn ang="0">
                <a:pos x="181" y="100"/>
              </a:cxn>
              <a:cxn ang="0">
                <a:pos x="212" y="89"/>
              </a:cxn>
              <a:cxn ang="0">
                <a:pos x="243" y="78"/>
              </a:cxn>
              <a:cxn ang="0">
                <a:pos x="273" y="65"/>
              </a:cxn>
              <a:cxn ang="0">
                <a:pos x="303" y="50"/>
              </a:cxn>
              <a:cxn ang="0">
                <a:pos x="330" y="35"/>
              </a:cxn>
              <a:cxn ang="0">
                <a:pos x="355" y="18"/>
              </a:cxn>
              <a:cxn ang="0">
                <a:pos x="375" y="0"/>
              </a:cxn>
              <a:cxn ang="0">
                <a:pos x="1409" y="236"/>
              </a:cxn>
              <a:cxn ang="0">
                <a:pos x="1407" y="239"/>
              </a:cxn>
              <a:cxn ang="0">
                <a:pos x="1401" y="245"/>
              </a:cxn>
              <a:cxn ang="0">
                <a:pos x="1392" y="254"/>
              </a:cxn>
              <a:cxn ang="0">
                <a:pos x="1379" y="265"/>
              </a:cxn>
              <a:cxn ang="0">
                <a:pos x="1363" y="279"/>
              </a:cxn>
              <a:cxn ang="0">
                <a:pos x="1345" y="295"/>
              </a:cxn>
              <a:cxn ang="0">
                <a:pos x="1325" y="313"/>
              </a:cxn>
              <a:cxn ang="0">
                <a:pos x="1303" y="332"/>
              </a:cxn>
              <a:cxn ang="0">
                <a:pos x="1279" y="351"/>
              </a:cxn>
              <a:cxn ang="0">
                <a:pos x="1253" y="371"/>
              </a:cxn>
              <a:cxn ang="0">
                <a:pos x="1227" y="390"/>
              </a:cxn>
              <a:cxn ang="0">
                <a:pos x="1200" y="409"/>
              </a:cxn>
              <a:cxn ang="0">
                <a:pos x="1172" y="426"/>
              </a:cxn>
              <a:cxn ang="0">
                <a:pos x="1145" y="441"/>
              </a:cxn>
              <a:cxn ang="0">
                <a:pos x="1117" y="455"/>
              </a:cxn>
              <a:cxn ang="0">
                <a:pos x="1091" y="466"/>
              </a:cxn>
              <a:cxn ang="0">
                <a:pos x="0" y="140"/>
              </a:cxn>
            </a:cxnLst>
            <a:rect l="txL" t="txT" r="txR" b="txB"/>
            <a:pathLst>
              <a:path w="1409" h="466">
                <a:moveTo>
                  <a:pt x="0" y="140"/>
                </a:moveTo>
                <a:lnTo>
                  <a:pt x="4" y="140"/>
                </a:lnTo>
                <a:lnTo>
                  <a:pt x="12" y="138"/>
                </a:lnTo>
                <a:lnTo>
                  <a:pt x="27" y="135"/>
                </a:lnTo>
                <a:lnTo>
                  <a:pt x="45" y="132"/>
                </a:lnTo>
                <a:lnTo>
                  <a:pt x="67" y="128"/>
                </a:lnTo>
                <a:lnTo>
                  <a:pt x="92" y="123"/>
                </a:lnTo>
                <a:lnTo>
                  <a:pt x="120" y="116"/>
                </a:lnTo>
                <a:lnTo>
                  <a:pt x="150" y="108"/>
                </a:lnTo>
                <a:lnTo>
                  <a:pt x="181" y="100"/>
                </a:lnTo>
                <a:lnTo>
                  <a:pt x="212" y="89"/>
                </a:lnTo>
                <a:lnTo>
                  <a:pt x="243" y="78"/>
                </a:lnTo>
                <a:lnTo>
                  <a:pt x="273" y="65"/>
                </a:lnTo>
                <a:lnTo>
                  <a:pt x="303" y="50"/>
                </a:lnTo>
                <a:lnTo>
                  <a:pt x="330" y="35"/>
                </a:lnTo>
                <a:lnTo>
                  <a:pt x="355" y="18"/>
                </a:lnTo>
                <a:lnTo>
                  <a:pt x="375" y="0"/>
                </a:lnTo>
                <a:lnTo>
                  <a:pt x="1409" y="236"/>
                </a:lnTo>
                <a:lnTo>
                  <a:pt x="1407" y="239"/>
                </a:lnTo>
                <a:lnTo>
                  <a:pt x="1401" y="245"/>
                </a:lnTo>
                <a:lnTo>
                  <a:pt x="1392" y="254"/>
                </a:lnTo>
                <a:lnTo>
                  <a:pt x="1379" y="265"/>
                </a:lnTo>
                <a:lnTo>
                  <a:pt x="1363" y="279"/>
                </a:lnTo>
                <a:lnTo>
                  <a:pt x="1345" y="295"/>
                </a:lnTo>
                <a:lnTo>
                  <a:pt x="1325" y="313"/>
                </a:lnTo>
                <a:lnTo>
                  <a:pt x="1303" y="332"/>
                </a:lnTo>
                <a:lnTo>
                  <a:pt x="1279" y="351"/>
                </a:lnTo>
                <a:lnTo>
                  <a:pt x="1253" y="371"/>
                </a:lnTo>
                <a:lnTo>
                  <a:pt x="1227" y="390"/>
                </a:lnTo>
                <a:lnTo>
                  <a:pt x="1200" y="409"/>
                </a:lnTo>
                <a:lnTo>
                  <a:pt x="1172" y="426"/>
                </a:lnTo>
                <a:lnTo>
                  <a:pt x="1145" y="441"/>
                </a:lnTo>
                <a:lnTo>
                  <a:pt x="1117" y="455"/>
                </a:lnTo>
                <a:lnTo>
                  <a:pt x="1091" y="466"/>
                </a:lnTo>
                <a:lnTo>
                  <a:pt x="0" y="140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70" name="Freeform 692"/>
          <p:cNvSpPr/>
          <p:nvPr>
            <p:custDataLst>
              <p:tags r:id="rId650"/>
            </p:custDataLst>
          </p:nvPr>
        </p:nvSpPr>
        <p:spPr>
          <a:xfrm>
            <a:off x="3790950" y="1964055"/>
            <a:ext cx="114300" cy="50800"/>
          </a:xfrm>
          <a:custGeom>
            <a:avLst/>
            <a:gdLst>
              <a:gd name="txL" fmla="*/ 0 w 502"/>
              <a:gd name="txT" fmla="*/ 0 h 223"/>
              <a:gd name="txR" fmla="*/ 502 w 502"/>
              <a:gd name="txB" fmla="*/ 223 h 223"/>
            </a:gdLst>
            <a:ahLst/>
            <a:cxnLst>
              <a:cxn ang="0">
                <a:pos x="51" y="223"/>
              </a:cxn>
              <a:cxn ang="0">
                <a:pos x="502" y="90"/>
              </a:cxn>
              <a:cxn ang="0">
                <a:pos x="229" y="0"/>
              </a:cxn>
              <a:cxn ang="0">
                <a:pos x="6" y="26"/>
              </a:cxn>
              <a:cxn ang="0">
                <a:pos x="0" y="211"/>
              </a:cxn>
              <a:cxn ang="0">
                <a:pos x="51" y="223"/>
              </a:cxn>
            </a:cxnLst>
            <a:rect l="txL" t="txT" r="txR" b="txB"/>
            <a:pathLst>
              <a:path w="502" h="223">
                <a:moveTo>
                  <a:pt x="51" y="223"/>
                </a:moveTo>
                <a:lnTo>
                  <a:pt x="502" y="90"/>
                </a:lnTo>
                <a:lnTo>
                  <a:pt x="229" y="0"/>
                </a:lnTo>
                <a:lnTo>
                  <a:pt x="6" y="26"/>
                </a:lnTo>
                <a:lnTo>
                  <a:pt x="0" y="211"/>
                </a:lnTo>
                <a:lnTo>
                  <a:pt x="51" y="22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71" name="Freeform 693"/>
          <p:cNvSpPr/>
          <p:nvPr>
            <p:custDataLst>
              <p:tags r:id="rId651"/>
            </p:custDataLst>
          </p:nvPr>
        </p:nvSpPr>
        <p:spPr>
          <a:xfrm>
            <a:off x="3497580" y="1746250"/>
            <a:ext cx="60325" cy="241300"/>
          </a:xfrm>
          <a:custGeom>
            <a:avLst/>
            <a:gdLst>
              <a:gd name="txL" fmla="*/ 0 w 267"/>
              <a:gd name="txT" fmla="*/ 0 h 1064"/>
              <a:gd name="txR" fmla="*/ 267 w 267"/>
              <a:gd name="txB" fmla="*/ 1064 h 1064"/>
            </a:gdLst>
            <a:ahLst/>
            <a:cxnLst>
              <a:cxn ang="0">
                <a:pos x="267" y="26"/>
              </a:cxn>
              <a:cxn ang="0">
                <a:pos x="266" y="24"/>
              </a:cxn>
              <a:cxn ang="0">
                <a:pos x="262" y="22"/>
              </a:cxn>
              <a:cxn ang="0">
                <a:pos x="254" y="20"/>
              </a:cxn>
              <a:cxn ang="0">
                <a:pos x="244" y="16"/>
              </a:cxn>
              <a:cxn ang="0">
                <a:pos x="232" y="12"/>
              </a:cxn>
              <a:cxn ang="0">
                <a:pos x="218" y="8"/>
              </a:cxn>
              <a:cxn ang="0">
                <a:pos x="202" y="5"/>
              </a:cxn>
              <a:cxn ang="0">
                <a:pos x="184" y="1"/>
              </a:cxn>
              <a:cxn ang="0">
                <a:pos x="164" y="0"/>
              </a:cxn>
              <a:cxn ang="0">
                <a:pos x="143" y="0"/>
              </a:cxn>
              <a:cxn ang="0">
                <a:pos x="121" y="3"/>
              </a:cxn>
              <a:cxn ang="0">
                <a:pos x="98" y="6"/>
              </a:cxn>
              <a:cxn ang="0">
                <a:pos x="74" y="13"/>
              </a:cxn>
              <a:cxn ang="0">
                <a:pos x="50" y="22"/>
              </a:cxn>
              <a:cxn ang="0">
                <a:pos x="25" y="35"/>
              </a:cxn>
              <a:cxn ang="0">
                <a:pos x="0" y="51"/>
              </a:cxn>
              <a:cxn ang="0">
                <a:pos x="0" y="1064"/>
              </a:cxn>
              <a:cxn ang="0">
                <a:pos x="1" y="1064"/>
              </a:cxn>
              <a:cxn ang="0">
                <a:pos x="7" y="1064"/>
              </a:cxn>
              <a:cxn ang="0">
                <a:pos x="15" y="1063"/>
              </a:cxn>
              <a:cxn ang="0">
                <a:pos x="25" y="1062"/>
              </a:cxn>
              <a:cxn ang="0">
                <a:pos x="37" y="1060"/>
              </a:cxn>
              <a:cxn ang="0">
                <a:pos x="52" y="1057"/>
              </a:cxn>
              <a:cxn ang="0">
                <a:pos x="69" y="1054"/>
              </a:cxn>
              <a:cxn ang="0">
                <a:pos x="88" y="1049"/>
              </a:cxn>
              <a:cxn ang="0">
                <a:pos x="108" y="1044"/>
              </a:cxn>
              <a:cxn ang="0">
                <a:pos x="129" y="1037"/>
              </a:cxn>
              <a:cxn ang="0">
                <a:pos x="152" y="1029"/>
              </a:cxn>
              <a:cxn ang="0">
                <a:pos x="175" y="1018"/>
              </a:cxn>
              <a:cxn ang="0">
                <a:pos x="198" y="1007"/>
              </a:cxn>
              <a:cxn ang="0">
                <a:pos x="222" y="994"/>
              </a:cxn>
              <a:cxn ang="0">
                <a:pos x="244" y="979"/>
              </a:cxn>
              <a:cxn ang="0">
                <a:pos x="267" y="962"/>
              </a:cxn>
              <a:cxn ang="0">
                <a:pos x="267" y="26"/>
              </a:cxn>
            </a:cxnLst>
            <a:rect l="txL" t="txT" r="txR" b="txB"/>
            <a:pathLst>
              <a:path w="267" h="1064">
                <a:moveTo>
                  <a:pt x="267" y="26"/>
                </a:moveTo>
                <a:lnTo>
                  <a:pt x="266" y="24"/>
                </a:lnTo>
                <a:lnTo>
                  <a:pt x="262" y="22"/>
                </a:lnTo>
                <a:lnTo>
                  <a:pt x="254" y="20"/>
                </a:lnTo>
                <a:lnTo>
                  <a:pt x="244" y="16"/>
                </a:lnTo>
                <a:lnTo>
                  <a:pt x="232" y="12"/>
                </a:lnTo>
                <a:lnTo>
                  <a:pt x="218" y="8"/>
                </a:lnTo>
                <a:lnTo>
                  <a:pt x="202" y="5"/>
                </a:lnTo>
                <a:lnTo>
                  <a:pt x="184" y="1"/>
                </a:lnTo>
                <a:lnTo>
                  <a:pt x="164" y="0"/>
                </a:lnTo>
                <a:lnTo>
                  <a:pt x="143" y="0"/>
                </a:lnTo>
                <a:lnTo>
                  <a:pt x="121" y="3"/>
                </a:lnTo>
                <a:lnTo>
                  <a:pt x="98" y="6"/>
                </a:lnTo>
                <a:lnTo>
                  <a:pt x="74" y="13"/>
                </a:lnTo>
                <a:lnTo>
                  <a:pt x="50" y="22"/>
                </a:lnTo>
                <a:lnTo>
                  <a:pt x="25" y="35"/>
                </a:lnTo>
                <a:lnTo>
                  <a:pt x="0" y="51"/>
                </a:lnTo>
                <a:lnTo>
                  <a:pt x="0" y="1064"/>
                </a:lnTo>
                <a:lnTo>
                  <a:pt x="1" y="1064"/>
                </a:lnTo>
                <a:lnTo>
                  <a:pt x="7" y="1064"/>
                </a:lnTo>
                <a:lnTo>
                  <a:pt x="15" y="1063"/>
                </a:lnTo>
                <a:lnTo>
                  <a:pt x="25" y="1062"/>
                </a:lnTo>
                <a:lnTo>
                  <a:pt x="37" y="1060"/>
                </a:lnTo>
                <a:lnTo>
                  <a:pt x="52" y="1057"/>
                </a:lnTo>
                <a:lnTo>
                  <a:pt x="69" y="1054"/>
                </a:lnTo>
                <a:lnTo>
                  <a:pt x="88" y="1049"/>
                </a:lnTo>
                <a:lnTo>
                  <a:pt x="108" y="1044"/>
                </a:lnTo>
                <a:lnTo>
                  <a:pt x="129" y="1037"/>
                </a:lnTo>
                <a:lnTo>
                  <a:pt x="152" y="1029"/>
                </a:lnTo>
                <a:lnTo>
                  <a:pt x="175" y="1018"/>
                </a:lnTo>
                <a:lnTo>
                  <a:pt x="198" y="1007"/>
                </a:lnTo>
                <a:lnTo>
                  <a:pt x="222" y="994"/>
                </a:lnTo>
                <a:lnTo>
                  <a:pt x="244" y="979"/>
                </a:lnTo>
                <a:lnTo>
                  <a:pt x="267" y="962"/>
                </a:lnTo>
                <a:lnTo>
                  <a:pt x="267" y="2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72" name="Freeform 694"/>
          <p:cNvSpPr/>
          <p:nvPr>
            <p:custDataLst>
              <p:tags r:id="rId652"/>
            </p:custDataLst>
          </p:nvPr>
        </p:nvSpPr>
        <p:spPr>
          <a:xfrm>
            <a:off x="3498850" y="1749425"/>
            <a:ext cx="52705" cy="203200"/>
          </a:xfrm>
          <a:custGeom>
            <a:avLst/>
            <a:gdLst>
              <a:gd name="txL" fmla="*/ 0 w 228"/>
              <a:gd name="txT" fmla="*/ 0 h 898"/>
              <a:gd name="txR" fmla="*/ 228 w 228"/>
              <a:gd name="txB" fmla="*/ 898 h 898"/>
            </a:gdLst>
            <a:ahLst/>
            <a:cxnLst>
              <a:cxn ang="0">
                <a:pos x="228" y="21"/>
              </a:cxn>
              <a:cxn ang="0">
                <a:pos x="227" y="20"/>
              </a:cxn>
              <a:cxn ang="0">
                <a:pos x="224" y="19"/>
              </a:cxn>
              <a:cxn ang="0">
                <a:pos x="217" y="17"/>
              </a:cxn>
              <a:cxn ang="0">
                <a:pos x="209" y="13"/>
              </a:cxn>
              <a:cxn ang="0">
                <a:pos x="199" y="10"/>
              </a:cxn>
              <a:cxn ang="0">
                <a:pos x="186" y="6"/>
              </a:cxn>
              <a:cxn ang="0">
                <a:pos x="172" y="4"/>
              </a:cxn>
              <a:cxn ang="0">
                <a:pos x="157" y="2"/>
              </a:cxn>
              <a:cxn ang="0">
                <a:pos x="140" y="0"/>
              </a:cxn>
              <a:cxn ang="0">
                <a:pos x="122" y="0"/>
              </a:cxn>
              <a:cxn ang="0">
                <a:pos x="104" y="2"/>
              </a:cxn>
              <a:cxn ang="0">
                <a:pos x="83" y="5"/>
              </a:cxn>
              <a:cxn ang="0">
                <a:pos x="64" y="11"/>
              </a:cxn>
              <a:cxn ang="0">
                <a:pos x="42" y="19"/>
              </a:cxn>
              <a:cxn ang="0">
                <a:pos x="21" y="29"/>
              </a:cxn>
              <a:cxn ang="0">
                <a:pos x="0" y="43"/>
              </a:cxn>
              <a:cxn ang="0">
                <a:pos x="0" y="898"/>
              </a:cxn>
              <a:cxn ang="0">
                <a:pos x="1" y="898"/>
              </a:cxn>
              <a:cxn ang="0">
                <a:pos x="5" y="898"/>
              </a:cxn>
              <a:cxn ang="0">
                <a:pos x="12" y="897"/>
              </a:cxn>
              <a:cxn ang="0">
                <a:pos x="21" y="896"/>
              </a:cxn>
              <a:cxn ang="0">
                <a:pos x="32" y="894"/>
              </a:cxn>
              <a:cxn ang="0">
                <a:pos x="45" y="892"/>
              </a:cxn>
              <a:cxn ang="0">
                <a:pos x="59" y="889"/>
              </a:cxn>
              <a:cxn ang="0">
                <a:pos x="75" y="884"/>
              </a:cxn>
              <a:cxn ang="0">
                <a:pos x="92" y="879"/>
              </a:cxn>
              <a:cxn ang="0">
                <a:pos x="111" y="874"/>
              </a:cxn>
              <a:cxn ang="0">
                <a:pos x="130" y="867"/>
              </a:cxn>
              <a:cxn ang="0">
                <a:pos x="149" y="858"/>
              </a:cxn>
              <a:cxn ang="0">
                <a:pos x="169" y="848"/>
              </a:cxn>
              <a:cxn ang="0">
                <a:pos x="190" y="837"/>
              </a:cxn>
              <a:cxn ang="0">
                <a:pos x="209" y="824"/>
              </a:cxn>
              <a:cxn ang="0">
                <a:pos x="228" y="809"/>
              </a:cxn>
              <a:cxn ang="0">
                <a:pos x="228" y="21"/>
              </a:cxn>
            </a:cxnLst>
            <a:rect l="txL" t="txT" r="txR" b="txB"/>
            <a:pathLst>
              <a:path w="228" h="898">
                <a:moveTo>
                  <a:pt x="228" y="21"/>
                </a:moveTo>
                <a:lnTo>
                  <a:pt x="227" y="20"/>
                </a:lnTo>
                <a:lnTo>
                  <a:pt x="224" y="19"/>
                </a:lnTo>
                <a:lnTo>
                  <a:pt x="217" y="17"/>
                </a:lnTo>
                <a:lnTo>
                  <a:pt x="209" y="13"/>
                </a:lnTo>
                <a:lnTo>
                  <a:pt x="199" y="10"/>
                </a:lnTo>
                <a:lnTo>
                  <a:pt x="186" y="6"/>
                </a:lnTo>
                <a:lnTo>
                  <a:pt x="172" y="4"/>
                </a:lnTo>
                <a:lnTo>
                  <a:pt x="157" y="2"/>
                </a:lnTo>
                <a:lnTo>
                  <a:pt x="140" y="0"/>
                </a:lnTo>
                <a:lnTo>
                  <a:pt x="122" y="0"/>
                </a:lnTo>
                <a:lnTo>
                  <a:pt x="104" y="2"/>
                </a:lnTo>
                <a:lnTo>
                  <a:pt x="83" y="5"/>
                </a:lnTo>
                <a:lnTo>
                  <a:pt x="64" y="11"/>
                </a:lnTo>
                <a:lnTo>
                  <a:pt x="42" y="19"/>
                </a:lnTo>
                <a:lnTo>
                  <a:pt x="21" y="29"/>
                </a:lnTo>
                <a:lnTo>
                  <a:pt x="0" y="43"/>
                </a:lnTo>
                <a:lnTo>
                  <a:pt x="0" y="898"/>
                </a:lnTo>
                <a:lnTo>
                  <a:pt x="1" y="898"/>
                </a:lnTo>
                <a:lnTo>
                  <a:pt x="5" y="898"/>
                </a:lnTo>
                <a:lnTo>
                  <a:pt x="12" y="897"/>
                </a:lnTo>
                <a:lnTo>
                  <a:pt x="21" y="896"/>
                </a:lnTo>
                <a:lnTo>
                  <a:pt x="32" y="894"/>
                </a:lnTo>
                <a:lnTo>
                  <a:pt x="45" y="892"/>
                </a:lnTo>
                <a:lnTo>
                  <a:pt x="59" y="889"/>
                </a:lnTo>
                <a:lnTo>
                  <a:pt x="75" y="884"/>
                </a:lnTo>
                <a:lnTo>
                  <a:pt x="92" y="879"/>
                </a:lnTo>
                <a:lnTo>
                  <a:pt x="111" y="874"/>
                </a:lnTo>
                <a:lnTo>
                  <a:pt x="130" y="867"/>
                </a:lnTo>
                <a:lnTo>
                  <a:pt x="149" y="858"/>
                </a:lnTo>
                <a:lnTo>
                  <a:pt x="169" y="848"/>
                </a:lnTo>
                <a:lnTo>
                  <a:pt x="190" y="837"/>
                </a:lnTo>
                <a:lnTo>
                  <a:pt x="209" y="824"/>
                </a:lnTo>
                <a:lnTo>
                  <a:pt x="228" y="809"/>
                </a:lnTo>
                <a:lnTo>
                  <a:pt x="228" y="21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73" name="Freeform 695"/>
          <p:cNvSpPr/>
          <p:nvPr>
            <p:custDataLst>
              <p:tags r:id="rId653"/>
            </p:custDataLst>
          </p:nvPr>
        </p:nvSpPr>
        <p:spPr>
          <a:xfrm>
            <a:off x="3500755" y="1751330"/>
            <a:ext cx="43180" cy="165100"/>
          </a:xfrm>
          <a:custGeom>
            <a:avLst/>
            <a:gdLst>
              <a:gd name="txL" fmla="*/ 0 w 192"/>
              <a:gd name="txT" fmla="*/ 0 h 729"/>
              <a:gd name="txR" fmla="*/ 192 w 192"/>
              <a:gd name="txB" fmla="*/ 729 h 729"/>
            </a:gdLst>
            <a:ahLst/>
            <a:cxnLst>
              <a:cxn ang="0">
                <a:pos x="192" y="17"/>
              </a:cxn>
              <a:cxn ang="0">
                <a:pos x="191" y="17"/>
              </a:cxn>
              <a:cxn ang="0">
                <a:pos x="187" y="15"/>
              </a:cxn>
              <a:cxn ang="0">
                <a:pos x="183" y="12"/>
              </a:cxn>
              <a:cxn ang="0">
                <a:pos x="176" y="10"/>
              </a:cxn>
              <a:cxn ang="0">
                <a:pos x="167" y="8"/>
              </a:cxn>
              <a:cxn ang="0">
                <a:pos x="156" y="4"/>
              </a:cxn>
              <a:cxn ang="0">
                <a:pos x="145" y="2"/>
              </a:cxn>
              <a:cxn ang="0">
                <a:pos x="132" y="0"/>
              </a:cxn>
              <a:cxn ang="0">
                <a:pos x="117" y="0"/>
              </a:cxn>
              <a:cxn ang="0">
                <a:pos x="102" y="0"/>
              </a:cxn>
              <a:cxn ang="0">
                <a:pos x="86" y="1"/>
              </a:cxn>
              <a:cxn ang="0">
                <a:pos x="70" y="3"/>
              </a:cxn>
              <a:cxn ang="0">
                <a:pos x="53" y="8"/>
              </a:cxn>
              <a:cxn ang="0">
                <a:pos x="35" y="15"/>
              </a:cxn>
              <a:cxn ang="0">
                <a:pos x="18" y="24"/>
              </a:cxn>
              <a:cxn ang="0">
                <a:pos x="0" y="35"/>
              </a:cxn>
              <a:cxn ang="0">
                <a:pos x="0" y="729"/>
              </a:cxn>
              <a:cxn ang="0">
                <a:pos x="1" y="729"/>
              </a:cxn>
              <a:cxn ang="0">
                <a:pos x="4" y="729"/>
              </a:cxn>
              <a:cxn ang="0">
                <a:pos x="10" y="728"/>
              </a:cxn>
              <a:cxn ang="0">
                <a:pos x="18" y="727"/>
              </a:cxn>
              <a:cxn ang="0">
                <a:pos x="27" y="726"/>
              </a:cxn>
              <a:cxn ang="0">
                <a:pos x="37" y="725"/>
              </a:cxn>
              <a:cxn ang="0">
                <a:pos x="50" y="721"/>
              </a:cxn>
              <a:cxn ang="0">
                <a:pos x="64" y="719"/>
              </a:cxn>
              <a:cxn ang="0">
                <a:pos x="77" y="714"/>
              </a:cxn>
              <a:cxn ang="0">
                <a:pos x="92" y="710"/>
              </a:cxn>
              <a:cxn ang="0">
                <a:pos x="108" y="704"/>
              </a:cxn>
              <a:cxn ang="0">
                <a:pos x="125" y="697"/>
              </a:cxn>
              <a:cxn ang="0">
                <a:pos x="141" y="689"/>
              </a:cxn>
              <a:cxn ang="0">
                <a:pos x="159" y="680"/>
              </a:cxn>
              <a:cxn ang="0">
                <a:pos x="176" y="668"/>
              </a:cxn>
              <a:cxn ang="0">
                <a:pos x="192" y="657"/>
              </a:cxn>
              <a:cxn ang="0">
                <a:pos x="192" y="17"/>
              </a:cxn>
            </a:cxnLst>
            <a:rect l="txL" t="txT" r="txR" b="txB"/>
            <a:pathLst>
              <a:path w="192" h="729">
                <a:moveTo>
                  <a:pt x="192" y="17"/>
                </a:moveTo>
                <a:lnTo>
                  <a:pt x="191" y="17"/>
                </a:lnTo>
                <a:lnTo>
                  <a:pt x="187" y="15"/>
                </a:lnTo>
                <a:lnTo>
                  <a:pt x="183" y="12"/>
                </a:lnTo>
                <a:lnTo>
                  <a:pt x="176" y="10"/>
                </a:lnTo>
                <a:lnTo>
                  <a:pt x="167" y="8"/>
                </a:lnTo>
                <a:lnTo>
                  <a:pt x="156" y="4"/>
                </a:lnTo>
                <a:lnTo>
                  <a:pt x="145" y="2"/>
                </a:lnTo>
                <a:lnTo>
                  <a:pt x="132" y="0"/>
                </a:lnTo>
                <a:lnTo>
                  <a:pt x="117" y="0"/>
                </a:lnTo>
                <a:lnTo>
                  <a:pt x="102" y="0"/>
                </a:lnTo>
                <a:lnTo>
                  <a:pt x="86" y="1"/>
                </a:lnTo>
                <a:lnTo>
                  <a:pt x="70" y="3"/>
                </a:lnTo>
                <a:lnTo>
                  <a:pt x="53" y="8"/>
                </a:lnTo>
                <a:lnTo>
                  <a:pt x="35" y="15"/>
                </a:lnTo>
                <a:lnTo>
                  <a:pt x="18" y="24"/>
                </a:lnTo>
                <a:lnTo>
                  <a:pt x="0" y="35"/>
                </a:lnTo>
                <a:lnTo>
                  <a:pt x="0" y="729"/>
                </a:lnTo>
                <a:lnTo>
                  <a:pt x="1" y="729"/>
                </a:lnTo>
                <a:lnTo>
                  <a:pt x="4" y="729"/>
                </a:lnTo>
                <a:lnTo>
                  <a:pt x="10" y="728"/>
                </a:lnTo>
                <a:lnTo>
                  <a:pt x="18" y="727"/>
                </a:lnTo>
                <a:lnTo>
                  <a:pt x="27" y="726"/>
                </a:lnTo>
                <a:lnTo>
                  <a:pt x="37" y="725"/>
                </a:lnTo>
                <a:lnTo>
                  <a:pt x="50" y="721"/>
                </a:lnTo>
                <a:lnTo>
                  <a:pt x="64" y="719"/>
                </a:lnTo>
                <a:lnTo>
                  <a:pt x="77" y="714"/>
                </a:lnTo>
                <a:lnTo>
                  <a:pt x="92" y="710"/>
                </a:lnTo>
                <a:lnTo>
                  <a:pt x="108" y="704"/>
                </a:lnTo>
                <a:lnTo>
                  <a:pt x="125" y="697"/>
                </a:lnTo>
                <a:lnTo>
                  <a:pt x="141" y="689"/>
                </a:lnTo>
                <a:lnTo>
                  <a:pt x="159" y="680"/>
                </a:lnTo>
                <a:lnTo>
                  <a:pt x="176" y="668"/>
                </a:lnTo>
                <a:lnTo>
                  <a:pt x="192" y="657"/>
                </a:lnTo>
                <a:lnTo>
                  <a:pt x="192" y="17"/>
                </a:lnTo>
                <a:close/>
              </a:path>
            </a:pathLst>
          </a:cu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74" name="Freeform 696"/>
          <p:cNvSpPr/>
          <p:nvPr>
            <p:custDataLst>
              <p:tags r:id="rId654"/>
            </p:custDataLst>
          </p:nvPr>
        </p:nvSpPr>
        <p:spPr>
          <a:xfrm>
            <a:off x="3502025" y="1752600"/>
            <a:ext cx="34925" cy="128905"/>
          </a:xfrm>
          <a:custGeom>
            <a:avLst/>
            <a:gdLst>
              <a:gd name="txL" fmla="*/ 0 w 156"/>
              <a:gd name="txT" fmla="*/ 0 h 564"/>
              <a:gd name="txR" fmla="*/ 156 w 156"/>
              <a:gd name="txB" fmla="*/ 564 h 564"/>
            </a:gdLst>
            <a:ahLst/>
            <a:cxnLst>
              <a:cxn ang="0">
                <a:pos x="156" y="15"/>
              </a:cxn>
              <a:cxn ang="0">
                <a:pos x="153" y="14"/>
              </a:cxn>
              <a:cxn ang="0">
                <a:pos x="142" y="9"/>
              </a:cxn>
              <a:cxn ang="0">
                <a:pos x="127" y="4"/>
              </a:cxn>
              <a:cxn ang="0">
                <a:pos x="108" y="1"/>
              </a:cxn>
              <a:cxn ang="0">
                <a:pos x="84" y="0"/>
              </a:cxn>
              <a:cxn ang="0">
                <a:pos x="58" y="3"/>
              </a:cxn>
              <a:cxn ang="0">
                <a:pos x="29" y="12"/>
              </a:cxn>
              <a:cxn ang="0">
                <a:pos x="0" y="28"/>
              </a:cxn>
              <a:cxn ang="0">
                <a:pos x="0" y="564"/>
              </a:cxn>
              <a:cxn ang="0">
                <a:pos x="4" y="564"/>
              </a:cxn>
              <a:cxn ang="0">
                <a:pos x="15" y="563"/>
              </a:cxn>
              <a:cxn ang="0">
                <a:pos x="31" y="560"/>
              </a:cxn>
              <a:cxn ang="0">
                <a:pos x="52" y="555"/>
              </a:cxn>
              <a:cxn ang="0">
                <a:pos x="76" y="548"/>
              </a:cxn>
              <a:cxn ang="0">
                <a:pos x="102" y="537"/>
              </a:cxn>
              <a:cxn ang="0">
                <a:pos x="128" y="524"/>
              </a:cxn>
              <a:cxn ang="0">
                <a:pos x="156" y="505"/>
              </a:cxn>
              <a:cxn ang="0">
                <a:pos x="156" y="15"/>
              </a:cxn>
            </a:cxnLst>
            <a:rect l="txL" t="txT" r="txR" b="txB"/>
            <a:pathLst>
              <a:path w="156" h="564">
                <a:moveTo>
                  <a:pt x="156" y="15"/>
                </a:moveTo>
                <a:lnTo>
                  <a:pt x="153" y="14"/>
                </a:lnTo>
                <a:lnTo>
                  <a:pt x="142" y="9"/>
                </a:lnTo>
                <a:lnTo>
                  <a:pt x="127" y="4"/>
                </a:lnTo>
                <a:lnTo>
                  <a:pt x="108" y="1"/>
                </a:lnTo>
                <a:lnTo>
                  <a:pt x="84" y="0"/>
                </a:lnTo>
                <a:lnTo>
                  <a:pt x="58" y="3"/>
                </a:lnTo>
                <a:lnTo>
                  <a:pt x="29" y="12"/>
                </a:lnTo>
                <a:lnTo>
                  <a:pt x="0" y="28"/>
                </a:lnTo>
                <a:lnTo>
                  <a:pt x="0" y="564"/>
                </a:lnTo>
                <a:lnTo>
                  <a:pt x="4" y="564"/>
                </a:lnTo>
                <a:lnTo>
                  <a:pt x="15" y="563"/>
                </a:lnTo>
                <a:lnTo>
                  <a:pt x="31" y="560"/>
                </a:lnTo>
                <a:lnTo>
                  <a:pt x="52" y="555"/>
                </a:lnTo>
                <a:lnTo>
                  <a:pt x="76" y="548"/>
                </a:lnTo>
                <a:lnTo>
                  <a:pt x="102" y="537"/>
                </a:lnTo>
                <a:lnTo>
                  <a:pt x="128" y="524"/>
                </a:lnTo>
                <a:lnTo>
                  <a:pt x="156" y="505"/>
                </a:lnTo>
                <a:lnTo>
                  <a:pt x="156" y="15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75" name="Freeform 697"/>
          <p:cNvSpPr/>
          <p:nvPr>
            <p:custDataLst>
              <p:tags r:id="rId655"/>
            </p:custDataLst>
          </p:nvPr>
        </p:nvSpPr>
        <p:spPr>
          <a:xfrm>
            <a:off x="3503930" y="1755775"/>
            <a:ext cx="27305" cy="88900"/>
          </a:xfrm>
          <a:custGeom>
            <a:avLst/>
            <a:gdLst>
              <a:gd name="txL" fmla="*/ 0 w 117"/>
              <a:gd name="txT" fmla="*/ 0 h 396"/>
              <a:gd name="txR" fmla="*/ 117 w 117"/>
              <a:gd name="txB" fmla="*/ 396 h 396"/>
            </a:gdLst>
            <a:ahLst/>
            <a:cxnLst>
              <a:cxn ang="0">
                <a:pos x="117" y="10"/>
              </a:cxn>
              <a:cxn ang="0">
                <a:pos x="115" y="9"/>
              </a:cxn>
              <a:cxn ang="0">
                <a:pos x="107" y="6"/>
              </a:cxn>
              <a:cxn ang="0">
                <a:pos x="95" y="2"/>
              </a:cxn>
              <a:cxn ang="0">
                <a:pos x="80" y="0"/>
              </a:cxn>
              <a:cxn ang="0">
                <a:pos x="63" y="0"/>
              </a:cxn>
              <a:cxn ang="0">
                <a:pos x="43" y="2"/>
              </a:cxn>
              <a:cxn ang="0">
                <a:pos x="22" y="9"/>
              </a:cxn>
              <a:cxn ang="0">
                <a:pos x="0" y="22"/>
              </a:cxn>
              <a:cxn ang="0">
                <a:pos x="0" y="396"/>
              </a:cxn>
              <a:cxn ang="0">
                <a:pos x="3" y="396"/>
              </a:cxn>
              <a:cxn ang="0">
                <a:pos x="11" y="395"/>
              </a:cxn>
              <a:cxn ang="0">
                <a:pos x="23" y="393"/>
              </a:cxn>
              <a:cxn ang="0">
                <a:pos x="39" y="389"/>
              </a:cxn>
              <a:cxn ang="0">
                <a:pos x="58" y="385"/>
              </a:cxn>
              <a:cxn ang="0">
                <a:pos x="77" y="377"/>
              </a:cxn>
              <a:cxn ang="0">
                <a:pos x="96" y="365"/>
              </a:cxn>
              <a:cxn ang="0">
                <a:pos x="117" y="351"/>
              </a:cxn>
              <a:cxn ang="0">
                <a:pos x="117" y="10"/>
              </a:cxn>
            </a:cxnLst>
            <a:rect l="txL" t="txT" r="txR" b="txB"/>
            <a:pathLst>
              <a:path w="117" h="396">
                <a:moveTo>
                  <a:pt x="117" y="10"/>
                </a:moveTo>
                <a:lnTo>
                  <a:pt x="115" y="9"/>
                </a:lnTo>
                <a:lnTo>
                  <a:pt x="107" y="6"/>
                </a:lnTo>
                <a:lnTo>
                  <a:pt x="95" y="2"/>
                </a:lnTo>
                <a:lnTo>
                  <a:pt x="80" y="0"/>
                </a:lnTo>
                <a:lnTo>
                  <a:pt x="63" y="0"/>
                </a:lnTo>
                <a:lnTo>
                  <a:pt x="43" y="2"/>
                </a:lnTo>
                <a:lnTo>
                  <a:pt x="22" y="9"/>
                </a:lnTo>
                <a:lnTo>
                  <a:pt x="0" y="22"/>
                </a:lnTo>
                <a:lnTo>
                  <a:pt x="0" y="396"/>
                </a:lnTo>
                <a:lnTo>
                  <a:pt x="3" y="396"/>
                </a:lnTo>
                <a:lnTo>
                  <a:pt x="11" y="395"/>
                </a:lnTo>
                <a:lnTo>
                  <a:pt x="23" y="393"/>
                </a:lnTo>
                <a:lnTo>
                  <a:pt x="39" y="389"/>
                </a:lnTo>
                <a:lnTo>
                  <a:pt x="58" y="385"/>
                </a:lnTo>
                <a:lnTo>
                  <a:pt x="77" y="377"/>
                </a:lnTo>
                <a:lnTo>
                  <a:pt x="96" y="365"/>
                </a:lnTo>
                <a:lnTo>
                  <a:pt x="117" y="351"/>
                </a:lnTo>
                <a:lnTo>
                  <a:pt x="117" y="10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76" name="Freeform 698"/>
          <p:cNvSpPr/>
          <p:nvPr>
            <p:custDataLst>
              <p:tags r:id="rId656"/>
            </p:custDataLst>
          </p:nvPr>
        </p:nvSpPr>
        <p:spPr>
          <a:xfrm>
            <a:off x="3505200" y="1757680"/>
            <a:ext cx="17780" cy="52705"/>
          </a:xfrm>
          <a:custGeom>
            <a:avLst/>
            <a:gdLst>
              <a:gd name="txL" fmla="*/ 0 w 80"/>
              <a:gd name="txT" fmla="*/ 0 h 230"/>
              <a:gd name="txR" fmla="*/ 80 w 80"/>
              <a:gd name="txB" fmla="*/ 230 h 230"/>
            </a:gdLst>
            <a:ahLst/>
            <a:cxnLst>
              <a:cxn ang="0">
                <a:pos x="80" y="7"/>
              </a:cxn>
              <a:cxn ang="0">
                <a:pos x="78" y="6"/>
              </a:cxn>
              <a:cxn ang="0">
                <a:pos x="73" y="5"/>
              </a:cxn>
              <a:cxn ang="0">
                <a:pos x="65" y="2"/>
              </a:cxn>
              <a:cxn ang="0">
                <a:pos x="55" y="0"/>
              </a:cxn>
              <a:cxn ang="0">
                <a:pos x="44" y="0"/>
              </a:cxn>
              <a:cxn ang="0">
                <a:pos x="30" y="1"/>
              </a:cxn>
              <a:cxn ang="0">
                <a:pos x="15" y="7"/>
              </a:cxn>
              <a:cxn ang="0">
                <a:pos x="0" y="15"/>
              </a:cxn>
              <a:cxn ang="0">
                <a:pos x="0" y="230"/>
              </a:cxn>
              <a:cxn ang="0">
                <a:pos x="3" y="230"/>
              </a:cxn>
              <a:cxn ang="0">
                <a:pos x="7" y="229"/>
              </a:cxn>
              <a:cxn ang="0">
                <a:pos x="16" y="228"/>
              </a:cxn>
              <a:cxn ang="0">
                <a:pos x="27" y="225"/>
              </a:cxn>
              <a:cxn ang="0">
                <a:pos x="39" y="222"/>
              </a:cxn>
              <a:cxn ang="0">
                <a:pos x="53" y="216"/>
              </a:cxn>
              <a:cxn ang="0">
                <a:pos x="67" y="208"/>
              </a:cxn>
              <a:cxn ang="0">
                <a:pos x="80" y="199"/>
              </a:cxn>
              <a:cxn ang="0">
                <a:pos x="80" y="7"/>
              </a:cxn>
            </a:cxnLst>
            <a:rect l="txL" t="txT" r="txR" b="txB"/>
            <a:pathLst>
              <a:path w="80" h="230">
                <a:moveTo>
                  <a:pt x="80" y="7"/>
                </a:moveTo>
                <a:lnTo>
                  <a:pt x="78" y="6"/>
                </a:lnTo>
                <a:lnTo>
                  <a:pt x="73" y="5"/>
                </a:lnTo>
                <a:lnTo>
                  <a:pt x="65" y="2"/>
                </a:lnTo>
                <a:lnTo>
                  <a:pt x="55" y="0"/>
                </a:lnTo>
                <a:lnTo>
                  <a:pt x="44" y="0"/>
                </a:lnTo>
                <a:lnTo>
                  <a:pt x="30" y="1"/>
                </a:lnTo>
                <a:lnTo>
                  <a:pt x="15" y="7"/>
                </a:lnTo>
                <a:lnTo>
                  <a:pt x="0" y="15"/>
                </a:lnTo>
                <a:lnTo>
                  <a:pt x="0" y="230"/>
                </a:lnTo>
                <a:lnTo>
                  <a:pt x="3" y="230"/>
                </a:lnTo>
                <a:lnTo>
                  <a:pt x="7" y="229"/>
                </a:lnTo>
                <a:lnTo>
                  <a:pt x="16" y="228"/>
                </a:lnTo>
                <a:lnTo>
                  <a:pt x="27" y="225"/>
                </a:lnTo>
                <a:lnTo>
                  <a:pt x="39" y="222"/>
                </a:lnTo>
                <a:lnTo>
                  <a:pt x="53" y="216"/>
                </a:lnTo>
                <a:lnTo>
                  <a:pt x="67" y="208"/>
                </a:lnTo>
                <a:lnTo>
                  <a:pt x="80" y="199"/>
                </a:lnTo>
                <a:lnTo>
                  <a:pt x="80" y="7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77" name="Freeform 699"/>
          <p:cNvSpPr/>
          <p:nvPr>
            <p:custDataLst>
              <p:tags r:id="rId657"/>
            </p:custDataLst>
          </p:nvPr>
        </p:nvSpPr>
        <p:spPr>
          <a:xfrm>
            <a:off x="3724275" y="1906905"/>
            <a:ext cx="25400" cy="27305"/>
          </a:xfrm>
          <a:custGeom>
            <a:avLst/>
            <a:gdLst>
              <a:gd name="txL" fmla="*/ 0 w 117"/>
              <a:gd name="txT" fmla="*/ 0 h 117"/>
              <a:gd name="txR" fmla="*/ 117 w 117"/>
              <a:gd name="txB" fmla="*/ 117 h 117"/>
            </a:gdLst>
            <a:ahLst/>
            <a:cxnLst>
              <a:cxn ang="0">
                <a:pos x="58" y="117"/>
              </a:cxn>
              <a:cxn ang="0">
                <a:pos x="70" y="116"/>
              </a:cxn>
              <a:cxn ang="0">
                <a:pos x="81" y="112"/>
              </a:cxn>
              <a:cxn ang="0">
                <a:pos x="90" y="106"/>
              </a:cxn>
              <a:cxn ang="0">
                <a:pos x="100" y="100"/>
              </a:cxn>
              <a:cxn ang="0">
                <a:pos x="106" y="90"/>
              </a:cxn>
              <a:cxn ang="0">
                <a:pos x="112" y="81"/>
              </a:cxn>
              <a:cxn ang="0">
                <a:pos x="116" y="70"/>
              </a:cxn>
              <a:cxn ang="0">
                <a:pos x="117" y="58"/>
              </a:cxn>
              <a:cxn ang="0">
                <a:pos x="116" y="46"/>
              </a:cxn>
              <a:cxn ang="0">
                <a:pos x="112" y="35"/>
              </a:cxn>
              <a:cxn ang="0">
                <a:pos x="106" y="25"/>
              </a:cxn>
              <a:cxn ang="0">
                <a:pos x="100" y="17"/>
              </a:cxn>
              <a:cxn ang="0">
                <a:pos x="90" y="9"/>
              </a:cxn>
              <a:cxn ang="0">
                <a:pos x="81" y="4"/>
              </a:cxn>
              <a:cxn ang="0">
                <a:pos x="70" y="1"/>
              </a:cxn>
              <a:cxn ang="0">
                <a:pos x="58" y="0"/>
              </a:cxn>
              <a:cxn ang="0">
                <a:pos x="47" y="1"/>
              </a:cxn>
              <a:cxn ang="0">
                <a:pos x="36" y="4"/>
              </a:cxn>
              <a:cxn ang="0">
                <a:pos x="26" y="9"/>
              </a:cxn>
              <a:cxn ang="0">
                <a:pos x="17" y="17"/>
              </a:cxn>
              <a:cxn ang="0">
                <a:pos x="10" y="25"/>
              </a:cxn>
              <a:cxn ang="0">
                <a:pos x="5" y="35"/>
              </a:cxn>
              <a:cxn ang="0">
                <a:pos x="1" y="46"/>
              </a:cxn>
              <a:cxn ang="0">
                <a:pos x="0" y="58"/>
              </a:cxn>
              <a:cxn ang="0">
                <a:pos x="1" y="70"/>
              </a:cxn>
              <a:cxn ang="0">
                <a:pos x="5" y="81"/>
              </a:cxn>
              <a:cxn ang="0">
                <a:pos x="10" y="90"/>
              </a:cxn>
              <a:cxn ang="0">
                <a:pos x="17" y="100"/>
              </a:cxn>
              <a:cxn ang="0">
                <a:pos x="26" y="106"/>
              </a:cxn>
              <a:cxn ang="0">
                <a:pos x="36" y="112"/>
              </a:cxn>
              <a:cxn ang="0">
                <a:pos x="47" y="116"/>
              </a:cxn>
              <a:cxn ang="0">
                <a:pos x="58" y="117"/>
              </a:cxn>
            </a:cxnLst>
            <a:rect l="txL" t="txT" r="txR" b="txB"/>
            <a:pathLst>
              <a:path w="117" h="117">
                <a:moveTo>
                  <a:pt x="58" y="117"/>
                </a:moveTo>
                <a:lnTo>
                  <a:pt x="70" y="116"/>
                </a:lnTo>
                <a:lnTo>
                  <a:pt x="81" y="112"/>
                </a:lnTo>
                <a:lnTo>
                  <a:pt x="90" y="106"/>
                </a:lnTo>
                <a:lnTo>
                  <a:pt x="100" y="100"/>
                </a:lnTo>
                <a:lnTo>
                  <a:pt x="106" y="90"/>
                </a:lnTo>
                <a:lnTo>
                  <a:pt x="112" y="81"/>
                </a:lnTo>
                <a:lnTo>
                  <a:pt x="116" y="70"/>
                </a:lnTo>
                <a:lnTo>
                  <a:pt x="117" y="58"/>
                </a:lnTo>
                <a:lnTo>
                  <a:pt x="116" y="46"/>
                </a:lnTo>
                <a:lnTo>
                  <a:pt x="112" y="35"/>
                </a:lnTo>
                <a:lnTo>
                  <a:pt x="106" y="25"/>
                </a:lnTo>
                <a:lnTo>
                  <a:pt x="100" y="17"/>
                </a:lnTo>
                <a:lnTo>
                  <a:pt x="90" y="9"/>
                </a:lnTo>
                <a:lnTo>
                  <a:pt x="81" y="4"/>
                </a:lnTo>
                <a:lnTo>
                  <a:pt x="70" y="1"/>
                </a:lnTo>
                <a:lnTo>
                  <a:pt x="58" y="0"/>
                </a:lnTo>
                <a:lnTo>
                  <a:pt x="47" y="1"/>
                </a:lnTo>
                <a:lnTo>
                  <a:pt x="36" y="4"/>
                </a:lnTo>
                <a:lnTo>
                  <a:pt x="26" y="9"/>
                </a:lnTo>
                <a:lnTo>
                  <a:pt x="17" y="17"/>
                </a:lnTo>
                <a:lnTo>
                  <a:pt x="10" y="25"/>
                </a:lnTo>
                <a:lnTo>
                  <a:pt x="5" y="35"/>
                </a:lnTo>
                <a:lnTo>
                  <a:pt x="1" y="46"/>
                </a:lnTo>
                <a:lnTo>
                  <a:pt x="0" y="58"/>
                </a:lnTo>
                <a:lnTo>
                  <a:pt x="1" y="70"/>
                </a:lnTo>
                <a:lnTo>
                  <a:pt x="5" y="81"/>
                </a:lnTo>
                <a:lnTo>
                  <a:pt x="10" y="90"/>
                </a:lnTo>
                <a:lnTo>
                  <a:pt x="17" y="100"/>
                </a:lnTo>
                <a:lnTo>
                  <a:pt x="26" y="106"/>
                </a:lnTo>
                <a:lnTo>
                  <a:pt x="36" y="112"/>
                </a:lnTo>
                <a:lnTo>
                  <a:pt x="47" y="116"/>
                </a:lnTo>
                <a:lnTo>
                  <a:pt x="58" y="117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78" name="Freeform 700"/>
          <p:cNvSpPr/>
          <p:nvPr>
            <p:custDataLst>
              <p:tags r:id="rId658"/>
            </p:custDataLst>
          </p:nvPr>
        </p:nvSpPr>
        <p:spPr>
          <a:xfrm>
            <a:off x="3641725" y="1906905"/>
            <a:ext cx="14605" cy="14605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0" y="56"/>
              </a:cxn>
              <a:cxn ang="0">
                <a:pos x="50" y="49"/>
              </a:cxn>
              <a:cxn ang="0">
                <a:pos x="56" y="40"/>
              </a:cxn>
              <a:cxn ang="0">
                <a:pos x="58" y="29"/>
              </a:cxn>
              <a:cxn ang="0">
                <a:pos x="56" y="17"/>
              </a:cxn>
              <a:cxn ang="0">
                <a:pos x="50" y="8"/>
              </a:cxn>
              <a:cxn ang="0">
                <a:pos x="40" y="2"/>
              </a:cxn>
              <a:cxn ang="0">
                <a:pos x="29" y="0"/>
              </a:cxn>
              <a:cxn ang="0">
                <a:pos x="17" y="2"/>
              </a:cxn>
              <a:cxn ang="0">
                <a:pos x="8" y="8"/>
              </a:cxn>
              <a:cxn ang="0">
                <a:pos x="2" y="17"/>
              </a:cxn>
              <a:cxn ang="0">
                <a:pos x="0" y="29"/>
              </a:cxn>
              <a:cxn ang="0">
                <a:pos x="2" y="40"/>
              </a:cxn>
              <a:cxn ang="0">
                <a:pos x="8" y="49"/>
              </a:cxn>
              <a:cxn ang="0">
                <a:pos x="17" y="56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0" y="56"/>
                </a:lnTo>
                <a:lnTo>
                  <a:pt x="50" y="49"/>
                </a:lnTo>
                <a:lnTo>
                  <a:pt x="56" y="40"/>
                </a:lnTo>
                <a:lnTo>
                  <a:pt x="58" y="29"/>
                </a:lnTo>
                <a:lnTo>
                  <a:pt x="56" y="17"/>
                </a:lnTo>
                <a:lnTo>
                  <a:pt x="50" y="8"/>
                </a:lnTo>
                <a:lnTo>
                  <a:pt x="40" y="2"/>
                </a:lnTo>
                <a:lnTo>
                  <a:pt x="29" y="0"/>
                </a:lnTo>
                <a:lnTo>
                  <a:pt x="17" y="2"/>
                </a:lnTo>
                <a:lnTo>
                  <a:pt x="8" y="8"/>
                </a:lnTo>
                <a:lnTo>
                  <a:pt x="2" y="17"/>
                </a:lnTo>
                <a:lnTo>
                  <a:pt x="0" y="29"/>
                </a:lnTo>
                <a:lnTo>
                  <a:pt x="2" y="40"/>
                </a:lnTo>
                <a:lnTo>
                  <a:pt x="8" y="49"/>
                </a:lnTo>
                <a:lnTo>
                  <a:pt x="17" y="56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79" name="Freeform 701"/>
          <p:cNvSpPr/>
          <p:nvPr>
            <p:custDataLst>
              <p:tags r:id="rId659"/>
            </p:custDataLst>
          </p:nvPr>
        </p:nvSpPr>
        <p:spPr>
          <a:xfrm>
            <a:off x="3665855" y="1908175"/>
            <a:ext cx="12700" cy="12700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1" y="57"/>
              </a:cxn>
              <a:cxn ang="0">
                <a:pos x="50" y="51"/>
              </a:cxn>
              <a:cxn ang="0">
                <a:pos x="56" y="42"/>
              </a:cxn>
              <a:cxn ang="0">
                <a:pos x="58" y="30"/>
              </a:cxn>
              <a:cxn ang="0">
                <a:pos x="56" y="19"/>
              </a:cxn>
              <a:cxn ang="0">
                <a:pos x="50" y="9"/>
              </a:cxn>
              <a:cxn ang="0">
                <a:pos x="41" y="3"/>
              </a:cxn>
              <a:cxn ang="0">
                <a:pos x="29" y="0"/>
              </a:cxn>
              <a:cxn ang="0">
                <a:pos x="18" y="3"/>
              </a:cxn>
              <a:cxn ang="0">
                <a:pos x="9" y="9"/>
              </a:cxn>
              <a:cxn ang="0">
                <a:pos x="2" y="19"/>
              </a:cxn>
              <a:cxn ang="0">
                <a:pos x="0" y="30"/>
              </a:cxn>
              <a:cxn ang="0">
                <a:pos x="2" y="42"/>
              </a:cxn>
              <a:cxn ang="0">
                <a:pos x="9" y="51"/>
              </a:cxn>
              <a:cxn ang="0">
                <a:pos x="18" y="57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1" y="57"/>
                </a:lnTo>
                <a:lnTo>
                  <a:pt x="50" y="51"/>
                </a:lnTo>
                <a:lnTo>
                  <a:pt x="56" y="42"/>
                </a:lnTo>
                <a:lnTo>
                  <a:pt x="58" y="30"/>
                </a:lnTo>
                <a:lnTo>
                  <a:pt x="56" y="19"/>
                </a:lnTo>
                <a:lnTo>
                  <a:pt x="50" y="9"/>
                </a:lnTo>
                <a:lnTo>
                  <a:pt x="41" y="3"/>
                </a:lnTo>
                <a:lnTo>
                  <a:pt x="29" y="0"/>
                </a:lnTo>
                <a:lnTo>
                  <a:pt x="18" y="3"/>
                </a:lnTo>
                <a:lnTo>
                  <a:pt x="9" y="9"/>
                </a:lnTo>
                <a:lnTo>
                  <a:pt x="2" y="19"/>
                </a:lnTo>
                <a:lnTo>
                  <a:pt x="0" y="30"/>
                </a:lnTo>
                <a:lnTo>
                  <a:pt x="2" y="42"/>
                </a:lnTo>
                <a:lnTo>
                  <a:pt x="9" y="51"/>
                </a:lnTo>
                <a:lnTo>
                  <a:pt x="18" y="57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80" name="Freeform 702"/>
          <p:cNvSpPr/>
          <p:nvPr>
            <p:custDataLst>
              <p:tags r:id="rId660"/>
            </p:custDataLst>
          </p:nvPr>
        </p:nvSpPr>
        <p:spPr>
          <a:xfrm>
            <a:off x="3576955" y="1725930"/>
            <a:ext cx="36830" cy="180975"/>
          </a:xfrm>
          <a:custGeom>
            <a:avLst/>
            <a:gdLst>
              <a:gd name="txL" fmla="*/ 0 w 166"/>
              <a:gd name="txT" fmla="*/ 0 h 800"/>
              <a:gd name="txR" fmla="*/ 166 w 166"/>
              <a:gd name="txB" fmla="*/ 800 h 800"/>
            </a:gdLst>
            <a:ahLst/>
            <a:cxnLst>
              <a:cxn ang="0">
                <a:pos x="52" y="16"/>
              </a:cxn>
              <a:cxn ang="0">
                <a:pos x="47" y="32"/>
              </a:cxn>
              <a:cxn ang="0">
                <a:pos x="36" y="77"/>
              </a:cxn>
              <a:cxn ang="0">
                <a:pos x="21" y="148"/>
              </a:cxn>
              <a:cxn ang="0">
                <a:pos x="8" y="244"/>
              </a:cxn>
              <a:cxn ang="0">
                <a:pos x="0" y="359"/>
              </a:cxn>
              <a:cxn ang="0">
                <a:pos x="2" y="492"/>
              </a:cxn>
              <a:cxn ang="0">
                <a:pos x="15" y="640"/>
              </a:cxn>
              <a:cxn ang="0">
                <a:pos x="46" y="800"/>
              </a:cxn>
              <a:cxn ang="0">
                <a:pos x="161" y="794"/>
              </a:cxn>
              <a:cxn ang="0">
                <a:pos x="156" y="770"/>
              </a:cxn>
              <a:cxn ang="0">
                <a:pos x="145" y="706"/>
              </a:cxn>
              <a:cxn ang="0">
                <a:pos x="131" y="610"/>
              </a:cxn>
              <a:cxn ang="0">
                <a:pos x="118" y="493"/>
              </a:cxn>
              <a:cxn ang="0">
                <a:pos x="111" y="364"/>
              </a:cxn>
              <a:cxn ang="0">
                <a:pos x="115" y="235"/>
              </a:cxn>
              <a:cxn ang="0">
                <a:pos x="132" y="113"/>
              </a:cxn>
              <a:cxn ang="0">
                <a:pos x="166" y="9"/>
              </a:cxn>
              <a:cxn ang="0">
                <a:pos x="166" y="8"/>
              </a:cxn>
              <a:cxn ang="0">
                <a:pos x="166" y="6"/>
              </a:cxn>
              <a:cxn ang="0">
                <a:pos x="164" y="4"/>
              </a:cxn>
              <a:cxn ang="0">
                <a:pos x="157" y="0"/>
              </a:cxn>
              <a:cxn ang="0">
                <a:pos x="143" y="0"/>
              </a:cxn>
              <a:cxn ang="0">
                <a:pos x="123" y="1"/>
              </a:cxn>
              <a:cxn ang="0">
                <a:pos x="93" y="7"/>
              </a:cxn>
              <a:cxn ang="0">
                <a:pos x="52" y="16"/>
              </a:cxn>
            </a:cxnLst>
            <a:rect l="txL" t="txT" r="txR" b="txB"/>
            <a:pathLst>
              <a:path w="166" h="800">
                <a:moveTo>
                  <a:pt x="52" y="16"/>
                </a:moveTo>
                <a:lnTo>
                  <a:pt x="47" y="32"/>
                </a:lnTo>
                <a:lnTo>
                  <a:pt x="36" y="77"/>
                </a:lnTo>
                <a:lnTo>
                  <a:pt x="21" y="148"/>
                </a:lnTo>
                <a:lnTo>
                  <a:pt x="8" y="244"/>
                </a:lnTo>
                <a:lnTo>
                  <a:pt x="0" y="359"/>
                </a:lnTo>
                <a:lnTo>
                  <a:pt x="2" y="492"/>
                </a:lnTo>
                <a:lnTo>
                  <a:pt x="15" y="640"/>
                </a:lnTo>
                <a:lnTo>
                  <a:pt x="46" y="800"/>
                </a:lnTo>
                <a:lnTo>
                  <a:pt x="161" y="794"/>
                </a:lnTo>
                <a:lnTo>
                  <a:pt x="156" y="770"/>
                </a:lnTo>
                <a:lnTo>
                  <a:pt x="145" y="706"/>
                </a:lnTo>
                <a:lnTo>
                  <a:pt x="131" y="610"/>
                </a:lnTo>
                <a:lnTo>
                  <a:pt x="118" y="493"/>
                </a:lnTo>
                <a:lnTo>
                  <a:pt x="111" y="364"/>
                </a:lnTo>
                <a:lnTo>
                  <a:pt x="115" y="235"/>
                </a:lnTo>
                <a:lnTo>
                  <a:pt x="132" y="113"/>
                </a:lnTo>
                <a:lnTo>
                  <a:pt x="166" y="9"/>
                </a:lnTo>
                <a:lnTo>
                  <a:pt x="166" y="8"/>
                </a:lnTo>
                <a:lnTo>
                  <a:pt x="166" y="6"/>
                </a:lnTo>
                <a:lnTo>
                  <a:pt x="164" y="4"/>
                </a:lnTo>
                <a:lnTo>
                  <a:pt x="157" y="0"/>
                </a:lnTo>
                <a:lnTo>
                  <a:pt x="143" y="0"/>
                </a:lnTo>
                <a:lnTo>
                  <a:pt x="123" y="1"/>
                </a:lnTo>
                <a:lnTo>
                  <a:pt x="93" y="7"/>
                </a:lnTo>
                <a:lnTo>
                  <a:pt x="52" y="1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81" name="Freeform 703"/>
          <p:cNvSpPr/>
          <p:nvPr>
            <p:custDataLst>
              <p:tags r:id="rId661"/>
            </p:custDataLst>
          </p:nvPr>
        </p:nvSpPr>
        <p:spPr>
          <a:xfrm>
            <a:off x="3770630" y="1703705"/>
            <a:ext cx="50800" cy="203200"/>
          </a:xfrm>
          <a:custGeom>
            <a:avLst/>
            <a:gdLst>
              <a:gd name="txL" fmla="*/ 0 w 225"/>
              <a:gd name="txT" fmla="*/ 0 h 893"/>
              <a:gd name="txR" fmla="*/ 225 w 225"/>
              <a:gd name="txB" fmla="*/ 893 h 893"/>
            </a:gdLst>
            <a:ahLst/>
            <a:cxnLst>
              <a:cxn ang="0">
                <a:pos x="225" y="6"/>
              </a:cxn>
              <a:cxn ang="0">
                <a:pos x="219" y="12"/>
              </a:cxn>
              <a:cxn ang="0">
                <a:pos x="204" y="35"/>
              </a:cxn>
              <a:cxn ang="0">
                <a:pos x="185" y="82"/>
              </a:cxn>
              <a:cxn ang="0">
                <a:pos x="165" y="158"/>
              </a:cxn>
              <a:cxn ang="0">
                <a:pos x="149" y="270"/>
              </a:cxn>
              <a:cxn ang="0">
                <a:pos x="141" y="427"/>
              </a:cxn>
              <a:cxn ang="0">
                <a:pos x="146" y="631"/>
              </a:cxn>
              <a:cxn ang="0">
                <a:pos x="168" y="893"/>
              </a:cxn>
              <a:cxn ang="0">
                <a:pos x="41" y="893"/>
              </a:cxn>
              <a:cxn ang="0">
                <a:pos x="36" y="867"/>
              </a:cxn>
              <a:cxn ang="0">
                <a:pos x="26" y="794"/>
              </a:cxn>
              <a:cxn ang="0">
                <a:pos x="13" y="686"/>
              </a:cxn>
              <a:cxn ang="0">
                <a:pos x="3" y="554"/>
              </a:cxn>
              <a:cxn ang="0">
                <a:pos x="0" y="408"/>
              </a:cxn>
              <a:cxn ang="0">
                <a:pos x="6" y="260"/>
              </a:cxn>
              <a:cxn ang="0">
                <a:pos x="30" y="121"/>
              </a:cxn>
              <a:cxn ang="0">
                <a:pos x="73" y="0"/>
              </a:cxn>
              <a:cxn ang="0">
                <a:pos x="225" y="6"/>
              </a:cxn>
            </a:cxnLst>
            <a:rect l="txL" t="txT" r="txR" b="txB"/>
            <a:pathLst>
              <a:path w="225" h="893">
                <a:moveTo>
                  <a:pt x="225" y="6"/>
                </a:moveTo>
                <a:lnTo>
                  <a:pt x="219" y="12"/>
                </a:lnTo>
                <a:lnTo>
                  <a:pt x="204" y="35"/>
                </a:lnTo>
                <a:lnTo>
                  <a:pt x="185" y="82"/>
                </a:lnTo>
                <a:lnTo>
                  <a:pt x="165" y="158"/>
                </a:lnTo>
                <a:lnTo>
                  <a:pt x="149" y="270"/>
                </a:lnTo>
                <a:lnTo>
                  <a:pt x="141" y="427"/>
                </a:lnTo>
                <a:lnTo>
                  <a:pt x="146" y="631"/>
                </a:lnTo>
                <a:lnTo>
                  <a:pt x="168" y="893"/>
                </a:lnTo>
                <a:lnTo>
                  <a:pt x="41" y="893"/>
                </a:lnTo>
                <a:lnTo>
                  <a:pt x="36" y="867"/>
                </a:lnTo>
                <a:lnTo>
                  <a:pt x="26" y="794"/>
                </a:lnTo>
                <a:lnTo>
                  <a:pt x="13" y="686"/>
                </a:lnTo>
                <a:lnTo>
                  <a:pt x="3" y="554"/>
                </a:lnTo>
                <a:lnTo>
                  <a:pt x="0" y="408"/>
                </a:lnTo>
                <a:lnTo>
                  <a:pt x="6" y="260"/>
                </a:lnTo>
                <a:lnTo>
                  <a:pt x="30" y="121"/>
                </a:lnTo>
                <a:lnTo>
                  <a:pt x="73" y="0"/>
                </a:lnTo>
                <a:lnTo>
                  <a:pt x="225" y="6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82" name="Freeform 704"/>
          <p:cNvSpPr/>
          <p:nvPr>
            <p:custDataLst>
              <p:tags r:id="rId662"/>
            </p:custDataLst>
          </p:nvPr>
        </p:nvSpPr>
        <p:spPr>
          <a:xfrm>
            <a:off x="3576955" y="1736725"/>
            <a:ext cx="33655" cy="158750"/>
          </a:xfrm>
          <a:custGeom>
            <a:avLst/>
            <a:gdLst>
              <a:gd name="txL" fmla="*/ 0 w 145"/>
              <a:gd name="txT" fmla="*/ 0 h 699"/>
              <a:gd name="txR" fmla="*/ 145 w 145"/>
              <a:gd name="txB" fmla="*/ 699 h 699"/>
            </a:gdLst>
            <a:ahLst/>
            <a:cxnLst>
              <a:cxn ang="0">
                <a:pos x="46" y="14"/>
              </a:cxn>
              <a:cxn ang="0">
                <a:pos x="41" y="28"/>
              </a:cxn>
              <a:cxn ang="0">
                <a:pos x="32" y="67"/>
              </a:cxn>
              <a:cxn ang="0">
                <a:pos x="20" y="130"/>
              </a:cxn>
              <a:cxn ang="0">
                <a:pos x="7" y="213"/>
              </a:cxn>
              <a:cxn ang="0">
                <a:pos x="0" y="314"/>
              </a:cxn>
              <a:cxn ang="0">
                <a:pos x="1" y="430"/>
              </a:cxn>
              <a:cxn ang="0">
                <a:pos x="13" y="559"/>
              </a:cxn>
              <a:cxn ang="0">
                <a:pos x="40" y="699"/>
              </a:cxn>
              <a:cxn ang="0">
                <a:pos x="140" y="693"/>
              </a:cxn>
              <a:cxn ang="0">
                <a:pos x="135" y="672"/>
              </a:cxn>
              <a:cxn ang="0">
                <a:pos x="126" y="616"/>
              </a:cxn>
              <a:cxn ang="0">
                <a:pos x="113" y="532"/>
              </a:cxn>
              <a:cxn ang="0">
                <a:pos x="103" y="430"/>
              </a:cxn>
              <a:cxn ang="0">
                <a:pos x="97" y="317"/>
              </a:cxn>
              <a:cxn ang="0">
                <a:pos x="100" y="205"/>
              </a:cxn>
              <a:cxn ang="0">
                <a:pos x="115" y="98"/>
              </a:cxn>
              <a:cxn ang="0">
                <a:pos x="145" y="8"/>
              </a:cxn>
              <a:cxn ang="0">
                <a:pos x="145" y="7"/>
              </a:cxn>
              <a:cxn ang="0">
                <a:pos x="145" y="5"/>
              </a:cxn>
              <a:cxn ang="0">
                <a:pos x="143" y="3"/>
              </a:cxn>
              <a:cxn ang="0">
                <a:pos x="137" y="0"/>
              </a:cxn>
              <a:cxn ang="0">
                <a:pos x="126" y="0"/>
              </a:cxn>
              <a:cxn ang="0">
                <a:pos x="108" y="1"/>
              </a:cxn>
              <a:cxn ang="0">
                <a:pos x="81" y="6"/>
              </a:cxn>
              <a:cxn ang="0">
                <a:pos x="46" y="14"/>
              </a:cxn>
            </a:cxnLst>
            <a:rect l="txL" t="txT" r="txR" b="txB"/>
            <a:pathLst>
              <a:path w="145" h="699">
                <a:moveTo>
                  <a:pt x="46" y="14"/>
                </a:moveTo>
                <a:lnTo>
                  <a:pt x="41" y="28"/>
                </a:lnTo>
                <a:lnTo>
                  <a:pt x="32" y="67"/>
                </a:lnTo>
                <a:lnTo>
                  <a:pt x="20" y="130"/>
                </a:lnTo>
                <a:lnTo>
                  <a:pt x="7" y="213"/>
                </a:lnTo>
                <a:lnTo>
                  <a:pt x="0" y="314"/>
                </a:lnTo>
                <a:lnTo>
                  <a:pt x="1" y="430"/>
                </a:lnTo>
                <a:lnTo>
                  <a:pt x="13" y="559"/>
                </a:lnTo>
                <a:lnTo>
                  <a:pt x="40" y="699"/>
                </a:lnTo>
                <a:lnTo>
                  <a:pt x="140" y="693"/>
                </a:lnTo>
                <a:lnTo>
                  <a:pt x="135" y="672"/>
                </a:lnTo>
                <a:lnTo>
                  <a:pt x="126" y="616"/>
                </a:lnTo>
                <a:lnTo>
                  <a:pt x="113" y="532"/>
                </a:lnTo>
                <a:lnTo>
                  <a:pt x="103" y="430"/>
                </a:lnTo>
                <a:lnTo>
                  <a:pt x="97" y="317"/>
                </a:lnTo>
                <a:lnTo>
                  <a:pt x="100" y="205"/>
                </a:lnTo>
                <a:lnTo>
                  <a:pt x="115" y="98"/>
                </a:lnTo>
                <a:lnTo>
                  <a:pt x="145" y="8"/>
                </a:lnTo>
                <a:lnTo>
                  <a:pt x="145" y="7"/>
                </a:lnTo>
                <a:lnTo>
                  <a:pt x="145" y="5"/>
                </a:lnTo>
                <a:lnTo>
                  <a:pt x="143" y="3"/>
                </a:lnTo>
                <a:lnTo>
                  <a:pt x="137" y="0"/>
                </a:lnTo>
                <a:lnTo>
                  <a:pt x="126" y="0"/>
                </a:lnTo>
                <a:lnTo>
                  <a:pt x="108" y="1"/>
                </a:lnTo>
                <a:lnTo>
                  <a:pt x="81" y="6"/>
                </a:lnTo>
                <a:lnTo>
                  <a:pt x="46" y="14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83" name="Freeform 705"/>
          <p:cNvSpPr/>
          <p:nvPr>
            <p:custDataLst>
              <p:tags r:id="rId663"/>
            </p:custDataLst>
          </p:nvPr>
        </p:nvSpPr>
        <p:spPr>
          <a:xfrm>
            <a:off x="3578225" y="1748155"/>
            <a:ext cx="28575" cy="135255"/>
          </a:xfrm>
          <a:custGeom>
            <a:avLst/>
            <a:gdLst>
              <a:gd name="txL" fmla="*/ 0 w 123"/>
              <a:gd name="txT" fmla="*/ 0 h 597"/>
              <a:gd name="txR" fmla="*/ 123 w 123"/>
              <a:gd name="txB" fmla="*/ 597 h 597"/>
            </a:gdLst>
            <a:ahLst/>
            <a:cxnLst>
              <a:cxn ang="0">
                <a:pos x="39" y="12"/>
              </a:cxn>
              <a:cxn ang="0">
                <a:pos x="35" y="23"/>
              </a:cxn>
              <a:cxn ang="0">
                <a:pos x="26" y="57"/>
              </a:cxn>
              <a:cxn ang="0">
                <a:pos x="16" y="111"/>
              </a:cxn>
              <a:cxn ang="0">
                <a:pos x="6" y="181"/>
              </a:cxn>
              <a:cxn ang="0">
                <a:pos x="0" y="267"/>
              </a:cxn>
              <a:cxn ang="0">
                <a:pos x="1" y="367"/>
              </a:cxn>
              <a:cxn ang="0">
                <a:pos x="11" y="477"/>
              </a:cxn>
              <a:cxn ang="0">
                <a:pos x="34" y="597"/>
              </a:cxn>
              <a:cxn ang="0">
                <a:pos x="119" y="591"/>
              </a:cxn>
              <a:cxn ang="0">
                <a:pos x="115" y="574"/>
              </a:cxn>
              <a:cxn ang="0">
                <a:pos x="107" y="526"/>
              </a:cxn>
              <a:cxn ang="0">
                <a:pos x="97" y="454"/>
              </a:cxn>
              <a:cxn ang="0">
                <a:pos x="88" y="367"/>
              </a:cxn>
              <a:cxn ang="0">
                <a:pos x="82" y="272"/>
              </a:cxn>
              <a:cxn ang="0">
                <a:pos x="84" y="175"/>
              </a:cxn>
              <a:cxn ang="0">
                <a:pos x="97" y="84"/>
              </a:cxn>
              <a:cxn ang="0">
                <a:pos x="123" y="7"/>
              </a:cxn>
              <a:cxn ang="0">
                <a:pos x="123" y="6"/>
              </a:cxn>
              <a:cxn ang="0">
                <a:pos x="123" y="5"/>
              </a:cxn>
              <a:cxn ang="0">
                <a:pos x="121" y="3"/>
              </a:cxn>
              <a:cxn ang="0">
                <a:pos x="117" y="0"/>
              </a:cxn>
              <a:cxn ang="0">
                <a:pos x="106" y="0"/>
              </a:cxn>
              <a:cxn ang="0">
                <a:pos x="91" y="2"/>
              </a:cxn>
              <a:cxn ang="0">
                <a:pos x="70" y="5"/>
              </a:cxn>
              <a:cxn ang="0">
                <a:pos x="39" y="12"/>
              </a:cxn>
            </a:cxnLst>
            <a:rect l="txL" t="txT" r="txR" b="txB"/>
            <a:pathLst>
              <a:path w="123" h="597">
                <a:moveTo>
                  <a:pt x="39" y="12"/>
                </a:moveTo>
                <a:lnTo>
                  <a:pt x="35" y="23"/>
                </a:lnTo>
                <a:lnTo>
                  <a:pt x="26" y="57"/>
                </a:lnTo>
                <a:lnTo>
                  <a:pt x="16" y="111"/>
                </a:lnTo>
                <a:lnTo>
                  <a:pt x="6" y="181"/>
                </a:lnTo>
                <a:lnTo>
                  <a:pt x="0" y="267"/>
                </a:lnTo>
                <a:lnTo>
                  <a:pt x="1" y="367"/>
                </a:lnTo>
                <a:lnTo>
                  <a:pt x="11" y="477"/>
                </a:lnTo>
                <a:lnTo>
                  <a:pt x="34" y="597"/>
                </a:lnTo>
                <a:lnTo>
                  <a:pt x="119" y="591"/>
                </a:lnTo>
                <a:lnTo>
                  <a:pt x="115" y="574"/>
                </a:lnTo>
                <a:lnTo>
                  <a:pt x="107" y="526"/>
                </a:lnTo>
                <a:lnTo>
                  <a:pt x="97" y="454"/>
                </a:lnTo>
                <a:lnTo>
                  <a:pt x="88" y="367"/>
                </a:lnTo>
                <a:lnTo>
                  <a:pt x="82" y="272"/>
                </a:lnTo>
                <a:lnTo>
                  <a:pt x="84" y="175"/>
                </a:lnTo>
                <a:lnTo>
                  <a:pt x="97" y="84"/>
                </a:lnTo>
                <a:lnTo>
                  <a:pt x="123" y="7"/>
                </a:lnTo>
                <a:lnTo>
                  <a:pt x="123" y="6"/>
                </a:lnTo>
                <a:lnTo>
                  <a:pt x="123" y="5"/>
                </a:lnTo>
                <a:lnTo>
                  <a:pt x="121" y="3"/>
                </a:lnTo>
                <a:lnTo>
                  <a:pt x="117" y="0"/>
                </a:lnTo>
                <a:lnTo>
                  <a:pt x="106" y="0"/>
                </a:lnTo>
                <a:lnTo>
                  <a:pt x="91" y="2"/>
                </a:lnTo>
                <a:lnTo>
                  <a:pt x="70" y="5"/>
                </a:lnTo>
                <a:lnTo>
                  <a:pt x="39" y="12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84" name="Freeform 706"/>
          <p:cNvSpPr/>
          <p:nvPr>
            <p:custDataLst>
              <p:tags r:id="rId664"/>
            </p:custDataLst>
          </p:nvPr>
        </p:nvSpPr>
        <p:spPr>
          <a:xfrm>
            <a:off x="3580130" y="1757680"/>
            <a:ext cx="24130" cy="113030"/>
          </a:xfrm>
          <a:custGeom>
            <a:avLst/>
            <a:gdLst>
              <a:gd name="txL" fmla="*/ 0 w 103"/>
              <a:gd name="txT" fmla="*/ 0 h 492"/>
              <a:gd name="txR" fmla="*/ 103 w 103"/>
              <a:gd name="txB" fmla="*/ 492 h 492"/>
            </a:gdLst>
            <a:ahLst/>
            <a:cxnLst>
              <a:cxn ang="0">
                <a:pos x="32" y="9"/>
              </a:cxn>
              <a:cxn ang="0">
                <a:pos x="28" y="18"/>
              </a:cxn>
              <a:cxn ang="0">
                <a:pos x="21" y="47"/>
              </a:cxn>
              <a:cxn ang="0">
                <a:pos x="12" y="90"/>
              </a:cxn>
              <a:cxn ang="0">
                <a:pos x="4" y="149"/>
              </a:cxn>
              <a:cxn ang="0">
                <a:pos x="0" y="220"/>
              </a:cxn>
              <a:cxn ang="0">
                <a:pos x="0" y="303"/>
              </a:cxn>
              <a:cxn ang="0">
                <a:pos x="9" y="394"/>
              </a:cxn>
              <a:cxn ang="0">
                <a:pos x="27" y="492"/>
              </a:cxn>
              <a:cxn ang="0">
                <a:pos x="98" y="489"/>
              </a:cxn>
              <a:cxn ang="0">
                <a:pos x="95" y="474"/>
              </a:cxn>
              <a:cxn ang="0">
                <a:pos x="88" y="434"/>
              </a:cxn>
              <a:cxn ang="0">
                <a:pos x="80" y="375"/>
              </a:cxn>
              <a:cxn ang="0">
                <a:pos x="72" y="303"/>
              </a:cxn>
              <a:cxn ang="0">
                <a:pos x="68" y="224"/>
              </a:cxn>
              <a:cxn ang="0">
                <a:pos x="70" y="144"/>
              </a:cxn>
              <a:cxn ang="0">
                <a:pos x="81" y="68"/>
              </a:cxn>
              <a:cxn ang="0">
                <a:pos x="103" y="5"/>
              </a:cxn>
              <a:cxn ang="0">
                <a:pos x="103" y="4"/>
              </a:cxn>
              <a:cxn ang="0">
                <a:pos x="103" y="3"/>
              </a:cxn>
              <a:cxn ang="0">
                <a:pos x="100" y="1"/>
              </a:cxn>
              <a:cxn ang="0">
                <a:pos x="97" y="0"/>
              </a:cxn>
              <a:cxn ang="0">
                <a:pos x="89" y="0"/>
              </a:cxn>
              <a:cxn ang="0">
                <a:pos x="75" y="0"/>
              </a:cxn>
              <a:cxn ang="0">
                <a:pos x="57" y="3"/>
              </a:cxn>
              <a:cxn ang="0">
                <a:pos x="32" y="9"/>
              </a:cxn>
            </a:cxnLst>
            <a:rect l="txL" t="txT" r="txR" b="txB"/>
            <a:pathLst>
              <a:path w="103" h="492">
                <a:moveTo>
                  <a:pt x="32" y="9"/>
                </a:moveTo>
                <a:lnTo>
                  <a:pt x="28" y="18"/>
                </a:lnTo>
                <a:lnTo>
                  <a:pt x="21" y="47"/>
                </a:lnTo>
                <a:lnTo>
                  <a:pt x="12" y="90"/>
                </a:lnTo>
                <a:lnTo>
                  <a:pt x="4" y="149"/>
                </a:lnTo>
                <a:lnTo>
                  <a:pt x="0" y="220"/>
                </a:lnTo>
                <a:lnTo>
                  <a:pt x="0" y="303"/>
                </a:lnTo>
                <a:lnTo>
                  <a:pt x="9" y="394"/>
                </a:lnTo>
                <a:lnTo>
                  <a:pt x="27" y="492"/>
                </a:lnTo>
                <a:lnTo>
                  <a:pt x="98" y="489"/>
                </a:lnTo>
                <a:lnTo>
                  <a:pt x="95" y="474"/>
                </a:lnTo>
                <a:lnTo>
                  <a:pt x="88" y="434"/>
                </a:lnTo>
                <a:lnTo>
                  <a:pt x="80" y="375"/>
                </a:lnTo>
                <a:lnTo>
                  <a:pt x="72" y="303"/>
                </a:lnTo>
                <a:lnTo>
                  <a:pt x="68" y="224"/>
                </a:lnTo>
                <a:lnTo>
                  <a:pt x="70" y="144"/>
                </a:lnTo>
                <a:lnTo>
                  <a:pt x="81" y="68"/>
                </a:lnTo>
                <a:lnTo>
                  <a:pt x="103" y="5"/>
                </a:lnTo>
                <a:lnTo>
                  <a:pt x="103" y="4"/>
                </a:lnTo>
                <a:lnTo>
                  <a:pt x="103" y="3"/>
                </a:lnTo>
                <a:lnTo>
                  <a:pt x="100" y="1"/>
                </a:lnTo>
                <a:lnTo>
                  <a:pt x="97" y="0"/>
                </a:lnTo>
                <a:lnTo>
                  <a:pt x="89" y="0"/>
                </a:lnTo>
                <a:lnTo>
                  <a:pt x="75" y="0"/>
                </a:lnTo>
                <a:lnTo>
                  <a:pt x="57" y="3"/>
                </a:lnTo>
                <a:lnTo>
                  <a:pt x="32" y="9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85" name="Freeform 707"/>
          <p:cNvSpPr/>
          <p:nvPr>
            <p:custDataLst>
              <p:tags r:id="rId665"/>
            </p:custDataLst>
          </p:nvPr>
        </p:nvSpPr>
        <p:spPr>
          <a:xfrm>
            <a:off x="3581400" y="1768475"/>
            <a:ext cx="19050" cy="88900"/>
          </a:xfrm>
          <a:custGeom>
            <a:avLst/>
            <a:gdLst>
              <a:gd name="txL" fmla="*/ 0 w 82"/>
              <a:gd name="txT" fmla="*/ 0 h 390"/>
              <a:gd name="txR" fmla="*/ 82 w 82"/>
              <a:gd name="txB" fmla="*/ 390 h 390"/>
            </a:gdLst>
            <a:ahLst/>
            <a:cxnLst>
              <a:cxn ang="0">
                <a:pos x="25" y="8"/>
              </a:cxn>
              <a:cxn ang="0">
                <a:pos x="23" y="16"/>
              </a:cxn>
              <a:cxn ang="0">
                <a:pos x="17" y="38"/>
              </a:cxn>
              <a:cxn ang="0">
                <a:pos x="11" y="72"/>
              </a:cxn>
              <a:cxn ang="0">
                <a:pos x="4" y="118"/>
              </a:cxn>
              <a:cxn ang="0">
                <a:pos x="0" y="174"/>
              </a:cxn>
              <a:cxn ang="0">
                <a:pos x="0" y="240"/>
              </a:cxn>
              <a:cxn ang="0">
                <a:pos x="7" y="312"/>
              </a:cxn>
              <a:cxn ang="0">
                <a:pos x="22" y="390"/>
              </a:cxn>
              <a:cxn ang="0">
                <a:pos x="78" y="387"/>
              </a:cxn>
              <a:cxn ang="0">
                <a:pos x="76" y="375"/>
              </a:cxn>
              <a:cxn ang="0">
                <a:pos x="70" y="343"/>
              </a:cxn>
              <a:cxn ang="0">
                <a:pos x="63" y="297"/>
              </a:cxn>
              <a:cxn ang="0">
                <a:pos x="57" y="240"/>
              </a:cxn>
              <a:cxn ang="0">
                <a:pos x="54" y="178"/>
              </a:cxn>
              <a:cxn ang="0">
                <a:pos x="56" y="113"/>
              </a:cxn>
              <a:cxn ang="0">
                <a:pos x="64" y="55"/>
              </a:cxn>
              <a:cxn ang="0">
                <a:pos x="82" y="4"/>
              </a:cxn>
              <a:cxn ang="0">
                <a:pos x="82" y="4"/>
              </a:cxn>
              <a:cxn ang="0">
                <a:pos x="82" y="2"/>
              </a:cxn>
              <a:cxn ang="0">
                <a:pos x="80" y="1"/>
              </a:cxn>
              <a:cxn ang="0">
                <a:pos x="77" y="0"/>
              </a:cxn>
              <a:cxn ang="0">
                <a:pos x="70" y="0"/>
              </a:cxn>
              <a:cxn ang="0">
                <a:pos x="60" y="1"/>
              </a:cxn>
              <a:cxn ang="0">
                <a:pos x="46" y="3"/>
              </a:cxn>
              <a:cxn ang="0">
                <a:pos x="25" y="8"/>
              </a:cxn>
            </a:cxnLst>
            <a:rect l="txL" t="txT" r="txR" b="txB"/>
            <a:pathLst>
              <a:path w="82" h="390">
                <a:moveTo>
                  <a:pt x="25" y="8"/>
                </a:moveTo>
                <a:lnTo>
                  <a:pt x="23" y="16"/>
                </a:lnTo>
                <a:lnTo>
                  <a:pt x="17" y="38"/>
                </a:lnTo>
                <a:lnTo>
                  <a:pt x="11" y="72"/>
                </a:lnTo>
                <a:lnTo>
                  <a:pt x="4" y="118"/>
                </a:lnTo>
                <a:lnTo>
                  <a:pt x="0" y="174"/>
                </a:lnTo>
                <a:lnTo>
                  <a:pt x="0" y="240"/>
                </a:lnTo>
                <a:lnTo>
                  <a:pt x="7" y="312"/>
                </a:lnTo>
                <a:lnTo>
                  <a:pt x="22" y="390"/>
                </a:lnTo>
                <a:lnTo>
                  <a:pt x="78" y="387"/>
                </a:lnTo>
                <a:lnTo>
                  <a:pt x="76" y="375"/>
                </a:lnTo>
                <a:lnTo>
                  <a:pt x="70" y="343"/>
                </a:lnTo>
                <a:lnTo>
                  <a:pt x="63" y="297"/>
                </a:lnTo>
                <a:lnTo>
                  <a:pt x="57" y="240"/>
                </a:lnTo>
                <a:lnTo>
                  <a:pt x="54" y="178"/>
                </a:lnTo>
                <a:lnTo>
                  <a:pt x="56" y="113"/>
                </a:lnTo>
                <a:lnTo>
                  <a:pt x="64" y="55"/>
                </a:lnTo>
                <a:lnTo>
                  <a:pt x="82" y="4"/>
                </a:lnTo>
                <a:lnTo>
                  <a:pt x="82" y="4"/>
                </a:lnTo>
                <a:lnTo>
                  <a:pt x="82" y="2"/>
                </a:lnTo>
                <a:lnTo>
                  <a:pt x="80" y="1"/>
                </a:lnTo>
                <a:lnTo>
                  <a:pt x="77" y="0"/>
                </a:lnTo>
                <a:lnTo>
                  <a:pt x="70" y="0"/>
                </a:lnTo>
                <a:lnTo>
                  <a:pt x="60" y="1"/>
                </a:lnTo>
                <a:lnTo>
                  <a:pt x="46" y="3"/>
                </a:lnTo>
                <a:lnTo>
                  <a:pt x="25" y="8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86" name="Freeform 708"/>
          <p:cNvSpPr/>
          <p:nvPr>
            <p:custDataLst>
              <p:tags r:id="rId666"/>
            </p:custDataLst>
          </p:nvPr>
        </p:nvSpPr>
        <p:spPr>
          <a:xfrm>
            <a:off x="3583305" y="1779905"/>
            <a:ext cx="12700" cy="65405"/>
          </a:xfrm>
          <a:custGeom>
            <a:avLst/>
            <a:gdLst>
              <a:gd name="txL" fmla="*/ 0 w 59"/>
              <a:gd name="txT" fmla="*/ 0 h 288"/>
              <a:gd name="txR" fmla="*/ 59 w 59"/>
              <a:gd name="txB" fmla="*/ 288 h 288"/>
            </a:gdLst>
            <a:ahLst/>
            <a:cxnLst>
              <a:cxn ang="0">
                <a:pos x="18" y="6"/>
              </a:cxn>
              <a:cxn ang="0">
                <a:pos x="17" y="11"/>
              </a:cxn>
              <a:cxn ang="0">
                <a:pos x="13" y="27"/>
              </a:cxn>
              <a:cxn ang="0">
                <a:pos x="7" y="53"/>
              </a:cxn>
              <a:cxn ang="0">
                <a:pos x="2" y="87"/>
              </a:cxn>
              <a:cxn ang="0">
                <a:pos x="0" y="130"/>
              </a:cxn>
              <a:cxn ang="0">
                <a:pos x="0" y="177"/>
              </a:cxn>
              <a:cxn ang="0">
                <a:pos x="5" y="231"/>
              </a:cxn>
              <a:cxn ang="0">
                <a:pos x="16" y="288"/>
              </a:cxn>
              <a:cxn ang="0">
                <a:pos x="57" y="286"/>
              </a:cxn>
              <a:cxn ang="0">
                <a:pos x="56" y="278"/>
              </a:cxn>
              <a:cxn ang="0">
                <a:pos x="51" y="254"/>
              </a:cxn>
              <a:cxn ang="0">
                <a:pos x="47" y="219"/>
              </a:cxn>
              <a:cxn ang="0">
                <a:pos x="42" y="177"/>
              </a:cxn>
              <a:cxn ang="0">
                <a:pos x="40" y="131"/>
              </a:cxn>
              <a:cxn ang="0">
                <a:pos x="41" y="84"/>
              </a:cxn>
              <a:cxn ang="0">
                <a:pos x="47" y="40"/>
              </a:cxn>
              <a:cxn ang="0">
                <a:pos x="59" y="3"/>
              </a:cxn>
              <a:cxn ang="0">
                <a:pos x="59" y="3"/>
              </a:cxn>
              <a:cxn ang="0">
                <a:pos x="59" y="2"/>
              </a:cxn>
              <a:cxn ang="0">
                <a:pos x="58" y="1"/>
              </a:cxn>
              <a:cxn ang="0">
                <a:pos x="56" y="0"/>
              </a:cxn>
              <a:cxn ang="0">
                <a:pos x="51" y="0"/>
              </a:cxn>
              <a:cxn ang="0">
                <a:pos x="45" y="0"/>
              </a:cxn>
              <a:cxn ang="0">
                <a:pos x="33" y="2"/>
              </a:cxn>
              <a:cxn ang="0">
                <a:pos x="18" y="6"/>
              </a:cxn>
            </a:cxnLst>
            <a:rect l="txL" t="txT" r="txR" b="txB"/>
            <a:pathLst>
              <a:path w="59" h="288">
                <a:moveTo>
                  <a:pt x="18" y="6"/>
                </a:moveTo>
                <a:lnTo>
                  <a:pt x="17" y="11"/>
                </a:lnTo>
                <a:lnTo>
                  <a:pt x="13" y="27"/>
                </a:lnTo>
                <a:lnTo>
                  <a:pt x="7" y="53"/>
                </a:lnTo>
                <a:lnTo>
                  <a:pt x="2" y="87"/>
                </a:lnTo>
                <a:lnTo>
                  <a:pt x="0" y="130"/>
                </a:lnTo>
                <a:lnTo>
                  <a:pt x="0" y="177"/>
                </a:lnTo>
                <a:lnTo>
                  <a:pt x="5" y="231"/>
                </a:lnTo>
                <a:lnTo>
                  <a:pt x="16" y="288"/>
                </a:lnTo>
                <a:lnTo>
                  <a:pt x="57" y="286"/>
                </a:lnTo>
                <a:lnTo>
                  <a:pt x="56" y="278"/>
                </a:lnTo>
                <a:lnTo>
                  <a:pt x="51" y="254"/>
                </a:lnTo>
                <a:lnTo>
                  <a:pt x="47" y="219"/>
                </a:lnTo>
                <a:lnTo>
                  <a:pt x="42" y="177"/>
                </a:lnTo>
                <a:lnTo>
                  <a:pt x="40" y="131"/>
                </a:lnTo>
                <a:lnTo>
                  <a:pt x="41" y="84"/>
                </a:lnTo>
                <a:lnTo>
                  <a:pt x="47" y="40"/>
                </a:lnTo>
                <a:lnTo>
                  <a:pt x="59" y="3"/>
                </a:lnTo>
                <a:lnTo>
                  <a:pt x="59" y="3"/>
                </a:lnTo>
                <a:lnTo>
                  <a:pt x="59" y="2"/>
                </a:lnTo>
                <a:lnTo>
                  <a:pt x="58" y="1"/>
                </a:lnTo>
                <a:lnTo>
                  <a:pt x="56" y="0"/>
                </a:lnTo>
                <a:lnTo>
                  <a:pt x="51" y="0"/>
                </a:lnTo>
                <a:lnTo>
                  <a:pt x="45" y="0"/>
                </a:lnTo>
                <a:lnTo>
                  <a:pt x="33" y="2"/>
                </a:lnTo>
                <a:lnTo>
                  <a:pt x="18" y="6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87" name="Freeform 709"/>
          <p:cNvSpPr/>
          <p:nvPr>
            <p:custDataLst>
              <p:tags r:id="rId667"/>
            </p:custDataLst>
          </p:nvPr>
        </p:nvSpPr>
        <p:spPr>
          <a:xfrm>
            <a:off x="3771900" y="1716405"/>
            <a:ext cx="44450" cy="176530"/>
          </a:xfrm>
          <a:custGeom>
            <a:avLst/>
            <a:gdLst>
              <a:gd name="txL" fmla="*/ 0 w 198"/>
              <a:gd name="txT" fmla="*/ 0 h 779"/>
              <a:gd name="txR" fmla="*/ 198 w 198"/>
              <a:gd name="txB" fmla="*/ 779 h 779"/>
            </a:gdLst>
            <a:ahLst/>
            <a:cxnLst>
              <a:cxn ang="0">
                <a:pos x="198" y="6"/>
              </a:cxn>
              <a:cxn ang="0">
                <a:pos x="194" y="12"/>
              </a:cxn>
              <a:cxn ang="0">
                <a:pos x="180" y="31"/>
              </a:cxn>
              <a:cxn ang="0">
                <a:pos x="163" y="72"/>
              </a:cxn>
              <a:cxn ang="0">
                <a:pos x="146" y="138"/>
              </a:cxn>
              <a:cxn ang="0">
                <a:pos x="132" y="236"/>
              </a:cxn>
              <a:cxn ang="0">
                <a:pos x="125" y="373"/>
              </a:cxn>
              <a:cxn ang="0">
                <a:pos x="130" y="551"/>
              </a:cxn>
              <a:cxn ang="0">
                <a:pos x="148" y="779"/>
              </a:cxn>
              <a:cxn ang="0">
                <a:pos x="37" y="779"/>
              </a:cxn>
              <a:cxn ang="0">
                <a:pos x="34" y="756"/>
              </a:cxn>
              <a:cxn ang="0">
                <a:pos x="23" y="693"/>
              </a:cxn>
              <a:cxn ang="0">
                <a:pos x="13" y="599"/>
              </a:cxn>
              <a:cxn ang="0">
                <a:pos x="4" y="483"/>
              </a:cxn>
              <a:cxn ang="0">
                <a:pos x="0" y="357"/>
              </a:cxn>
              <a:cxn ang="0">
                <a:pos x="7" y="227"/>
              </a:cxn>
              <a:cxn ang="0">
                <a:pos x="27" y="105"/>
              </a:cxn>
              <a:cxn ang="0">
                <a:pos x="65" y="0"/>
              </a:cxn>
              <a:cxn ang="0">
                <a:pos x="198" y="6"/>
              </a:cxn>
            </a:cxnLst>
            <a:rect l="txL" t="txT" r="txR" b="txB"/>
            <a:pathLst>
              <a:path w="198" h="779">
                <a:moveTo>
                  <a:pt x="198" y="6"/>
                </a:moveTo>
                <a:lnTo>
                  <a:pt x="194" y="12"/>
                </a:lnTo>
                <a:lnTo>
                  <a:pt x="180" y="31"/>
                </a:lnTo>
                <a:lnTo>
                  <a:pt x="163" y="72"/>
                </a:lnTo>
                <a:lnTo>
                  <a:pt x="146" y="138"/>
                </a:lnTo>
                <a:lnTo>
                  <a:pt x="132" y="236"/>
                </a:lnTo>
                <a:lnTo>
                  <a:pt x="125" y="373"/>
                </a:lnTo>
                <a:lnTo>
                  <a:pt x="130" y="551"/>
                </a:lnTo>
                <a:lnTo>
                  <a:pt x="148" y="779"/>
                </a:lnTo>
                <a:lnTo>
                  <a:pt x="37" y="779"/>
                </a:lnTo>
                <a:lnTo>
                  <a:pt x="34" y="756"/>
                </a:lnTo>
                <a:lnTo>
                  <a:pt x="23" y="693"/>
                </a:lnTo>
                <a:lnTo>
                  <a:pt x="13" y="599"/>
                </a:lnTo>
                <a:lnTo>
                  <a:pt x="4" y="483"/>
                </a:lnTo>
                <a:lnTo>
                  <a:pt x="0" y="357"/>
                </a:lnTo>
                <a:lnTo>
                  <a:pt x="7" y="227"/>
                </a:lnTo>
                <a:lnTo>
                  <a:pt x="27" y="105"/>
                </a:lnTo>
                <a:lnTo>
                  <a:pt x="65" y="0"/>
                </a:lnTo>
                <a:lnTo>
                  <a:pt x="198" y="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88" name="Freeform 710"/>
          <p:cNvSpPr/>
          <p:nvPr>
            <p:custDataLst>
              <p:tags r:id="rId668"/>
            </p:custDataLst>
          </p:nvPr>
        </p:nvSpPr>
        <p:spPr>
          <a:xfrm>
            <a:off x="3773805" y="1727200"/>
            <a:ext cx="38100" cy="152400"/>
          </a:xfrm>
          <a:custGeom>
            <a:avLst/>
            <a:gdLst>
              <a:gd name="txL" fmla="*/ 0 w 169"/>
              <a:gd name="txT" fmla="*/ 0 h 666"/>
              <a:gd name="txR" fmla="*/ 169 w 169"/>
              <a:gd name="txB" fmla="*/ 666 h 666"/>
            </a:gdLst>
            <a:ahLst/>
            <a:cxnLst>
              <a:cxn ang="0">
                <a:pos x="169" y="5"/>
              </a:cxn>
              <a:cxn ang="0">
                <a:pos x="164" y="10"/>
              </a:cxn>
              <a:cxn ang="0">
                <a:pos x="154" y="27"/>
              </a:cxn>
              <a:cxn ang="0">
                <a:pos x="139" y="61"/>
              </a:cxn>
              <a:cxn ang="0">
                <a:pos x="124" y="118"/>
              </a:cxn>
              <a:cxn ang="0">
                <a:pos x="113" y="201"/>
              </a:cxn>
              <a:cxn ang="0">
                <a:pos x="107" y="318"/>
              </a:cxn>
              <a:cxn ang="0">
                <a:pos x="110" y="470"/>
              </a:cxn>
              <a:cxn ang="0">
                <a:pos x="126" y="666"/>
              </a:cxn>
              <a:cxn ang="0">
                <a:pos x="31" y="666"/>
              </a:cxn>
              <a:cxn ang="0">
                <a:pos x="28" y="646"/>
              </a:cxn>
              <a:cxn ang="0">
                <a:pos x="20" y="592"/>
              </a:cxn>
              <a:cxn ang="0">
                <a:pos x="11" y="512"/>
              </a:cxn>
              <a:cxn ang="0">
                <a:pos x="3" y="413"/>
              </a:cxn>
              <a:cxn ang="0">
                <a:pos x="0" y="305"/>
              </a:cxn>
              <a:cxn ang="0">
                <a:pos x="6" y="195"/>
              </a:cxn>
              <a:cxn ang="0">
                <a:pos x="23" y="90"/>
              </a:cxn>
              <a:cxn ang="0">
                <a:pos x="55" y="0"/>
              </a:cxn>
              <a:cxn ang="0">
                <a:pos x="169" y="5"/>
              </a:cxn>
            </a:cxnLst>
            <a:rect l="txL" t="txT" r="txR" b="txB"/>
            <a:pathLst>
              <a:path w="169" h="666">
                <a:moveTo>
                  <a:pt x="169" y="5"/>
                </a:moveTo>
                <a:lnTo>
                  <a:pt x="164" y="10"/>
                </a:lnTo>
                <a:lnTo>
                  <a:pt x="154" y="27"/>
                </a:lnTo>
                <a:lnTo>
                  <a:pt x="139" y="61"/>
                </a:lnTo>
                <a:lnTo>
                  <a:pt x="124" y="118"/>
                </a:lnTo>
                <a:lnTo>
                  <a:pt x="113" y="201"/>
                </a:lnTo>
                <a:lnTo>
                  <a:pt x="107" y="318"/>
                </a:lnTo>
                <a:lnTo>
                  <a:pt x="110" y="470"/>
                </a:lnTo>
                <a:lnTo>
                  <a:pt x="126" y="666"/>
                </a:lnTo>
                <a:lnTo>
                  <a:pt x="31" y="666"/>
                </a:lnTo>
                <a:lnTo>
                  <a:pt x="28" y="646"/>
                </a:lnTo>
                <a:lnTo>
                  <a:pt x="20" y="592"/>
                </a:lnTo>
                <a:lnTo>
                  <a:pt x="11" y="512"/>
                </a:lnTo>
                <a:lnTo>
                  <a:pt x="3" y="413"/>
                </a:lnTo>
                <a:lnTo>
                  <a:pt x="0" y="305"/>
                </a:lnTo>
                <a:lnTo>
                  <a:pt x="6" y="195"/>
                </a:lnTo>
                <a:lnTo>
                  <a:pt x="23" y="90"/>
                </a:lnTo>
                <a:lnTo>
                  <a:pt x="55" y="0"/>
                </a:lnTo>
                <a:lnTo>
                  <a:pt x="169" y="5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89" name="Freeform 711"/>
          <p:cNvSpPr/>
          <p:nvPr>
            <p:custDataLst>
              <p:tags r:id="rId669"/>
            </p:custDataLst>
          </p:nvPr>
        </p:nvSpPr>
        <p:spPr>
          <a:xfrm>
            <a:off x="3775075" y="1739900"/>
            <a:ext cx="31750" cy="125730"/>
          </a:xfrm>
          <a:custGeom>
            <a:avLst/>
            <a:gdLst>
              <a:gd name="txL" fmla="*/ 0 w 140"/>
              <a:gd name="txT" fmla="*/ 0 h 551"/>
              <a:gd name="txR" fmla="*/ 140 w 140"/>
              <a:gd name="txB" fmla="*/ 551 h 551"/>
            </a:gdLst>
            <a:ahLst/>
            <a:cxnLst>
              <a:cxn ang="0">
                <a:pos x="140" y="5"/>
              </a:cxn>
              <a:cxn ang="0">
                <a:pos x="136" y="8"/>
              </a:cxn>
              <a:cxn ang="0">
                <a:pos x="127" y="23"/>
              </a:cxn>
              <a:cxn ang="0">
                <a:pos x="116" y="51"/>
              </a:cxn>
              <a:cxn ang="0">
                <a:pos x="103" y="98"/>
              </a:cxn>
              <a:cxn ang="0">
                <a:pos x="94" y="167"/>
              </a:cxn>
              <a:cxn ang="0">
                <a:pos x="90" y="264"/>
              </a:cxn>
              <a:cxn ang="0">
                <a:pos x="92" y="390"/>
              </a:cxn>
              <a:cxn ang="0">
                <a:pos x="106" y="551"/>
              </a:cxn>
              <a:cxn ang="0">
                <a:pos x="27" y="551"/>
              </a:cxn>
              <a:cxn ang="0">
                <a:pos x="24" y="535"/>
              </a:cxn>
              <a:cxn ang="0">
                <a:pos x="17" y="490"/>
              </a:cxn>
              <a:cxn ang="0">
                <a:pos x="9" y="423"/>
              </a:cxn>
              <a:cxn ang="0">
                <a:pos x="3" y="342"/>
              </a:cxn>
              <a:cxn ang="0">
                <a:pos x="0" y="252"/>
              </a:cxn>
              <a:cxn ang="0">
                <a:pos x="5" y="161"/>
              </a:cxn>
              <a:cxn ang="0">
                <a:pos x="20" y="75"/>
              </a:cxn>
              <a:cxn ang="0">
                <a:pos x="46" y="0"/>
              </a:cxn>
              <a:cxn ang="0">
                <a:pos x="140" y="5"/>
              </a:cxn>
            </a:cxnLst>
            <a:rect l="txL" t="txT" r="txR" b="txB"/>
            <a:pathLst>
              <a:path w="140" h="551">
                <a:moveTo>
                  <a:pt x="140" y="5"/>
                </a:moveTo>
                <a:lnTo>
                  <a:pt x="136" y="8"/>
                </a:lnTo>
                <a:lnTo>
                  <a:pt x="127" y="23"/>
                </a:lnTo>
                <a:lnTo>
                  <a:pt x="116" y="51"/>
                </a:lnTo>
                <a:lnTo>
                  <a:pt x="103" y="98"/>
                </a:lnTo>
                <a:lnTo>
                  <a:pt x="94" y="167"/>
                </a:lnTo>
                <a:lnTo>
                  <a:pt x="90" y="264"/>
                </a:lnTo>
                <a:lnTo>
                  <a:pt x="92" y="390"/>
                </a:lnTo>
                <a:lnTo>
                  <a:pt x="106" y="551"/>
                </a:lnTo>
                <a:lnTo>
                  <a:pt x="27" y="551"/>
                </a:lnTo>
                <a:lnTo>
                  <a:pt x="24" y="535"/>
                </a:lnTo>
                <a:lnTo>
                  <a:pt x="17" y="490"/>
                </a:lnTo>
                <a:lnTo>
                  <a:pt x="9" y="423"/>
                </a:lnTo>
                <a:lnTo>
                  <a:pt x="3" y="342"/>
                </a:lnTo>
                <a:lnTo>
                  <a:pt x="0" y="252"/>
                </a:lnTo>
                <a:lnTo>
                  <a:pt x="5" y="161"/>
                </a:lnTo>
                <a:lnTo>
                  <a:pt x="20" y="75"/>
                </a:lnTo>
                <a:lnTo>
                  <a:pt x="46" y="0"/>
                </a:lnTo>
                <a:lnTo>
                  <a:pt x="140" y="5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90" name="Freeform 712"/>
          <p:cNvSpPr/>
          <p:nvPr>
            <p:custDataLst>
              <p:tags r:id="rId670"/>
            </p:custDataLst>
          </p:nvPr>
        </p:nvSpPr>
        <p:spPr>
          <a:xfrm>
            <a:off x="3776980" y="1752600"/>
            <a:ext cx="25400" cy="98425"/>
          </a:xfrm>
          <a:custGeom>
            <a:avLst/>
            <a:gdLst>
              <a:gd name="txL" fmla="*/ 0 w 111"/>
              <a:gd name="txT" fmla="*/ 0 h 437"/>
              <a:gd name="txR" fmla="*/ 111 w 111"/>
              <a:gd name="txB" fmla="*/ 437 h 437"/>
            </a:gdLst>
            <a:ahLst/>
            <a:cxnLst>
              <a:cxn ang="0">
                <a:pos x="111" y="4"/>
              </a:cxn>
              <a:cxn ang="0">
                <a:pos x="108" y="7"/>
              </a:cxn>
              <a:cxn ang="0">
                <a:pos x="101" y="18"/>
              </a:cxn>
              <a:cxn ang="0">
                <a:pos x="92" y="41"/>
              </a:cxn>
              <a:cxn ang="0">
                <a:pos x="82" y="77"/>
              </a:cxn>
              <a:cxn ang="0">
                <a:pos x="75" y="133"/>
              </a:cxn>
              <a:cxn ang="0">
                <a:pos x="70" y="208"/>
              </a:cxn>
              <a:cxn ang="0">
                <a:pos x="72" y="309"/>
              </a:cxn>
              <a:cxn ang="0">
                <a:pos x="83" y="437"/>
              </a:cxn>
              <a:cxn ang="0">
                <a:pos x="21" y="437"/>
              </a:cxn>
              <a:cxn ang="0">
                <a:pos x="19" y="424"/>
              </a:cxn>
              <a:cxn ang="0">
                <a:pos x="13" y="389"/>
              </a:cxn>
              <a:cxn ang="0">
                <a:pos x="7" y="336"/>
              </a:cxn>
              <a:cxn ang="0">
                <a:pos x="3" y="272"/>
              </a:cxn>
              <a:cxn ang="0">
                <a:pos x="0" y="200"/>
              </a:cxn>
              <a:cxn ang="0">
                <a:pos x="5" y="128"/>
              </a:cxn>
              <a:cxn ang="0">
                <a:pos x="16" y="59"/>
              </a:cxn>
              <a:cxn ang="0">
                <a:pos x="37" y="0"/>
              </a:cxn>
              <a:cxn ang="0">
                <a:pos x="111" y="4"/>
              </a:cxn>
            </a:cxnLst>
            <a:rect l="txL" t="txT" r="txR" b="txB"/>
            <a:pathLst>
              <a:path w="111" h="437">
                <a:moveTo>
                  <a:pt x="111" y="4"/>
                </a:moveTo>
                <a:lnTo>
                  <a:pt x="108" y="7"/>
                </a:lnTo>
                <a:lnTo>
                  <a:pt x="101" y="18"/>
                </a:lnTo>
                <a:lnTo>
                  <a:pt x="92" y="41"/>
                </a:lnTo>
                <a:lnTo>
                  <a:pt x="82" y="77"/>
                </a:lnTo>
                <a:lnTo>
                  <a:pt x="75" y="133"/>
                </a:lnTo>
                <a:lnTo>
                  <a:pt x="70" y="208"/>
                </a:lnTo>
                <a:lnTo>
                  <a:pt x="72" y="309"/>
                </a:lnTo>
                <a:lnTo>
                  <a:pt x="83" y="437"/>
                </a:lnTo>
                <a:lnTo>
                  <a:pt x="21" y="437"/>
                </a:lnTo>
                <a:lnTo>
                  <a:pt x="19" y="424"/>
                </a:lnTo>
                <a:lnTo>
                  <a:pt x="13" y="389"/>
                </a:lnTo>
                <a:lnTo>
                  <a:pt x="7" y="336"/>
                </a:lnTo>
                <a:lnTo>
                  <a:pt x="3" y="272"/>
                </a:lnTo>
                <a:lnTo>
                  <a:pt x="0" y="200"/>
                </a:lnTo>
                <a:lnTo>
                  <a:pt x="5" y="128"/>
                </a:lnTo>
                <a:lnTo>
                  <a:pt x="16" y="59"/>
                </a:lnTo>
                <a:lnTo>
                  <a:pt x="37" y="0"/>
                </a:lnTo>
                <a:lnTo>
                  <a:pt x="111" y="4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91" name="Freeform 713"/>
          <p:cNvSpPr/>
          <p:nvPr>
            <p:custDataLst>
              <p:tags r:id="rId671"/>
            </p:custDataLst>
          </p:nvPr>
        </p:nvSpPr>
        <p:spPr>
          <a:xfrm>
            <a:off x="3778250" y="1765300"/>
            <a:ext cx="19050" cy="73025"/>
          </a:xfrm>
          <a:custGeom>
            <a:avLst/>
            <a:gdLst>
              <a:gd name="txL" fmla="*/ 0 w 82"/>
              <a:gd name="txT" fmla="*/ 0 h 322"/>
              <a:gd name="txR" fmla="*/ 82 w 82"/>
              <a:gd name="txB" fmla="*/ 322 h 322"/>
            </a:gdLst>
            <a:ahLst/>
            <a:cxnLst>
              <a:cxn ang="0">
                <a:pos x="82" y="3"/>
              </a:cxn>
              <a:cxn ang="0">
                <a:pos x="79" y="5"/>
              </a:cxn>
              <a:cxn ang="0">
                <a:pos x="75" y="13"/>
              </a:cxn>
              <a:cxn ang="0">
                <a:pos x="67" y="30"/>
              </a:cxn>
              <a:cxn ang="0">
                <a:pos x="60" y="57"/>
              </a:cxn>
              <a:cxn ang="0">
                <a:pos x="54" y="98"/>
              </a:cxn>
              <a:cxn ang="0">
                <a:pos x="52" y="154"/>
              </a:cxn>
              <a:cxn ang="0">
                <a:pos x="53" y="228"/>
              </a:cxn>
              <a:cxn ang="0">
                <a:pos x="61" y="322"/>
              </a:cxn>
              <a:cxn ang="0">
                <a:pos x="15" y="322"/>
              </a:cxn>
              <a:cxn ang="0">
                <a:pos x="14" y="313"/>
              </a:cxn>
              <a:cxn ang="0">
                <a:pos x="9" y="287"/>
              </a:cxn>
              <a:cxn ang="0">
                <a:pos x="5" y="247"/>
              </a:cxn>
              <a:cxn ang="0">
                <a:pos x="1" y="200"/>
              </a:cxn>
              <a:cxn ang="0">
                <a:pos x="0" y="147"/>
              </a:cxn>
              <a:cxn ang="0">
                <a:pos x="3" y="95"/>
              </a:cxn>
              <a:cxn ang="0">
                <a:pos x="11" y="44"/>
              </a:cxn>
              <a:cxn ang="0">
                <a:pos x="27" y="0"/>
              </a:cxn>
              <a:cxn ang="0">
                <a:pos x="82" y="3"/>
              </a:cxn>
            </a:cxnLst>
            <a:rect l="txL" t="txT" r="txR" b="txB"/>
            <a:pathLst>
              <a:path w="82" h="322">
                <a:moveTo>
                  <a:pt x="82" y="3"/>
                </a:moveTo>
                <a:lnTo>
                  <a:pt x="79" y="5"/>
                </a:lnTo>
                <a:lnTo>
                  <a:pt x="75" y="13"/>
                </a:lnTo>
                <a:lnTo>
                  <a:pt x="67" y="30"/>
                </a:lnTo>
                <a:lnTo>
                  <a:pt x="60" y="57"/>
                </a:lnTo>
                <a:lnTo>
                  <a:pt x="54" y="98"/>
                </a:lnTo>
                <a:lnTo>
                  <a:pt x="52" y="154"/>
                </a:lnTo>
                <a:lnTo>
                  <a:pt x="53" y="228"/>
                </a:lnTo>
                <a:lnTo>
                  <a:pt x="61" y="322"/>
                </a:lnTo>
                <a:lnTo>
                  <a:pt x="15" y="322"/>
                </a:lnTo>
                <a:lnTo>
                  <a:pt x="14" y="313"/>
                </a:lnTo>
                <a:lnTo>
                  <a:pt x="9" y="287"/>
                </a:lnTo>
                <a:lnTo>
                  <a:pt x="5" y="247"/>
                </a:lnTo>
                <a:lnTo>
                  <a:pt x="1" y="200"/>
                </a:lnTo>
                <a:lnTo>
                  <a:pt x="0" y="147"/>
                </a:lnTo>
                <a:lnTo>
                  <a:pt x="3" y="95"/>
                </a:lnTo>
                <a:lnTo>
                  <a:pt x="11" y="44"/>
                </a:lnTo>
                <a:lnTo>
                  <a:pt x="27" y="0"/>
                </a:lnTo>
                <a:lnTo>
                  <a:pt x="82" y="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92" name="Rectangle 714"/>
          <p:cNvSpPr/>
          <p:nvPr>
            <p:custDataLst>
              <p:tags r:id="rId672"/>
            </p:custDataLst>
          </p:nvPr>
        </p:nvSpPr>
        <p:spPr>
          <a:xfrm>
            <a:off x="3536950" y="1746250"/>
            <a:ext cx="6350" cy="231775"/>
          </a:xfrm>
          <a:prstGeom prst="rect">
            <a:avLst/>
          </a:pr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93" name="Freeform 715"/>
          <p:cNvSpPr/>
          <p:nvPr>
            <p:custDataLst>
              <p:tags r:id="rId673"/>
            </p:custDataLst>
          </p:nvPr>
        </p:nvSpPr>
        <p:spPr>
          <a:xfrm>
            <a:off x="3619500" y="1743075"/>
            <a:ext cx="90805" cy="106680"/>
          </a:xfrm>
          <a:custGeom>
            <a:avLst/>
            <a:gdLst>
              <a:gd name="txL" fmla="*/ 0 w 398"/>
              <a:gd name="txT" fmla="*/ 0 h 469"/>
              <a:gd name="txR" fmla="*/ 398 w 398"/>
              <a:gd name="txB" fmla="*/ 469 h 469"/>
            </a:gdLst>
            <a:ahLst/>
            <a:cxnLst>
              <a:cxn ang="0">
                <a:pos x="37" y="44"/>
              </a:cxn>
              <a:cxn ang="0">
                <a:pos x="33" y="53"/>
              </a:cxn>
              <a:cxn ang="0">
                <a:pos x="27" y="79"/>
              </a:cxn>
              <a:cxn ang="0">
                <a:pos x="17" y="120"/>
              </a:cxn>
              <a:cxn ang="0">
                <a:pos x="8" y="174"/>
              </a:cxn>
              <a:cxn ang="0">
                <a:pos x="1" y="238"/>
              </a:cxn>
              <a:cxn ang="0">
                <a:pos x="0" y="309"/>
              </a:cxn>
              <a:cxn ang="0">
                <a:pos x="7" y="387"/>
              </a:cxn>
              <a:cxn ang="0">
                <a:pos x="24" y="469"/>
              </a:cxn>
              <a:cxn ang="0">
                <a:pos x="24" y="466"/>
              </a:cxn>
              <a:cxn ang="0">
                <a:pos x="24" y="455"/>
              </a:cxn>
              <a:cxn ang="0">
                <a:pos x="24" y="438"/>
              </a:cxn>
              <a:cxn ang="0">
                <a:pos x="24" y="417"/>
              </a:cxn>
              <a:cxn ang="0">
                <a:pos x="27" y="391"/>
              </a:cxn>
              <a:cxn ang="0">
                <a:pos x="30" y="363"/>
              </a:cxn>
              <a:cxn ang="0">
                <a:pos x="35" y="332"/>
              </a:cxn>
              <a:cxn ang="0">
                <a:pos x="41" y="300"/>
              </a:cxn>
              <a:cxn ang="0">
                <a:pos x="52" y="268"/>
              </a:cxn>
              <a:cxn ang="0">
                <a:pos x="64" y="237"/>
              </a:cxn>
              <a:cxn ang="0">
                <a:pos x="79" y="207"/>
              </a:cxn>
              <a:cxn ang="0">
                <a:pos x="99" y="179"/>
              </a:cxn>
              <a:cxn ang="0">
                <a:pos x="123" y="155"/>
              </a:cxn>
              <a:cxn ang="0">
                <a:pos x="150" y="136"/>
              </a:cxn>
              <a:cxn ang="0">
                <a:pos x="183" y="122"/>
              </a:cxn>
              <a:cxn ang="0">
                <a:pos x="221" y="114"/>
              </a:cxn>
              <a:cxn ang="0">
                <a:pos x="223" y="112"/>
              </a:cxn>
              <a:cxn ang="0">
                <a:pos x="230" y="107"/>
              </a:cxn>
              <a:cxn ang="0">
                <a:pos x="242" y="99"/>
              </a:cxn>
              <a:cxn ang="0">
                <a:pos x="260" y="88"/>
              </a:cxn>
              <a:cxn ang="0">
                <a:pos x="284" y="74"/>
              </a:cxn>
              <a:cxn ang="0">
                <a:pos x="315" y="58"/>
              </a:cxn>
              <a:cxn ang="0">
                <a:pos x="352" y="39"/>
              </a:cxn>
              <a:cxn ang="0">
                <a:pos x="398" y="19"/>
              </a:cxn>
              <a:cxn ang="0">
                <a:pos x="396" y="17"/>
              </a:cxn>
              <a:cxn ang="0">
                <a:pos x="389" y="16"/>
              </a:cxn>
              <a:cxn ang="0">
                <a:pos x="379" y="14"/>
              </a:cxn>
              <a:cxn ang="0">
                <a:pos x="364" y="12"/>
              </a:cxn>
              <a:cxn ang="0">
                <a:pos x="347" y="8"/>
              </a:cxn>
              <a:cxn ang="0">
                <a:pos x="326" y="6"/>
              </a:cxn>
              <a:cxn ang="0">
                <a:pos x="302" y="4"/>
              </a:cxn>
              <a:cxn ang="0">
                <a:pos x="277" y="1"/>
              </a:cxn>
              <a:cxn ang="0">
                <a:pos x="250" y="0"/>
              </a:cxn>
              <a:cxn ang="0">
                <a:pos x="221" y="1"/>
              </a:cxn>
              <a:cxn ang="0">
                <a:pos x="191" y="3"/>
              </a:cxn>
              <a:cxn ang="0">
                <a:pos x="160" y="6"/>
              </a:cxn>
              <a:cxn ang="0">
                <a:pos x="129" y="12"/>
              </a:cxn>
              <a:cxn ang="0">
                <a:pos x="97" y="20"/>
              </a:cxn>
              <a:cxn ang="0">
                <a:pos x="67" y="30"/>
              </a:cxn>
              <a:cxn ang="0">
                <a:pos x="37" y="44"/>
              </a:cxn>
            </a:cxnLst>
            <a:rect l="txL" t="txT" r="txR" b="txB"/>
            <a:pathLst>
              <a:path w="398" h="469">
                <a:moveTo>
                  <a:pt x="37" y="44"/>
                </a:moveTo>
                <a:lnTo>
                  <a:pt x="33" y="53"/>
                </a:lnTo>
                <a:lnTo>
                  <a:pt x="27" y="79"/>
                </a:lnTo>
                <a:lnTo>
                  <a:pt x="17" y="120"/>
                </a:lnTo>
                <a:lnTo>
                  <a:pt x="8" y="174"/>
                </a:lnTo>
                <a:lnTo>
                  <a:pt x="1" y="238"/>
                </a:lnTo>
                <a:lnTo>
                  <a:pt x="0" y="309"/>
                </a:lnTo>
                <a:lnTo>
                  <a:pt x="7" y="387"/>
                </a:lnTo>
                <a:lnTo>
                  <a:pt x="24" y="469"/>
                </a:lnTo>
                <a:lnTo>
                  <a:pt x="24" y="466"/>
                </a:lnTo>
                <a:lnTo>
                  <a:pt x="24" y="455"/>
                </a:lnTo>
                <a:lnTo>
                  <a:pt x="24" y="438"/>
                </a:lnTo>
                <a:lnTo>
                  <a:pt x="24" y="417"/>
                </a:lnTo>
                <a:lnTo>
                  <a:pt x="27" y="391"/>
                </a:lnTo>
                <a:lnTo>
                  <a:pt x="30" y="363"/>
                </a:lnTo>
                <a:lnTo>
                  <a:pt x="35" y="332"/>
                </a:lnTo>
                <a:lnTo>
                  <a:pt x="41" y="300"/>
                </a:lnTo>
                <a:lnTo>
                  <a:pt x="52" y="268"/>
                </a:lnTo>
                <a:lnTo>
                  <a:pt x="64" y="237"/>
                </a:lnTo>
                <a:lnTo>
                  <a:pt x="79" y="207"/>
                </a:lnTo>
                <a:lnTo>
                  <a:pt x="99" y="179"/>
                </a:lnTo>
                <a:lnTo>
                  <a:pt x="123" y="155"/>
                </a:lnTo>
                <a:lnTo>
                  <a:pt x="150" y="136"/>
                </a:lnTo>
                <a:lnTo>
                  <a:pt x="183" y="122"/>
                </a:lnTo>
                <a:lnTo>
                  <a:pt x="221" y="114"/>
                </a:lnTo>
                <a:lnTo>
                  <a:pt x="223" y="112"/>
                </a:lnTo>
                <a:lnTo>
                  <a:pt x="230" y="107"/>
                </a:lnTo>
                <a:lnTo>
                  <a:pt x="242" y="99"/>
                </a:lnTo>
                <a:lnTo>
                  <a:pt x="260" y="88"/>
                </a:lnTo>
                <a:lnTo>
                  <a:pt x="284" y="74"/>
                </a:lnTo>
                <a:lnTo>
                  <a:pt x="315" y="58"/>
                </a:lnTo>
                <a:lnTo>
                  <a:pt x="352" y="39"/>
                </a:lnTo>
                <a:lnTo>
                  <a:pt x="398" y="19"/>
                </a:lnTo>
                <a:lnTo>
                  <a:pt x="396" y="17"/>
                </a:lnTo>
                <a:lnTo>
                  <a:pt x="389" y="16"/>
                </a:lnTo>
                <a:lnTo>
                  <a:pt x="379" y="14"/>
                </a:lnTo>
                <a:lnTo>
                  <a:pt x="364" y="12"/>
                </a:lnTo>
                <a:lnTo>
                  <a:pt x="347" y="8"/>
                </a:lnTo>
                <a:lnTo>
                  <a:pt x="326" y="6"/>
                </a:lnTo>
                <a:lnTo>
                  <a:pt x="302" y="4"/>
                </a:lnTo>
                <a:lnTo>
                  <a:pt x="277" y="1"/>
                </a:lnTo>
                <a:lnTo>
                  <a:pt x="250" y="0"/>
                </a:lnTo>
                <a:lnTo>
                  <a:pt x="221" y="1"/>
                </a:lnTo>
                <a:lnTo>
                  <a:pt x="191" y="3"/>
                </a:lnTo>
                <a:lnTo>
                  <a:pt x="160" y="6"/>
                </a:lnTo>
                <a:lnTo>
                  <a:pt x="129" y="12"/>
                </a:lnTo>
                <a:lnTo>
                  <a:pt x="97" y="20"/>
                </a:lnTo>
                <a:lnTo>
                  <a:pt x="67" y="30"/>
                </a:lnTo>
                <a:lnTo>
                  <a:pt x="37" y="44"/>
                </a:lnTo>
                <a:close/>
              </a:path>
            </a:pathLst>
          </a:custGeom>
          <a:solidFill>
            <a:srgbClr val="999999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94" name="Freeform 716"/>
          <p:cNvSpPr/>
          <p:nvPr>
            <p:custDataLst>
              <p:tags r:id="rId674"/>
            </p:custDataLst>
          </p:nvPr>
        </p:nvSpPr>
        <p:spPr>
          <a:xfrm>
            <a:off x="3494405" y="1822450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7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1"/>
              </a:cxn>
              <a:cxn ang="0">
                <a:pos x="20" y="34"/>
              </a:cxn>
              <a:cxn ang="0">
                <a:pos x="29" y="27"/>
              </a:cxn>
              <a:cxn ang="0">
                <a:pos x="41" y="20"/>
              </a:cxn>
              <a:cxn ang="0">
                <a:pos x="57" y="13"/>
              </a:cxn>
              <a:cxn ang="0">
                <a:pos x="77" y="7"/>
              </a:cxn>
              <a:cxn ang="0">
                <a:pos x="98" y="3"/>
              </a:cxn>
              <a:cxn ang="0">
                <a:pos x="126" y="0"/>
              </a:cxn>
              <a:cxn ang="0">
                <a:pos x="156" y="0"/>
              </a:cxn>
              <a:cxn ang="0">
                <a:pos x="191" y="3"/>
              </a:cxn>
              <a:cxn ang="0">
                <a:pos x="230" y="8"/>
              </a:cxn>
              <a:cxn ang="0">
                <a:pos x="275" y="18"/>
              </a:cxn>
              <a:cxn ang="0">
                <a:pos x="325" y="31"/>
              </a:cxn>
              <a:cxn ang="0">
                <a:pos x="318" y="51"/>
              </a:cxn>
              <a:cxn ang="0">
                <a:pos x="316" y="50"/>
              </a:cxn>
              <a:cxn ang="0">
                <a:pos x="308" y="47"/>
              </a:cxn>
              <a:cxn ang="0">
                <a:pos x="295" y="44"/>
              </a:cxn>
              <a:cxn ang="0">
                <a:pos x="279" y="39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4"/>
              </a:cxn>
              <a:cxn ang="0">
                <a:pos x="161" y="23"/>
              </a:cxn>
              <a:cxn ang="0">
                <a:pos x="134" y="23"/>
              </a:cxn>
              <a:cxn ang="0">
                <a:pos x="108" y="26"/>
              </a:cxn>
              <a:cxn ang="0">
                <a:pos x="82" y="31"/>
              </a:cxn>
              <a:cxn ang="0">
                <a:pos x="58" y="41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7"/>
              </a:cxn>
            </a:cxnLst>
            <a:rect l="txL" t="txT" r="txR" b="txB"/>
            <a:pathLst>
              <a:path w="325" h="89">
                <a:moveTo>
                  <a:pt x="0" y="57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1"/>
                </a:lnTo>
                <a:lnTo>
                  <a:pt x="20" y="34"/>
                </a:lnTo>
                <a:lnTo>
                  <a:pt x="29" y="27"/>
                </a:lnTo>
                <a:lnTo>
                  <a:pt x="41" y="20"/>
                </a:lnTo>
                <a:lnTo>
                  <a:pt x="57" y="13"/>
                </a:lnTo>
                <a:lnTo>
                  <a:pt x="77" y="7"/>
                </a:lnTo>
                <a:lnTo>
                  <a:pt x="98" y="3"/>
                </a:lnTo>
                <a:lnTo>
                  <a:pt x="126" y="0"/>
                </a:lnTo>
                <a:lnTo>
                  <a:pt x="156" y="0"/>
                </a:lnTo>
                <a:lnTo>
                  <a:pt x="191" y="3"/>
                </a:lnTo>
                <a:lnTo>
                  <a:pt x="230" y="8"/>
                </a:lnTo>
                <a:lnTo>
                  <a:pt x="275" y="18"/>
                </a:lnTo>
                <a:lnTo>
                  <a:pt x="325" y="31"/>
                </a:lnTo>
                <a:lnTo>
                  <a:pt x="318" y="51"/>
                </a:lnTo>
                <a:lnTo>
                  <a:pt x="316" y="50"/>
                </a:lnTo>
                <a:lnTo>
                  <a:pt x="308" y="47"/>
                </a:lnTo>
                <a:lnTo>
                  <a:pt x="295" y="44"/>
                </a:lnTo>
                <a:lnTo>
                  <a:pt x="279" y="39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4"/>
                </a:lnTo>
                <a:lnTo>
                  <a:pt x="161" y="23"/>
                </a:lnTo>
                <a:lnTo>
                  <a:pt x="134" y="23"/>
                </a:lnTo>
                <a:lnTo>
                  <a:pt x="108" y="26"/>
                </a:lnTo>
                <a:lnTo>
                  <a:pt x="82" y="31"/>
                </a:lnTo>
                <a:lnTo>
                  <a:pt x="58" y="41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95" name="Freeform 717"/>
          <p:cNvSpPr/>
          <p:nvPr>
            <p:custDataLst>
              <p:tags r:id="rId675"/>
            </p:custDataLst>
          </p:nvPr>
        </p:nvSpPr>
        <p:spPr>
          <a:xfrm>
            <a:off x="3494405" y="1774825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6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0"/>
              </a:cxn>
              <a:cxn ang="0">
                <a:pos x="20" y="33"/>
              </a:cxn>
              <a:cxn ang="0">
                <a:pos x="29" y="27"/>
              </a:cxn>
              <a:cxn ang="0">
                <a:pos x="41" y="18"/>
              </a:cxn>
              <a:cxn ang="0">
                <a:pos x="57" y="13"/>
              </a:cxn>
              <a:cxn ang="0">
                <a:pos x="77" y="7"/>
              </a:cxn>
              <a:cxn ang="0">
                <a:pos x="98" y="2"/>
              </a:cxn>
              <a:cxn ang="0">
                <a:pos x="126" y="0"/>
              </a:cxn>
              <a:cxn ang="0">
                <a:pos x="156" y="0"/>
              </a:cxn>
              <a:cxn ang="0">
                <a:pos x="191" y="2"/>
              </a:cxn>
              <a:cxn ang="0">
                <a:pos x="230" y="8"/>
              </a:cxn>
              <a:cxn ang="0">
                <a:pos x="275" y="17"/>
              </a:cxn>
              <a:cxn ang="0">
                <a:pos x="325" y="31"/>
              </a:cxn>
              <a:cxn ang="0">
                <a:pos x="318" y="49"/>
              </a:cxn>
              <a:cxn ang="0">
                <a:pos x="316" y="48"/>
              </a:cxn>
              <a:cxn ang="0">
                <a:pos x="308" y="46"/>
              </a:cxn>
              <a:cxn ang="0">
                <a:pos x="295" y="43"/>
              </a:cxn>
              <a:cxn ang="0">
                <a:pos x="279" y="38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3"/>
              </a:cxn>
              <a:cxn ang="0">
                <a:pos x="161" y="22"/>
              </a:cxn>
              <a:cxn ang="0">
                <a:pos x="134" y="23"/>
              </a:cxn>
              <a:cxn ang="0">
                <a:pos x="108" y="25"/>
              </a:cxn>
              <a:cxn ang="0">
                <a:pos x="82" y="31"/>
              </a:cxn>
              <a:cxn ang="0">
                <a:pos x="58" y="40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6"/>
              </a:cxn>
            </a:cxnLst>
            <a:rect l="txL" t="txT" r="txR" b="txB"/>
            <a:pathLst>
              <a:path w="325" h="89">
                <a:moveTo>
                  <a:pt x="0" y="56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0"/>
                </a:lnTo>
                <a:lnTo>
                  <a:pt x="20" y="33"/>
                </a:lnTo>
                <a:lnTo>
                  <a:pt x="29" y="27"/>
                </a:lnTo>
                <a:lnTo>
                  <a:pt x="41" y="18"/>
                </a:lnTo>
                <a:lnTo>
                  <a:pt x="57" y="13"/>
                </a:lnTo>
                <a:lnTo>
                  <a:pt x="77" y="7"/>
                </a:lnTo>
                <a:lnTo>
                  <a:pt x="98" y="2"/>
                </a:lnTo>
                <a:lnTo>
                  <a:pt x="126" y="0"/>
                </a:lnTo>
                <a:lnTo>
                  <a:pt x="156" y="0"/>
                </a:lnTo>
                <a:lnTo>
                  <a:pt x="191" y="2"/>
                </a:lnTo>
                <a:lnTo>
                  <a:pt x="230" y="8"/>
                </a:lnTo>
                <a:lnTo>
                  <a:pt x="275" y="17"/>
                </a:lnTo>
                <a:lnTo>
                  <a:pt x="325" y="31"/>
                </a:lnTo>
                <a:lnTo>
                  <a:pt x="318" y="49"/>
                </a:lnTo>
                <a:lnTo>
                  <a:pt x="316" y="48"/>
                </a:lnTo>
                <a:lnTo>
                  <a:pt x="308" y="46"/>
                </a:lnTo>
                <a:lnTo>
                  <a:pt x="295" y="43"/>
                </a:lnTo>
                <a:lnTo>
                  <a:pt x="279" y="38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3"/>
                </a:lnTo>
                <a:lnTo>
                  <a:pt x="161" y="22"/>
                </a:lnTo>
                <a:lnTo>
                  <a:pt x="134" y="23"/>
                </a:lnTo>
                <a:lnTo>
                  <a:pt x="108" y="25"/>
                </a:lnTo>
                <a:lnTo>
                  <a:pt x="82" y="31"/>
                </a:lnTo>
                <a:lnTo>
                  <a:pt x="58" y="40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6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96" name="Freeform 718"/>
          <p:cNvSpPr/>
          <p:nvPr>
            <p:custDataLst>
              <p:tags r:id="rId676"/>
            </p:custDataLst>
          </p:nvPr>
        </p:nvSpPr>
        <p:spPr>
          <a:xfrm>
            <a:off x="3564255" y="1751330"/>
            <a:ext cx="119380" cy="220980"/>
          </a:xfrm>
          <a:custGeom>
            <a:avLst/>
            <a:gdLst>
              <a:gd name="txL" fmla="*/ 0 w 528"/>
              <a:gd name="txT" fmla="*/ 0 h 975"/>
              <a:gd name="txR" fmla="*/ 528 w 528"/>
              <a:gd name="txB" fmla="*/ 975 h 975"/>
            </a:gdLst>
            <a:ahLst/>
            <a:cxnLst>
              <a:cxn ang="0">
                <a:pos x="0" y="0"/>
              </a:cxn>
              <a:cxn ang="0">
                <a:pos x="0" y="943"/>
              </a:cxn>
              <a:cxn ang="0">
                <a:pos x="159" y="975"/>
              </a:cxn>
              <a:cxn ang="0">
                <a:pos x="152" y="848"/>
              </a:cxn>
              <a:cxn ang="0">
                <a:pos x="528" y="905"/>
              </a:cxn>
              <a:cxn ang="0">
                <a:pos x="521" y="855"/>
              </a:cxn>
              <a:cxn ang="0">
                <a:pos x="261" y="822"/>
              </a:cxn>
              <a:cxn ang="0">
                <a:pos x="254" y="713"/>
              </a:cxn>
              <a:cxn ang="0">
                <a:pos x="77" y="713"/>
              </a:cxn>
              <a:cxn ang="0">
                <a:pos x="72" y="699"/>
              </a:cxn>
              <a:cxn ang="0">
                <a:pos x="60" y="659"/>
              </a:cxn>
              <a:cxn ang="0">
                <a:pos x="44" y="595"/>
              </a:cxn>
              <a:cxn ang="0">
                <a:pos x="28" y="511"/>
              </a:cxn>
              <a:cxn ang="0">
                <a:pos x="16" y="410"/>
              </a:cxn>
              <a:cxn ang="0">
                <a:pos x="12" y="294"/>
              </a:cxn>
              <a:cxn ang="0">
                <a:pos x="21" y="167"/>
              </a:cxn>
              <a:cxn ang="0">
                <a:pos x="45" y="32"/>
              </a:cxn>
              <a:cxn ang="0">
                <a:pos x="0" y="0"/>
              </a:cxn>
            </a:cxnLst>
            <a:rect l="txL" t="txT" r="txR" b="txB"/>
            <a:pathLst>
              <a:path w="528" h="975">
                <a:moveTo>
                  <a:pt x="0" y="0"/>
                </a:moveTo>
                <a:lnTo>
                  <a:pt x="0" y="943"/>
                </a:lnTo>
                <a:lnTo>
                  <a:pt x="159" y="975"/>
                </a:lnTo>
                <a:lnTo>
                  <a:pt x="152" y="848"/>
                </a:lnTo>
                <a:lnTo>
                  <a:pt x="528" y="905"/>
                </a:lnTo>
                <a:lnTo>
                  <a:pt x="521" y="855"/>
                </a:lnTo>
                <a:lnTo>
                  <a:pt x="261" y="822"/>
                </a:lnTo>
                <a:lnTo>
                  <a:pt x="254" y="713"/>
                </a:lnTo>
                <a:lnTo>
                  <a:pt x="77" y="713"/>
                </a:lnTo>
                <a:lnTo>
                  <a:pt x="72" y="699"/>
                </a:lnTo>
                <a:lnTo>
                  <a:pt x="60" y="659"/>
                </a:lnTo>
                <a:lnTo>
                  <a:pt x="44" y="595"/>
                </a:lnTo>
                <a:lnTo>
                  <a:pt x="28" y="511"/>
                </a:lnTo>
                <a:lnTo>
                  <a:pt x="16" y="410"/>
                </a:lnTo>
                <a:lnTo>
                  <a:pt x="12" y="294"/>
                </a:lnTo>
                <a:lnTo>
                  <a:pt x="21" y="167"/>
                </a:lnTo>
                <a:lnTo>
                  <a:pt x="45" y="32"/>
                </a:lnTo>
                <a:lnTo>
                  <a:pt x="0" y="0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97" name="Freeform 719"/>
          <p:cNvSpPr/>
          <p:nvPr>
            <p:custDataLst>
              <p:tags r:id="rId677"/>
            </p:custDataLst>
          </p:nvPr>
        </p:nvSpPr>
        <p:spPr>
          <a:xfrm>
            <a:off x="3622675" y="1700530"/>
            <a:ext cx="154305" cy="30480"/>
          </a:xfrm>
          <a:custGeom>
            <a:avLst/>
            <a:gdLst>
              <a:gd name="txL" fmla="*/ 0 w 678"/>
              <a:gd name="txT" fmla="*/ 0 h 133"/>
              <a:gd name="txR" fmla="*/ 678 w 678"/>
              <a:gd name="txB" fmla="*/ 133 h 133"/>
            </a:gdLst>
            <a:ahLst/>
            <a:cxnLst>
              <a:cxn ang="0">
                <a:pos x="0" y="133"/>
              </a:cxn>
              <a:cxn ang="0">
                <a:pos x="4" y="132"/>
              </a:cxn>
              <a:cxn ang="0">
                <a:pos x="15" y="127"/>
              </a:cxn>
              <a:cxn ang="0">
                <a:pos x="32" y="122"/>
              </a:cxn>
              <a:cxn ang="0">
                <a:pos x="56" y="114"/>
              </a:cxn>
              <a:cxn ang="0">
                <a:pos x="86" y="104"/>
              </a:cxn>
              <a:cxn ang="0">
                <a:pos x="120" y="95"/>
              </a:cxn>
              <a:cxn ang="0">
                <a:pos x="160" y="86"/>
              </a:cxn>
              <a:cxn ang="0">
                <a:pos x="204" y="78"/>
              </a:cxn>
              <a:cxn ang="0">
                <a:pos x="252" y="70"/>
              </a:cxn>
              <a:cxn ang="0">
                <a:pos x="303" y="64"/>
              </a:cxn>
              <a:cxn ang="0">
                <a:pos x="358" y="60"/>
              </a:cxn>
              <a:cxn ang="0">
                <a:pos x="414" y="58"/>
              </a:cxn>
              <a:cxn ang="0">
                <a:pos x="474" y="60"/>
              </a:cxn>
              <a:cxn ang="0">
                <a:pos x="534" y="65"/>
              </a:cxn>
              <a:cxn ang="0">
                <a:pos x="596" y="74"/>
              </a:cxn>
              <a:cxn ang="0">
                <a:pos x="659" y="88"/>
              </a:cxn>
              <a:cxn ang="0">
                <a:pos x="678" y="0"/>
              </a:cxn>
              <a:cxn ang="0">
                <a:pos x="674" y="0"/>
              </a:cxn>
              <a:cxn ang="0">
                <a:pos x="659" y="0"/>
              </a:cxn>
              <a:cxn ang="0">
                <a:pos x="636" y="0"/>
              </a:cxn>
              <a:cxn ang="0">
                <a:pos x="606" y="1"/>
              </a:cxn>
              <a:cxn ang="0">
                <a:pos x="570" y="2"/>
              </a:cxn>
              <a:cxn ang="0">
                <a:pos x="527" y="3"/>
              </a:cxn>
              <a:cxn ang="0">
                <a:pos x="480" y="7"/>
              </a:cxn>
              <a:cxn ang="0">
                <a:pos x="430" y="9"/>
              </a:cxn>
              <a:cxn ang="0">
                <a:pos x="376" y="14"/>
              </a:cxn>
              <a:cxn ang="0">
                <a:pos x="320" y="18"/>
              </a:cxn>
              <a:cxn ang="0">
                <a:pos x="264" y="24"/>
              </a:cxn>
              <a:cxn ang="0">
                <a:pos x="208" y="32"/>
              </a:cxn>
              <a:cxn ang="0">
                <a:pos x="152" y="40"/>
              </a:cxn>
              <a:cxn ang="0">
                <a:pos x="98" y="50"/>
              </a:cxn>
              <a:cxn ang="0">
                <a:pos x="47" y="62"/>
              </a:cxn>
              <a:cxn ang="0">
                <a:pos x="0" y="76"/>
              </a:cxn>
              <a:cxn ang="0">
                <a:pos x="0" y="133"/>
              </a:cxn>
            </a:cxnLst>
            <a:rect l="txL" t="txT" r="txR" b="txB"/>
            <a:pathLst>
              <a:path w="678" h="133">
                <a:moveTo>
                  <a:pt x="0" y="133"/>
                </a:moveTo>
                <a:lnTo>
                  <a:pt x="4" y="132"/>
                </a:lnTo>
                <a:lnTo>
                  <a:pt x="15" y="127"/>
                </a:lnTo>
                <a:lnTo>
                  <a:pt x="32" y="122"/>
                </a:lnTo>
                <a:lnTo>
                  <a:pt x="56" y="114"/>
                </a:lnTo>
                <a:lnTo>
                  <a:pt x="86" y="104"/>
                </a:lnTo>
                <a:lnTo>
                  <a:pt x="120" y="95"/>
                </a:lnTo>
                <a:lnTo>
                  <a:pt x="160" y="86"/>
                </a:lnTo>
                <a:lnTo>
                  <a:pt x="204" y="78"/>
                </a:lnTo>
                <a:lnTo>
                  <a:pt x="252" y="70"/>
                </a:lnTo>
                <a:lnTo>
                  <a:pt x="303" y="64"/>
                </a:lnTo>
                <a:lnTo>
                  <a:pt x="358" y="60"/>
                </a:lnTo>
                <a:lnTo>
                  <a:pt x="414" y="58"/>
                </a:lnTo>
                <a:lnTo>
                  <a:pt x="474" y="60"/>
                </a:lnTo>
                <a:lnTo>
                  <a:pt x="534" y="65"/>
                </a:lnTo>
                <a:lnTo>
                  <a:pt x="596" y="74"/>
                </a:lnTo>
                <a:lnTo>
                  <a:pt x="659" y="88"/>
                </a:lnTo>
                <a:lnTo>
                  <a:pt x="678" y="0"/>
                </a:lnTo>
                <a:lnTo>
                  <a:pt x="674" y="0"/>
                </a:lnTo>
                <a:lnTo>
                  <a:pt x="659" y="0"/>
                </a:lnTo>
                <a:lnTo>
                  <a:pt x="636" y="0"/>
                </a:lnTo>
                <a:lnTo>
                  <a:pt x="606" y="1"/>
                </a:lnTo>
                <a:lnTo>
                  <a:pt x="570" y="2"/>
                </a:lnTo>
                <a:lnTo>
                  <a:pt x="527" y="3"/>
                </a:lnTo>
                <a:lnTo>
                  <a:pt x="480" y="7"/>
                </a:lnTo>
                <a:lnTo>
                  <a:pt x="430" y="9"/>
                </a:lnTo>
                <a:lnTo>
                  <a:pt x="376" y="14"/>
                </a:lnTo>
                <a:lnTo>
                  <a:pt x="320" y="18"/>
                </a:lnTo>
                <a:lnTo>
                  <a:pt x="264" y="24"/>
                </a:lnTo>
                <a:lnTo>
                  <a:pt x="208" y="32"/>
                </a:lnTo>
                <a:lnTo>
                  <a:pt x="152" y="40"/>
                </a:lnTo>
                <a:lnTo>
                  <a:pt x="98" y="50"/>
                </a:lnTo>
                <a:lnTo>
                  <a:pt x="47" y="62"/>
                </a:lnTo>
                <a:lnTo>
                  <a:pt x="0" y="76"/>
                </a:lnTo>
                <a:lnTo>
                  <a:pt x="0" y="13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98" name="Freeform 720"/>
          <p:cNvSpPr/>
          <p:nvPr>
            <p:custDataLst>
              <p:tags r:id="rId678"/>
            </p:custDataLst>
          </p:nvPr>
        </p:nvSpPr>
        <p:spPr>
          <a:xfrm>
            <a:off x="3532505" y="1978025"/>
            <a:ext cx="259080" cy="85725"/>
          </a:xfrm>
          <a:custGeom>
            <a:avLst/>
            <a:gdLst>
              <a:gd name="txL" fmla="*/ 0 w 1142"/>
              <a:gd name="txT" fmla="*/ 0 h 379"/>
              <a:gd name="txR" fmla="*/ 1142 w 1142"/>
              <a:gd name="txB" fmla="*/ 379 h 379"/>
            </a:gdLst>
            <a:ahLst/>
            <a:cxnLst>
              <a:cxn ang="0">
                <a:pos x="482" y="367"/>
              </a:cxn>
              <a:cxn ang="0">
                <a:pos x="485" y="366"/>
              </a:cxn>
              <a:cxn ang="0">
                <a:pos x="492" y="363"/>
              </a:cxn>
              <a:cxn ang="0">
                <a:pos x="502" y="359"/>
              </a:cxn>
              <a:cxn ang="0">
                <a:pos x="516" y="353"/>
              </a:cxn>
              <a:cxn ang="0">
                <a:pos x="533" y="346"/>
              </a:cxn>
              <a:cxn ang="0">
                <a:pos x="551" y="338"/>
              </a:cxn>
              <a:cxn ang="0">
                <a:pos x="572" y="328"/>
              </a:cxn>
              <a:cxn ang="0">
                <a:pos x="593" y="317"/>
              </a:cxn>
              <a:cxn ang="0">
                <a:pos x="616" y="306"/>
              </a:cxn>
              <a:cxn ang="0">
                <a:pos x="638" y="292"/>
              </a:cxn>
              <a:cxn ang="0">
                <a:pos x="660" y="279"/>
              </a:cxn>
              <a:cxn ang="0">
                <a:pos x="680" y="264"/>
              </a:cxn>
              <a:cxn ang="0">
                <a:pos x="700" y="249"/>
              </a:cxn>
              <a:cxn ang="0">
                <a:pos x="717" y="233"/>
              </a:cxn>
              <a:cxn ang="0">
                <a:pos x="732" y="217"/>
              </a:cxn>
              <a:cxn ang="0">
                <a:pos x="743" y="201"/>
              </a:cxn>
              <a:cxn ang="0">
                <a:pos x="0" y="20"/>
              </a:cxn>
              <a:cxn ang="0">
                <a:pos x="57" y="0"/>
              </a:cxn>
              <a:cxn ang="0">
                <a:pos x="1142" y="267"/>
              </a:cxn>
              <a:cxn ang="0">
                <a:pos x="1098" y="292"/>
              </a:cxn>
              <a:cxn ang="0">
                <a:pos x="784" y="212"/>
              </a:cxn>
              <a:cxn ang="0">
                <a:pos x="783" y="213"/>
              </a:cxn>
              <a:cxn ang="0">
                <a:pos x="781" y="216"/>
              </a:cxn>
              <a:cxn ang="0">
                <a:pos x="776" y="221"/>
              </a:cxn>
              <a:cxn ang="0">
                <a:pos x="769" y="228"/>
              </a:cxn>
              <a:cxn ang="0">
                <a:pos x="761" y="237"/>
              </a:cxn>
              <a:cxn ang="0">
                <a:pos x="750" y="246"/>
              </a:cxn>
              <a:cxn ang="0">
                <a:pos x="737" y="258"/>
              </a:cxn>
              <a:cxn ang="0">
                <a:pos x="721" y="269"/>
              </a:cxn>
              <a:cxn ang="0">
                <a:pos x="703" y="282"/>
              </a:cxn>
              <a:cxn ang="0">
                <a:pos x="684" y="295"/>
              </a:cxn>
              <a:cxn ang="0">
                <a:pos x="660" y="309"/>
              </a:cxn>
              <a:cxn ang="0">
                <a:pos x="635" y="323"/>
              </a:cxn>
              <a:cxn ang="0">
                <a:pos x="606" y="338"/>
              </a:cxn>
              <a:cxn ang="0">
                <a:pos x="574" y="352"/>
              </a:cxn>
              <a:cxn ang="0">
                <a:pos x="540" y="366"/>
              </a:cxn>
              <a:cxn ang="0">
                <a:pos x="502" y="379"/>
              </a:cxn>
              <a:cxn ang="0">
                <a:pos x="482" y="367"/>
              </a:cxn>
            </a:cxnLst>
            <a:rect l="txL" t="txT" r="txR" b="txB"/>
            <a:pathLst>
              <a:path w="1142" h="379">
                <a:moveTo>
                  <a:pt x="482" y="367"/>
                </a:moveTo>
                <a:lnTo>
                  <a:pt x="485" y="366"/>
                </a:lnTo>
                <a:lnTo>
                  <a:pt x="492" y="363"/>
                </a:lnTo>
                <a:lnTo>
                  <a:pt x="502" y="359"/>
                </a:lnTo>
                <a:lnTo>
                  <a:pt x="516" y="353"/>
                </a:lnTo>
                <a:lnTo>
                  <a:pt x="533" y="346"/>
                </a:lnTo>
                <a:lnTo>
                  <a:pt x="551" y="338"/>
                </a:lnTo>
                <a:lnTo>
                  <a:pt x="572" y="328"/>
                </a:lnTo>
                <a:lnTo>
                  <a:pt x="593" y="317"/>
                </a:lnTo>
                <a:lnTo>
                  <a:pt x="616" y="306"/>
                </a:lnTo>
                <a:lnTo>
                  <a:pt x="638" y="292"/>
                </a:lnTo>
                <a:lnTo>
                  <a:pt x="660" y="279"/>
                </a:lnTo>
                <a:lnTo>
                  <a:pt x="680" y="264"/>
                </a:lnTo>
                <a:lnTo>
                  <a:pt x="700" y="249"/>
                </a:lnTo>
                <a:lnTo>
                  <a:pt x="717" y="233"/>
                </a:lnTo>
                <a:lnTo>
                  <a:pt x="732" y="217"/>
                </a:lnTo>
                <a:lnTo>
                  <a:pt x="743" y="201"/>
                </a:lnTo>
                <a:lnTo>
                  <a:pt x="0" y="20"/>
                </a:lnTo>
                <a:lnTo>
                  <a:pt x="57" y="0"/>
                </a:lnTo>
                <a:lnTo>
                  <a:pt x="1142" y="267"/>
                </a:lnTo>
                <a:lnTo>
                  <a:pt x="1098" y="292"/>
                </a:lnTo>
                <a:lnTo>
                  <a:pt x="784" y="212"/>
                </a:lnTo>
                <a:lnTo>
                  <a:pt x="783" y="213"/>
                </a:lnTo>
                <a:lnTo>
                  <a:pt x="781" y="216"/>
                </a:lnTo>
                <a:lnTo>
                  <a:pt x="776" y="221"/>
                </a:lnTo>
                <a:lnTo>
                  <a:pt x="769" y="228"/>
                </a:lnTo>
                <a:lnTo>
                  <a:pt x="761" y="237"/>
                </a:lnTo>
                <a:lnTo>
                  <a:pt x="750" y="246"/>
                </a:lnTo>
                <a:lnTo>
                  <a:pt x="737" y="258"/>
                </a:lnTo>
                <a:lnTo>
                  <a:pt x="721" y="269"/>
                </a:lnTo>
                <a:lnTo>
                  <a:pt x="703" y="282"/>
                </a:lnTo>
                <a:lnTo>
                  <a:pt x="684" y="295"/>
                </a:lnTo>
                <a:lnTo>
                  <a:pt x="660" y="309"/>
                </a:lnTo>
                <a:lnTo>
                  <a:pt x="635" y="323"/>
                </a:lnTo>
                <a:lnTo>
                  <a:pt x="606" y="338"/>
                </a:lnTo>
                <a:lnTo>
                  <a:pt x="574" y="352"/>
                </a:lnTo>
                <a:lnTo>
                  <a:pt x="540" y="366"/>
                </a:lnTo>
                <a:lnTo>
                  <a:pt x="502" y="379"/>
                </a:lnTo>
                <a:lnTo>
                  <a:pt x="482" y="36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99" name="Freeform 721"/>
          <p:cNvSpPr/>
          <p:nvPr>
            <p:custDataLst>
              <p:tags r:id="rId679"/>
            </p:custDataLst>
          </p:nvPr>
        </p:nvSpPr>
        <p:spPr>
          <a:xfrm>
            <a:off x="3478530" y="2000250"/>
            <a:ext cx="265430" cy="76200"/>
          </a:xfrm>
          <a:custGeom>
            <a:avLst/>
            <a:gdLst>
              <a:gd name="txL" fmla="*/ 0 w 1163"/>
              <a:gd name="txT" fmla="*/ 0 h 340"/>
              <a:gd name="txR" fmla="*/ 1163 w 1163"/>
              <a:gd name="txB" fmla="*/ 340 h 340"/>
            </a:gdLst>
            <a:ahLst/>
            <a:cxnLst>
              <a:cxn ang="0">
                <a:pos x="0" y="0"/>
              </a:cxn>
              <a:cxn ang="0">
                <a:pos x="1137" y="340"/>
              </a:cxn>
              <a:cxn ang="0">
                <a:pos x="1163" y="340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63" h="340">
                <a:moveTo>
                  <a:pt x="0" y="0"/>
                </a:moveTo>
                <a:lnTo>
                  <a:pt x="1137" y="340"/>
                </a:lnTo>
                <a:lnTo>
                  <a:pt x="1163" y="340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00" name="Freeform 722"/>
          <p:cNvSpPr/>
          <p:nvPr>
            <p:custDataLst>
              <p:tags r:id="rId680"/>
            </p:custDataLst>
          </p:nvPr>
        </p:nvSpPr>
        <p:spPr>
          <a:xfrm>
            <a:off x="3522980" y="1989455"/>
            <a:ext cx="260350" cy="69850"/>
          </a:xfrm>
          <a:custGeom>
            <a:avLst/>
            <a:gdLst>
              <a:gd name="txL" fmla="*/ 0 w 1149"/>
              <a:gd name="txT" fmla="*/ 0 h 303"/>
              <a:gd name="txR" fmla="*/ 1149 w 1149"/>
              <a:gd name="txB" fmla="*/ 303 h 303"/>
            </a:gdLst>
            <a:ahLst/>
            <a:cxnLst>
              <a:cxn ang="0">
                <a:pos x="0" y="1"/>
              </a:cxn>
              <a:cxn ang="0">
                <a:pos x="1124" y="303"/>
              </a:cxn>
              <a:cxn ang="0">
                <a:pos x="1149" y="302"/>
              </a:cxn>
              <a:cxn ang="0">
                <a:pos x="34" y="0"/>
              </a:cxn>
              <a:cxn ang="0">
                <a:pos x="0" y="1"/>
              </a:cxn>
            </a:cxnLst>
            <a:rect l="txL" t="txT" r="txR" b="txB"/>
            <a:pathLst>
              <a:path w="1149" h="303">
                <a:moveTo>
                  <a:pt x="0" y="1"/>
                </a:moveTo>
                <a:lnTo>
                  <a:pt x="1124" y="303"/>
                </a:lnTo>
                <a:lnTo>
                  <a:pt x="1149" y="302"/>
                </a:lnTo>
                <a:lnTo>
                  <a:pt x="34" y="0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101" name="Freeform 723"/>
          <p:cNvSpPr/>
          <p:nvPr>
            <p:custDataLst>
              <p:tags r:id="rId681"/>
            </p:custDataLst>
          </p:nvPr>
        </p:nvSpPr>
        <p:spPr>
          <a:xfrm>
            <a:off x="3502025" y="1993900"/>
            <a:ext cx="262255" cy="76200"/>
          </a:xfrm>
          <a:custGeom>
            <a:avLst/>
            <a:gdLst>
              <a:gd name="txL" fmla="*/ 0 w 1155"/>
              <a:gd name="txT" fmla="*/ 0 h 336"/>
              <a:gd name="txR" fmla="*/ 1155 w 1155"/>
              <a:gd name="txB" fmla="*/ 336 h 336"/>
            </a:gdLst>
            <a:ahLst/>
            <a:cxnLst>
              <a:cxn ang="0">
                <a:pos x="0" y="0"/>
              </a:cxn>
              <a:cxn ang="0">
                <a:pos x="1134" y="336"/>
              </a:cxn>
              <a:cxn ang="0">
                <a:pos x="1155" y="328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55" h="336">
                <a:moveTo>
                  <a:pt x="0" y="0"/>
                </a:moveTo>
                <a:lnTo>
                  <a:pt x="1134" y="336"/>
                </a:lnTo>
                <a:lnTo>
                  <a:pt x="1155" y="328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24" name="AutoShape 725"/>
          <p:cNvSpPr>
            <a:spLocks noChangeAspect="1" noTextEdit="1"/>
          </p:cNvSpPr>
          <p:nvPr>
            <p:custDataLst>
              <p:tags r:id="rId682"/>
            </p:custDataLst>
          </p:nvPr>
        </p:nvSpPr>
        <p:spPr>
          <a:xfrm>
            <a:off x="4065905" y="3854450"/>
            <a:ext cx="495300" cy="4127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25" name="Freeform 726"/>
          <p:cNvSpPr/>
          <p:nvPr>
            <p:custDataLst>
              <p:tags r:id="rId683"/>
            </p:custDataLst>
          </p:nvPr>
        </p:nvSpPr>
        <p:spPr>
          <a:xfrm>
            <a:off x="4065905" y="3859530"/>
            <a:ext cx="487680" cy="409575"/>
          </a:xfrm>
          <a:custGeom>
            <a:avLst/>
            <a:gdLst>
              <a:gd name="txL" fmla="*/ 0 w 2150"/>
              <a:gd name="txT" fmla="*/ 0 h 1804"/>
              <a:gd name="txR" fmla="*/ 2150 w 2150"/>
              <a:gd name="txB" fmla="*/ 1804 h 1804"/>
            </a:gdLst>
            <a:ahLst/>
            <a:cxnLst>
              <a:cxn ang="0">
                <a:pos x="606" y="129"/>
              </a:cxn>
              <a:cxn ang="0">
                <a:pos x="611" y="128"/>
              </a:cxn>
              <a:cxn ang="0">
                <a:pos x="623" y="123"/>
              </a:cxn>
              <a:cxn ang="0">
                <a:pos x="645" y="115"/>
              </a:cxn>
              <a:cxn ang="0">
                <a:pos x="676" y="107"/>
              </a:cxn>
              <a:cxn ang="0">
                <a:pos x="715" y="95"/>
              </a:cxn>
              <a:cxn ang="0">
                <a:pos x="763" y="84"/>
              </a:cxn>
              <a:cxn ang="0">
                <a:pos x="820" y="71"/>
              </a:cxn>
              <a:cxn ang="0">
                <a:pos x="886" y="59"/>
              </a:cxn>
              <a:cxn ang="0">
                <a:pos x="961" y="46"/>
              </a:cxn>
              <a:cxn ang="0">
                <a:pos x="1044" y="35"/>
              </a:cxn>
              <a:cxn ang="0">
                <a:pos x="1138" y="23"/>
              </a:cxn>
              <a:cxn ang="0">
                <a:pos x="1240" y="14"/>
              </a:cxn>
              <a:cxn ang="0">
                <a:pos x="1350" y="7"/>
              </a:cxn>
              <a:cxn ang="0">
                <a:pos x="1470" y="1"/>
              </a:cxn>
              <a:cxn ang="0">
                <a:pos x="1601" y="0"/>
              </a:cxn>
              <a:cxn ang="0">
                <a:pos x="1739" y="1"/>
              </a:cxn>
              <a:cxn ang="0">
                <a:pos x="1799" y="248"/>
              </a:cxn>
              <a:cxn ang="0">
                <a:pos x="1820" y="259"/>
              </a:cxn>
              <a:cxn ang="0">
                <a:pos x="1868" y="292"/>
              </a:cxn>
              <a:cxn ang="0">
                <a:pos x="1920" y="351"/>
              </a:cxn>
              <a:cxn ang="0">
                <a:pos x="1951" y="436"/>
              </a:cxn>
              <a:cxn ang="0">
                <a:pos x="2078" y="1009"/>
              </a:cxn>
              <a:cxn ang="0">
                <a:pos x="2129" y="1247"/>
              </a:cxn>
              <a:cxn ang="0">
                <a:pos x="2137" y="1264"/>
              </a:cxn>
              <a:cxn ang="0">
                <a:pos x="2149" y="1310"/>
              </a:cxn>
              <a:cxn ang="0">
                <a:pos x="2147" y="1380"/>
              </a:cxn>
              <a:cxn ang="0">
                <a:pos x="2117" y="1468"/>
              </a:cxn>
              <a:cxn ang="0">
                <a:pos x="0" y="1413"/>
              </a:cxn>
              <a:cxn ang="0">
                <a:pos x="212" y="1302"/>
              </a:cxn>
              <a:cxn ang="0">
                <a:pos x="213" y="247"/>
              </a:cxn>
              <a:cxn ang="0">
                <a:pos x="223" y="240"/>
              </a:cxn>
              <a:cxn ang="0">
                <a:pos x="245" y="228"/>
              </a:cxn>
              <a:cxn ang="0">
                <a:pos x="276" y="214"/>
              </a:cxn>
              <a:cxn ang="0">
                <a:pos x="316" y="201"/>
              </a:cxn>
              <a:cxn ang="0">
                <a:pos x="366" y="194"/>
              </a:cxn>
              <a:cxn ang="0">
                <a:pos x="424" y="193"/>
              </a:cxn>
              <a:cxn ang="0">
                <a:pos x="493" y="203"/>
              </a:cxn>
              <a:cxn ang="0">
                <a:pos x="582" y="239"/>
              </a:cxn>
            </a:cxnLst>
            <a:rect l="txL" t="txT" r="txR" b="txB"/>
            <a:pathLst>
              <a:path w="2150" h="1804">
                <a:moveTo>
                  <a:pt x="582" y="239"/>
                </a:moveTo>
                <a:lnTo>
                  <a:pt x="606" y="129"/>
                </a:lnTo>
                <a:lnTo>
                  <a:pt x="607" y="129"/>
                </a:lnTo>
                <a:lnTo>
                  <a:pt x="611" y="128"/>
                </a:lnTo>
                <a:lnTo>
                  <a:pt x="616" y="125"/>
                </a:lnTo>
                <a:lnTo>
                  <a:pt x="623" y="123"/>
                </a:lnTo>
                <a:lnTo>
                  <a:pt x="633" y="120"/>
                </a:lnTo>
                <a:lnTo>
                  <a:pt x="645" y="115"/>
                </a:lnTo>
                <a:lnTo>
                  <a:pt x="659" y="112"/>
                </a:lnTo>
                <a:lnTo>
                  <a:pt x="676" y="107"/>
                </a:lnTo>
                <a:lnTo>
                  <a:pt x="694" y="101"/>
                </a:lnTo>
                <a:lnTo>
                  <a:pt x="715" y="95"/>
                </a:lnTo>
                <a:lnTo>
                  <a:pt x="738" y="90"/>
                </a:lnTo>
                <a:lnTo>
                  <a:pt x="763" y="84"/>
                </a:lnTo>
                <a:lnTo>
                  <a:pt x="790" y="78"/>
                </a:lnTo>
                <a:lnTo>
                  <a:pt x="820" y="71"/>
                </a:lnTo>
                <a:lnTo>
                  <a:pt x="852" y="64"/>
                </a:lnTo>
                <a:lnTo>
                  <a:pt x="886" y="59"/>
                </a:lnTo>
                <a:lnTo>
                  <a:pt x="922" y="52"/>
                </a:lnTo>
                <a:lnTo>
                  <a:pt x="961" y="46"/>
                </a:lnTo>
                <a:lnTo>
                  <a:pt x="1002" y="40"/>
                </a:lnTo>
                <a:lnTo>
                  <a:pt x="1044" y="35"/>
                </a:lnTo>
                <a:lnTo>
                  <a:pt x="1090" y="29"/>
                </a:lnTo>
                <a:lnTo>
                  <a:pt x="1138" y="23"/>
                </a:lnTo>
                <a:lnTo>
                  <a:pt x="1187" y="18"/>
                </a:lnTo>
                <a:lnTo>
                  <a:pt x="1240" y="14"/>
                </a:lnTo>
                <a:lnTo>
                  <a:pt x="1294" y="10"/>
                </a:lnTo>
                <a:lnTo>
                  <a:pt x="1350" y="7"/>
                </a:lnTo>
                <a:lnTo>
                  <a:pt x="1410" y="4"/>
                </a:lnTo>
                <a:lnTo>
                  <a:pt x="1470" y="1"/>
                </a:lnTo>
                <a:lnTo>
                  <a:pt x="1535" y="0"/>
                </a:lnTo>
                <a:lnTo>
                  <a:pt x="1601" y="0"/>
                </a:lnTo>
                <a:lnTo>
                  <a:pt x="1668" y="0"/>
                </a:lnTo>
                <a:lnTo>
                  <a:pt x="1739" y="1"/>
                </a:lnTo>
                <a:lnTo>
                  <a:pt x="1816" y="44"/>
                </a:lnTo>
                <a:lnTo>
                  <a:pt x="1799" y="248"/>
                </a:lnTo>
                <a:lnTo>
                  <a:pt x="1804" y="251"/>
                </a:lnTo>
                <a:lnTo>
                  <a:pt x="1820" y="259"/>
                </a:lnTo>
                <a:lnTo>
                  <a:pt x="1842" y="272"/>
                </a:lnTo>
                <a:lnTo>
                  <a:pt x="1868" y="292"/>
                </a:lnTo>
                <a:lnTo>
                  <a:pt x="1896" y="318"/>
                </a:lnTo>
                <a:lnTo>
                  <a:pt x="1920" y="351"/>
                </a:lnTo>
                <a:lnTo>
                  <a:pt x="1939" y="390"/>
                </a:lnTo>
                <a:lnTo>
                  <a:pt x="1951" y="436"/>
                </a:lnTo>
                <a:lnTo>
                  <a:pt x="2125" y="593"/>
                </a:lnTo>
                <a:lnTo>
                  <a:pt x="2078" y="1009"/>
                </a:lnTo>
                <a:lnTo>
                  <a:pt x="1799" y="1149"/>
                </a:lnTo>
                <a:lnTo>
                  <a:pt x="2129" y="1247"/>
                </a:lnTo>
                <a:lnTo>
                  <a:pt x="2131" y="1251"/>
                </a:lnTo>
                <a:lnTo>
                  <a:pt x="2137" y="1264"/>
                </a:lnTo>
                <a:lnTo>
                  <a:pt x="2143" y="1284"/>
                </a:lnTo>
                <a:lnTo>
                  <a:pt x="2149" y="1310"/>
                </a:lnTo>
                <a:lnTo>
                  <a:pt x="2150" y="1342"/>
                </a:lnTo>
                <a:lnTo>
                  <a:pt x="2147" y="1380"/>
                </a:lnTo>
                <a:lnTo>
                  <a:pt x="2136" y="1423"/>
                </a:lnTo>
                <a:lnTo>
                  <a:pt x="2117" y="1468"/>
                </a:lnTo>
                <a:lnTo>
                  <a:pt x="1244" y="1804"/>
                </a:lnTo>
                <a:lnTo>
                  <a:pt x="0" y="1413"/>
                </a:lnTo>
                <a:lnTo>
                  <a:pt x="22" y="1367"/>
                </a:lnTo>
                <a:lnTo>
                  <a:pt x="212" y="1302"/>
                </a:lnTo>
                <a:lnTo>
                  <a:pt x="212" y="248"/>
                </a:lnTo>
                <a:lnTo>
                  <a:pt x="213" y="247"/>
                </a:lnTo>
                <a:lnTo>
                  <a:pt x="217" y="244"/>
                </a:lnTo>
                <a:lnTo>
                  <a:pt x="223" y="240"/>
                </a:lnTo>
                <a:lnTo>
                  <a:pt x="232" y="234"/>
                </a:lnTo>
                <a:lnTo>
                  <a:pt x="245" y="228"/>
                </a:lnTo>
                <a:lnTo>
                  <a:pt x="258" y="221"/>
                </a:lnTo>
                <a:lnTo>
                  <a:pt x="276" y="214"/>
                </a:lnTo>
                <a:lnTo>
                  <a:pt x="294" y="207"/>
                </a:lnTo>
                <a:lnTo>
                  <a:pt x="316" y="201"/>
                </a:lnTo>
                <a:lnTo>
                  <a:pt x="340" y="197"/>
                </a:lnTo>
                <a:lnTo>
                  <a:pt x="366" y="194"/>
                </a:lnTo>
                <a:lnTo>
                  <a:pt x="393" y="192"/>
                </a:lnTo>
                <a:lnTo>
                  <a:pt x="424" y="193"/>
                </a:lnTo>
                <a:lnTo>
                  <a:pt x="457" y="197"/>
                </a:lnTo>
                <a:lnTo>
                  <a:pt x="493" y="203"/>
                </a:lnTo>
                <a:lnTo>
                  <a:pt x="529" y="214"/>
                </a:lnTo>
                <a:lnTo>
                  <a:pt x="582" y="239"/>
                </a:lnTo>
                <a:close/>
              </a:path>
            </a:pathLst>
          </a:cu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26" name="Freeform 727"/>
          <p:cNvSpPr/>
          <p:nvPr>
            <p:custDataLst>
              <p:tags r:id="rId684"/>
            </p:custDataLst>
          </p:nvPr>
        </p:nvSpPr>
        <p:spPr>
          <a:xfrm>
            <a:off x="4251325" y="3938905"/>
            <a:ext cx="259080" cy="176530"/>
          </a:xfrm>
          <a:custGeom>
            <a:avLst/>
            <a:gdLst>
              <a:gd name="txL" fmla="*/ 0 w 1139"/>
              <a:gd name="txT" fmla="*/ 0 h 778"/>
              <a:gd name="txR" fmla="*/ 1139 w 1139"/>
              <a:gd name="txB" fmla="*/ 778 h 778"/>
            </a:gdLst>
            <a:ahLst/>
            <a:cxnLst>
              <a:cxn ang="0">
                <a:pos x="7" y="587"/>
              </a:cxn>
              <a:cxn ang="0">
                <a:pos x="0" y="682"/>
              </a:cxn>
              <a:cxn ang="0">
                <a:pos x="742" y="778"/>
              </a:cxn>
              <a:cxn ang="0">
                <a:pos x="748" y="775"/>
              </a:cxn>
              <a:cxn ang="0">
                <a:pos x="763" y="767"/>
              </a:cxn>
              <a:cxn ang="0">
                <a:pos x="787" y="755"/>
              </a:cxn>
              <a:cxn ang="0">
                <a:pos x="816" y="737"/>
              </a:cxn>
              <a:cxn ang="0">
                <a:pos x="852" y="714"/>
              </a:cxn>
              <a:cxn ang="0">
                <a:pos x="891" y="686"/>
              </a:cxn>
              <a:cxn ang="0">
                <a:pos x="932" y="652"/>
              </a:cxn>
              <a:cxn ang="0">
                <a:pos x="973" y="613"/>
              </a:cxn>
              <a:cxn ang="0">
                <a:pos x="1013" y="570"/>
              </a:cxn>
              <a:cxn ang="0">
                <a:pos x="1051" y="521"/>
              </a:cxn>
              <a:cxn ang="0">
                <a:pos x="1083" y="466"/>
              </a:cxn>
              <a:cxn ang="0">
                <a:pos x="1109" y="406"/>
              </a:cxn>
              <a:cxn ang="0">
                <a:pos x="1129" y="342"/>
              </a:cxn>
              <a:cxn ang="0">
                <a:pos x="1139" y="271"/>
              </a:cxn>
              <a:cxn ang="0">
                <a:pos x="1138" y="196"/>
              </a:cxn>
              <a:cxn ang="0">
                <a:pos x="1124" y="115"/>
              </a:cxn>
              <a:cxn ang="0">
                <a:pos x="1122" y="110"/>
              </a:cxn>
              <a:cxn ang="0">
                <a:pos x="1115" y="97"/>
              </a:cxn>
              <a:cxn ang="0">
                <a:pos x="1102" y="80"/>
              </a:cxn>
              <a:cxn ang="0">
                <a:pos x="1086" y="59"/>
              </a:cxn>
              <a:cxn ang="0">
                <a:pos x="1066" y="39"/>
              </a:cxn>
              <a:cxn ang="0">
                <a:pos x="1041" y="20"/>
              </a:cxn>
              <a:cxn ang="0">
                <a:pos x="1011" y="7"/>
              </a:cxn>
              <a:cxn ang="0">
                <a:pos x="978" y="0"/>
              </a:cxn>
              <a:cxn ang="0">
                <a:pos x="982" y="12"/>
              </a:cxn>
              <a:cxn ang="0">
                <a:pos x="994" y="46"/>
              </a:cxn>
              <a:cxn ang="0">
                <a:pos x="1007" y="100"/>
              </a:cxn>
              <a:cxn ang="0">
                <a:pos x="1019" y="169"/>
              </a:cxn>
              <a:cxn ang="0">
                <a:pos x="1022" y="252"/>
              </a:cxn>
              <a:cxn ang="0">
                <a:pos x="1013" y="344"/>
              </a:cxn>
              <a:cxn ang="0">
                <a:pos x="987" y="444"/>
              </a:cxn>
              <a:cxn ang="0">
                <a:pos x="940" y="549"/>
              </a:cxn>
              <a:cxn ang="0">
                <a:pos x="939" y="550"/>
              </a:cxn>
              <a:cxn ang="0">
                <a:pos x="934" y="553"/>
              </a:cxn>
              <a:cxn ang="0">
                <a:pos x="927" y="559"/>
              </a:cxn>
              <a:cxn ang="0">
                <a:pos x="917" y="567"/>
              </a:cxn>
              <a:cxn ang="0">
                <a:pos x="904" y="575"/>
              </a:cxn>
              <a:cxn ang="0">
                <a:pos x="890" y="585"/>
              </a:cxn>
              <a:cxn ang="0">
                <a:pos x="871" y="594"/>
              </a:cxn>
              <a:cxn ang="0">
                <a:pos x="851" y="603"/>
              </a:cxn>
              <a:cxn ang="0">
                <a:pos x="828" y="611"/>
              </a:cxn>
              <a:cxn ang="0">
                <a:pos x="802" y="619"/>
              </a:cxn>
              <a:cxn ang="0">
                <a:pos x="773" y="625"/>
              </a:cxn>
              <a:cxn ang="0">
                <a:pos x="741" y="629"/>
              </a:cxn>
              <a:cxn ang="0">
                <a:pos x="708" y="630"/>
              </a:cxn>
              <a:cxn ang="0">
                <a:pos x="671" y="629"/>
              </a:cxn>
              <a:cxn ang="0">
                <a:pos x="631" y="626"/>
              </a:cxn>
              <a:cxn ang="0">
                <a:pos x="590" y="618"/>
              </a:cxn>
              <a:cxn ang="0">
                <a:pos x="590" y="720"/>
              </a:cxn>
              <a:cxn ang="0">
                <a:pos x="26" y="663"/>
              </a:cxn>
              <a:cxn ang="0">
                <a:pos x="7" y="587"/>
              </a:cxn>
            </a:cxnLst>
            <a:rect l="txL" t="txT" r="txR" b="txB"/>
            <a:pathLst>
              <a:path w="1139" h="778">
                <a:moveTo>
                  <a:pt x="7" y="587"/>
                </a:moveTo>
                <a:lnTo>
                  <a:pt x="0" y="682"/>
                </a:lnTo>
                <a:lnTo>
                  <a:pt x="742" y="778"/>
                </a:lnTo>
                <a:lnTo>
                  <a:pt x="748" y="775"/>
                </a:lnTo>
                <a:lnTo>
                  <a:pt x="763" y="767"/>
                </a:lnTo>
                <a:lnTo>
                  <a:pt x="787" y="755"/>
                </a:lnTo>
                <a:lnTo>
                  <a:pt x="816" y="737"/>
                </a:lnTo>
                <a:lnTo>
                  <a:pt x="852" y="714"/>
                </a:lnTo>
                <a:lnTo>
                  <a:pt x="891" y="686"/>
                </a:lnTo>
                <a:lnTo>
                  <a:pt x="932" y="652"/>
                </a:lnTo>
                <a:lnTo>
                  <a:pt x="973" y="613"/>
                </a:lnTo>
                <a:lnTo>
                  <a:pt x="1013" y="570"/>
                </a:lnTo>
                <a:lnTo>
                  <a:pt x="1051" y="521"/>
                </a:lnTo>
                <a:lnTo>
                  <a:pt x="1083" y="466"/>
                </a:lnTo>
                <a:lnTo>
                  <a:pt x="1109" y="406"/>
                </a:lnTo>
                <a:lnTo>
                  <a:pt x="1129" y="342"/>
                </a:lnTo>
                <a:lnTo>
                  <a:pt x="1139" y="271"/>
                </a:lnTo>
                <a:lnTo>
                  <a:pt x="1138" y="196"/>
                </a:lnTo>
                <a:lnTo>
                  <a:pt x="1124" y="115"/>
                </a:lnTo>
                <a:lnTo>
                  <a:pt x="1122" y="110"/>
                </a:lnTo>
                <a:lnTo>
                  <a:pt x="1115" y="97"/>
                </a:lnTo>
                <a:lnTo>
                  <a:pt x="1102" y="80"/>
                </a:lnTo>
                <a:lnTo>
                  <a:pt x="1086" y="59"/>
                </a:lnTo>
                <a:lnTo>
                  <a:pt x="1066" y="39"/>
                </a:lnTo>
                <a:lnTo>
                  <a:pt x="1041" y="20"/>
                </a:lnTo>
                <a:lnTo>
                  <a:pt x="1011" y="7"/>
                </a:lnTo>
                <a:lnTo>
                  <a:pt x="978" y="0"/>
                </a:lnTo>
                <a:lnTo>
                  <a:pt x="982" y="12"/>
                </a:lnTo>
                <a:lnTo>
                  <a:pt x="994" y="46"/>
                </a:lnTo>
                <a:lnTo>
                  <a:pt x="1007" y="100"/>
                </a:lnTo>
                <a:lnTo>
                  <a:pt x="1019" y="169"/>
                </a:lnTo>
                <a:lnTo>
                  <a:pt x="1022" y="252"/>
                </a:lnTo>
                <a:lnTo>
                  <a:pt x="1013" y="344"/>
                </a:lnTo>
                <a:lnTo>
                  <a:pt x="987" y="444"/>
                </a:lnTo>
                <a:lnTo>
                  <a:pt x="940" y="549"/>
                </a:lnTo>
                <a:lnTo>
                  <a:pt x="939" y="550"/>
                </a:lnTo>
                <a:lnTo>
                  <a:pt x="934" y="553"/>
                </a:lnTo>
                <a:lnTo>
                  <a:pt x="927" y="559"/>
                </a:lnTo>
                <a:lnTo>
                  <a:pt x="917" y="567"/>
                </a:lnTo>
                <a:lnTo>
                  <a:pt x="904" y="575"/>
                </a:lnTo>
                <a:lnTo>
                  <a:pt x="890" y="585"/>
                </a:lnTo>
                <a:lnTo>
                  <a:pt x="871" y="594"/>
                </a:lnTo>
                <a:lnTo>
                  <a:pt x="851" y="603"/>
                </a:lnTo>
                <a:lnTo>
                  <a:pt x="828" y="611"/>
                </a:lnTo>
                <a:lnTo>
                  <a:pt x="802" y="619"/>
                </a:lnTo>
                <a:lnTo>
                  <a:pt x="773" y="625"/>
                </a:lnTo>
                <a:lnTo>
                  <a:pt x="741" y="629"/>
                </a:lnTo>
                <a:lnTo>
                  <a:pt x="708" y="630"/>
                </a:lnTo>
                <a:lnTo>
                  <a:pt x="671" y="629"/>
                </a:lnTo>
                <a:lnTo>
                  <a:pt x="631" y="626"/>
                </a:lnTo>
                <a:lnTo>
                  <a:pt x="590" y="618"/>
                </a:lnTo>
                <a:lnTo>
                  <a:pt x="590" y="720"/>
                </a:lnTo>
                <a:lnTo>
                  <a:pt x="26" y="663"/>
                </a:lnTo>
                <a:lnTo>
                  <a:pt x="7" y="587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27" name="Freeform 728"/>
          <p:cNvSpPr/>
          <p:nvPr>
            <p:custDataLst>
              <p:tags r:id="rId685"/>
            </p:custDataLst>
          </p:nvPr>
        </p:nvSpPr>
        <p:spPr>
          <a:xfrm>
            <a:off x="4219575" y="4111625"/>
            <a:ext cx="189230" cy="60325"/>
          </a:xfrm>
          <a:custGeom>
            <a:avLst/>
            <a:gdLst>
              <a:gd name="txL" fmla="*/ 0 w 837"/>
              <a:gd name="txT" fmla="*/ 0 h 269"/>
              <a:gd name="txR" fmla="*/ 837 w 837"/>
              <a:gd name="txB" fmla="*/ 269 h 269"/>
            </a:gdLst>
            <a:ahLst/>
            <a:cxnLst>
              <a:cxn ang="0">
                <a:pos x="837" y="96"/>
              </a:cxn>
              <a:cxn ang="0">
                <a:pos x="12" y="0"/>
              </a:cxn>
              <a:cxn ang="0">
                <a:pos x="0" y="96"/>
              </a:cxn>
              <a:cxn ang="0">
                <a:pos x="812" y="269"/>
              </a:cxn>
              <a:cxn ang="0">
                <a:pos x="837" y="96"/>
              </a:cxn>
            </a:cxnLst>
            <a:rect l="txL" t="txT" r="txR" b="txB"/>
            <a:pathLst>
              <a:path w="837" h="269">
                <a:moveTo>
                  <a:pt x="837" y="96"/>
                </a:moveTo>
                <a:lnTo>
                  <a:pt x="12" y="0"/>
                </a:lnTo>
                <a:lnTo>
                  <a:pt x="0" y="96"/>
                </a:lnTo>
                <a:lnTo>
                  <a:pt x="812" y="269"/>
                </a:lnTo>
                <a:lnTo>
                  <a:pt x="837" y="9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28" name="Freeform 729"/>
          <p:cNvSpPr/>
          <p:nvPr>
            <p:custDataLst>
              <p:tags r:id="rId686"/>
            </p:custDataLst>
          </p:nvPr>
        </p:nvSpPr>
        <p:spPr>
          <a:xfrm>
            <a:off x="4313555" y="4130675"/>
            <a:ext cx="81280" cy="28575"/>
          </a:xfrm>
          <a:custGeom>
            <a:avLst/>
            <a:gdLst>
              <a:gd name="txL" fmla="*/ 0 w 358"/>
              <a:gd name="txT" fmla="*/ 0 h 122"/>
              <a:gd name="txR" fmla="*/ 358 w 358"/>
              <a:gd name="txB" fmla="*/ 122 h 122"/>
            </a:gdLst>
            <a:ahLst/>
            <a:cxnLst>
              <a:cxn ang="0">
                <a:pos x="358" y="53"/>
              </a:cxn>
              <a:cxn ang="0">
                <a:pos x="5" y="0"/>
              </a:cxn>
              <a:cxn ang="0">
                <a:pos x="0" y="51"/>
              </a:cxn>
              <a:cxn ang="0">
                <a:pos x="348" y="122"/>
              </a:cxn>
              <a:cxn ang="0">
                <a:pos x="358" y="53"/>
              </a:cxn>
            </a:cxnLst>
            <a:rect l="txL" t="txT" r="txR" b="txB"/>
            <a:pathLst>
              <a:path w="358" h="122">
                <a:moveTo>
                  <a:pt x="358" y="53"/>
                </a:moveTo>
                <a:lnTo>
                  <a:pt x="5" y="0"/>
                </a:lnTo>
                <a:lnTo>
                  <a:pt x="0" y="51"/>
                </a:lnTo>
                <a:lnTo>
                  <a:pt x="348" y="122"/>
                </a:lnTo>
                <a:lnTo>
                  <a:pt x="358" y="53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29" name="Freeform 730"/>
          <p:cNvSpPr/>
          <p:nvPr>
            <p:custDataLst>
              <p:tags r:id="rId687"/>
            </p:custDataLst>
          </p:nvPr>
        </p:nvSpPr>
        <p:spPr>
          <a:xfrm>
            <a:off x="4231005" y="4116705"/>
            <a:ext cx="53975" cy="20955"/>
          </a:xfrm>
          <a:custGeom>
            <a:avLst/>
            <a:gdLst>
              <a:gd name="txL" fmla="*/ 0 w 239"/>
              <a:gd name="txT" fmla="*/ 0 h 91"/>
              <a:gd name="txR" fmla="*/ 239 w 239"/>
              <a:gd name="txB" fmla="*/ 91 h 91"/>
            </a:gdLst>
            <a:ahLst/>
            <a:cxnLst>
              <a:cxn ang="0">
                <a:pos x="239" y="42"/>
              </a:cxn>
              <a:cxn ang="0">
                <a:pos x="0" y="0"/>
              </a:cxn>
              <a:cxn ang="0">
                <a:pos x="2" y="44"/>
              </a:cxn>
              <a:cxn ang="0">
                <a:pos x="231" y="91"/>
              </a:cxn>
              <a:cxn ang="0">
                <a:pos x="239" y="42"/>
              </a:cxn>
            </a:cxnLst>
            <a:rect l="txL" t="txT" r="txR" b="txB"/>
            <a:pathLst>
              <a:path w="239" h="91">
                <a:moveTo>
                  <a:pt x="239" y="42"/>
                </a:moveTo>
                <a:lnTo>
                  <a:pt x="0" y="0"/>
                </a:lnTo>
                <a:lnTo>
                  <a:pt x="2" y="44"/>
                </a:lnTo>
                <a:lnTo>
                  <a:pt x="231" y="91"/>
                </a:lnTo>
                <a:lnTo>
                  <a:pt x="239" y="42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30" name="Freeform 731"/>
          <p:cNvSpPr/>
          <p:nvPr>
            <p:custDataLst>
              <p:tags r:id="rId688"/>
            </p:custDataLst>
          </p:nvPr>
        </p:nvSpPr>
        <p:spPr>
          <a:xfrm>
            <a:off x="4094480" y="4137025"/>
            <a:ext cx="320675" cy="106680"/>
          </a:xfrm>
          <a:custGeom>
            <a:avLst/>
            <a:gdLst>
              <a:gd name="txL" fmla="*/ 0 w 1409"/>
              <a:gd name="txT" fmla="*/ 0 h 466"/>
              <a:gd name="txR" fmla="*/ 1409 w 1409"/>
              <a:gd name="txB" fmla="*/ 466 h 466"/>
            </a:gdLst>
            <a:ahLst/>
            <a:cxnLst>
              <a:cxn ang="0">
                <a:pos x="0" y="140"/>
              </a:cxn>
              <a:cxn ang="0">
                <a:pos x="4" y="140"/>
              </a:cxn>
              <a:cxn ang="0">
                <a:pos x="12" y="138"/>
              </a:cxn>
              <a:cxn ang="0">
                <a:pos x="27" y="135"/>
              </a:cxn>
              <a:cxn ang="0">
                <a:pos x="45" y="132"/>
              </a:cxn>
              <a:cxn ang="0">
                <a:pos x="67" y="128"/>
              </a:cxn>
              <a:cxn ang="0">
                <a:pos x="92" y="123"/>
              </a:cxn>
              <a:cxn ang="0">
                <a:pos x="120" y="116"/>
              </a:cxn>
              <a:cxn ang="0">
                <a:pos x="150" y="108"/>
              </a:cxn>
              <a:cxn ang="0">
                <a:pos x="181" y="100"/>
              </a:cxn>
              <a:cxn ang="0">
                <a:pos x="212" y="89"/>
              </a:cxn>
              <a:cxn ang="0">
                <a:pos x="243" y="78"/>
              </a:cxn>
              <a:cxn ang="0">
                <a:pos x="273" y="65"/>
              </a:cxn>
              <a:cxn ang="0">
                <a:pos x="303" y="50"/>
              </a:cxn>
              <a:cxn ang="0">
                <a:pos x="330" y="35"/>
              </a:cxn>
              <a:cxn ang="0">
                <a:pos x="355" y="18"/>
              </a:cxn>
              <a:cxn ang="0">
                <a:pos x="375" y="0"/>
              </a:cxn>
              <a:cxn ang="0">
                <a:pos x="1409" y="236"/>
              </a:cxn>
              <a:cxn ang="0">
                <a:pos x="1407" y="239"/>
              </a:cxn>
              <a:cxn ang="0">
                <a:pos x="1401" y="245"/>
              </a:cxn>
              <a:cxn ang="0">
                <a:pos x="1392" y="254"/>
              </a:cxn>
              <a:cxn ang="0">
                <a:pos x="1379" y="265"/>
              </a:cxn>
              <a:cxn ang="0">
                <a:pos x="1363" y="279"/>
              </a:cxn>
              <a:cxn ang="0">
                <a:pos x="1345" y="295"/>
              </a:cxn>
              <a:cxn ang="0">
                <a:pos x="1325" y="313"/>
              </a:cxn>
              <a:cxn ang="0">
                <a:pos x="1303" y="332"/>
              </a:cxn>
              <a:cxn ang="0">
                <a:pos x="1279" y="351"/>
              </a:cxn>
              <a:cxn ang="0">
                <a:pos x="1253" y="371"/>
              </a:cxn>
              <a:cxn ang="0">
                <a:pos x="1227" y="390"/>
              </a:cxn>
              <a:cxn ang="0">
                <a:pos x="1200" y="409"/>
              </a:cxn>
              <a:cxn ang="0">
                <a:pos x="1172" y="426"/>
              </a:cxn>
              <a:cxn ang="0">
                <a:pos x="1145" y="441"/>
              </a:cxn>
              <a:cxn ang="0">
                <a:pos x="1117" y="455"/>
              </a:cxn>
              <a:cxn ang="0">
                <a:pos x="1091" y="466"/>
              </a:cxn>
              <a:cxn ang="0">
                <a:pos x="0" y="140"/>
              </a:cxn>
            </a:cxnLst>
            <a:rect l="txL" t="txT" r="txR" b="txB"/>
            <a:pathLst>
              <a:path w="1409" h="466">
                <a:moveTo>
                  <a:pt x="0" y="140"/>
                </a:moveTo>
                <a:lnTo>
                  <a:pt x="4" y="140"/>
                </a:lnTo>
                <a:lnTo>
                  <a:pt x="12" y="138"/>
                </a:lnTo>
                <a:lnTo>
                  <a:pt x="27" y="135"/>
                </a:lnTo>
                <a:lnTo>
                  <a:pt x="45" y="132"/>
                </a:lnTo>
                <a:lnTo>
                  <a:pt x="67" y="128"/>
                </a:lnTo>
                <a:lnTo>
                  <a:pt x="92" y="123"/>
                </a:lnTo>
                <a:lnTo>
                  <a:pt x="120" y="116"/>
                </a:lnTo>
                <a:lnTo>
                  <a:pt x="150" y="108"/>
                </a:lnTo>
                <a:lnTo>
                  <a:pt x="181" y="100"/>
                </a:lnTo>
                <a:lnTo>
                  <a:pt x="212" y="89"/>
                </a:lnTo>
                <a:lnTo>
                  <a:pt x="243" y="78"/>
                </a:lnTo>
                <a:lnTo>
                  <a:pt x="273" y="65"/>
                </a:lnTo>
                <a:lnTo>
                  <a:pt x="303" y="50"/>
                </a:lnTo>
                <a:lnTo>
                  <a:pt x="330" y="35"/>
                </a:lnTo>
                <a:lnTo>
                  <a:pt x="355" y="18"/>
                </a:lnTo>
                <a:lnTo>
                  <a:pt x="375" y="0"/>
                </a:lnTo>
                <a:lnTo>
                  <a:pt x="1409" y="236"/>
                </a:lnTo>
                <a:lnTo>
                  <a:pt x="1407" y="239"/>
                </a:lnTo>
                <a:lnTo>
                  <a:pt x="1401" y="245"/>
                </a:lnTo>
                <a:lnTo>
                  <a:pt x="1392" y="254"/>
                </a:lnTo>
                <a:lnTo>
                  <a:pt x="1379" y="265"/>
                </a:lnTo>
                <a:lnTo>
                  <a:pt x="1363" y="279"/>
                </a:lnTo>
                <a:lnTo>
                  <a:pt x="1345" y="295"/>
                </a:lnTo>
                <a:lnTo>
                  <a:pt x="1325" y="313"/>
                </a:lnTo>
                <a:lnTo>
                  <a:pt x="1303" y="332"/>
                </a:lnTo>
                <a:lnTo>
                  <a:pt x="1279" y="351"/>
                </a:lnTo>
                <a:lnTo>
                  <a:pt x="1253" y="371"/>
                </a:lnTo>
                <a:lnTo>
                  <a:pt x="1227" y="390"/>
                </a:lnTo>
                <a:lnTo>
                  <a:pt x="1200" y="409"/>
                </a:lnTo>
                <a:lnTo>
                  <a:pt x="1172" y="426"/>
                </a:lnTo>
                <a:lnTo>
                  <a:pt x="1145" y="441"/>
                </a:lnTo>
                <a:lnTo>
                  <a:pt x="1117" y="455"/>
                </a:lnTo>
                <a:lnTo>
                  <a:pt x="1091" y="466"/>
                </a:lnTo>
                <a:lnTo>
                  <a:pt x="0" y="140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31" name="Freeform 732"/>
          <p:cNvSpPr/>
          <p:nvPr>
            <p:custDataLst>
              <p:tags r:id="rId689"/>
            </p:custDataLst>
          </p:nvPr>
        </p:nvSpPr>
        <p:spPr>
          <a:xfrm>
            <a:off x="4413250" y="4126230"/>
            <a:ext cx="114300" cy="50800"/>
          </a:xfrm>
          <a:custGeom>
            <a:avLst/>
            <a:gdLst>
              <a:gd name="txL" fmla="*/ 0 w 502"/>
              <a:gd name="txT" fmla="*/ 0 h 223"/>
              <a:gd name="txR" fmla="*/ 502 w 502"/>
              <a:gd name="txB" fmla="*/ 223 h 223"/>
            </a:gdLst>
            <a:ahLst/>
            <a:cxnLst>
              <a:cxn ang="0">
                <a:pos x="51" y="223"/>
              </a:cxn>
              <a:cxn ang="0">
                <a:pos x="502" y="90"/>
              </a:cxn>
              <a:cxn ang="0">
                <a:pos x="229" y="0"/>
              </a:cxn>
              <a:cxn ang="0">
                <a:pos x="6" y="26"/>
              </a:cxn>
              <a:cxn ang="0">
                <a:pos x="0" y="211"/>
              </a:cxn>
              <a:cxn ang="0">
                <a:pos x="51" y="223"/>
              </a:cxn>
            </a:cxnLst>
            <a:rect l="txL" t="txT" r="txR" b="txB"/>
            <a:pathLst>
              <a:path w="502" h="223">
                <a:moveTo>
                  <a:pt x="51" y="223"/>
                </a:moveTo>
                <a:lnTo>
                  <a:pt x="502" y="90"/>
                </a:lnTo>
                <a:lnTo>
                  <a:pt x="229" y="0"/>
                </a:lnTo>
                <a:lnTo>
                  <a:pt x="6" y="26"/>
                </a:lnTo>
                <a:lnTo>
                  <a:pt x="0" y="211"/>
                </a:lnTo>
                <a:lnTo>
                  <a:pt x="51" y="22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32" name="Freeform 733"/>
          <p:cNvSpPr/>
          <p:nvPr>
            <p:custDataLst>
              <p:tags r:id="rId690"/>
            </p:custDataLst>
          </p:nvPr>
        </p:nvSpPr>
        <p:spPr>
          <a:xfrm>
            <a:off x="4119880" y="3908425"/>
            <a:ext cx="60325" cy="241300"/>
          </a:xfrm>
          <a:custGeom>
            <a:avLst/>
            <a:gdLst>
              <a:gd name="txL" fmla="*/ 0 w 267"/>
              <a:gd name="txT" fmla="*/ 0 h 1064"/>
              <a:gd name="txR" fmla="*/ 267 w 267"/>
              <a:gd name="txB" fmla="*/ 1064 h 1064"/>
            </a:gdLst>
            <a:ahLst/>
            <a:cxnLst>
              <a:cxn ang="0">
                <a:pos x="267" y="26"/>
              </a:cxn>
              <a:cxn ang="0">
                <a:pos x="266" y="24"/>
              </a:cxn>
              <a:cxn ang="0">
                <a:pos x="262" y="22"/>
              </a:cxn>
              <a:cxn ang="0">
                <a:pos x="254" y="20"/>
              </a:cxn>
              <a:cxn ang="0">
                <a:pos x="244" y="16"/>
              </a:cxn>
              <a:cxn ang="0">
                <a:pos x="232" y="12"/>
              </a:cxn>
              <a:cxn ang="0">
                <a:pos x="218" y="8"/>
              </a:cxn>
              <a:cxn ang="0">
                <a:pos x="202" y="5"/>
              </a:cxn>
              <a:cxn ang="0">
                <a:pos x="184" y="1"/>
              </a:cxn>
              <a:cxn ang="0">
                <a:pos x="164" y="0"/>
              </a:cxn>
              <a:cxn ang="0">
                <a:pos x="143" y="0"/>
              </a:cxn>
              <a:cxn ang="0">
                <a:pos x="121" y="3"/>
              </a:cxn>
              <a:cxn ang="0">
                <a:pos x="98" y="6"/>
              </a:cxn>
              <a:cxn ang="0">
                <a:pos x="74" y="13"/>
              </a:cxn>
              <a:cxn ang="0">
                <a:pos x="50" y="22"/>
              </a:cxn>
              <a:cxn ang="0">
                <a:pos x="25" y="35"/>
              </a:cxn>
              <a:cxn ang="0">
                <a:pos x="0" y="51"/>
              </a:cxn>
              <a:cxn ang="0">
                <a:pos x="0" y="1064"/>
              </a:cxn>
              <a:cxn ang="0">
                <a:pos x="1" y="1064"/>
              </a:cxn>
              <a:cxn ang="0">
                <a:pos x="7" y="1064"/>
              </a:cxn>
              <a:cxn ang="0">
                <a:pos x="15" y="1063"/>
              </a:cxn>
              <a:cxn ang="0">
                <a:pos x="25" y="1062"/>
              </a:cxn>
              <a:cxn ang="0">
                <a:pos x="37" y="1060"/>
              </a:cxn>
              <a:cxn ang="0">
                <a:pos x="52" y="1057"/>
              </a:cxn>
              <a:cxn ang="0">
                <a:pos x="69" y="1054"/>
              </a:cxn>
              <a:cxn ang="0">
                <a:pos x="88" y="1049"/>
              </a:cxn>
              <a:cxn ang="0">
                <a:pos x="108" y="1044"/>
              </a:cxn>
              <a:cxn ang="0">
                <a:pos x="129" y="1037"/>
              </a:cxn>
              <a:cxn ang="0">
                <a:pos x="152" y="1029"/>
              </a:cxn>
              <a:cxn ang="0">
                <a:pos x="175" y="1018"/>
              </a:cxn>
              <a:cxn ang="0">
                <a:pos x="198" y="1007"/>
              </a:cxn>
              <a:cxn ang="0">
                <a:pos x="222" y="994"/>
              </a:cxn>
              <a:cxn ang="0">
                <a:pos x="244" y="979"/>
              </a:cxn>
              <a:cxn ang="0">
                <a:pos x="267" y="962"/>
              </a:cxn>
              <a:cxn ang="0">
                <a:pos x="267" y="26"/>
              </a:cxn>
            </a:cxnLst>
            <a:rect l="txL" t="txT" r="txR" b="txB"/>
            <a:pathLst>
              <a:path w="267" h="1064">
                <a:moveTo>
                  <a:pt x="267" y="26"/>
                </a:moveTo>
                <a:lnTo>
                  <a:pt x="266" y="24"/>
                </a:lnTo>
                <a:lnTo>
                  <a:pt x="262" y="22"/>
                </a:lnTo>
                <a:lnTo>
                  <a:pt x="254" y="20"/>
                </a:lnTo>
                <a:lnTo>
                  <a:pt x="244" y="16"/>
                </a:lnTo>
                <a:lnTo>
                  <a:pt x="232" y="12"/>
                </a:lnTo>
                <a:lnTo>
                  <a:pt x="218" y="8"/>
                </a:lnTo>
                <a:lnTo>
                  <a:pt x="202" y="5"/>
                </a:lnTo>
                <a:lnTo>
                  <a:pt x="184" y="1"/>
                </a:lnTo>
                <a:lnTo>
                  <a:pt x="164" y="0"/>
                </a:lnTo>
                <a:lnTo>
                  <a:pt x="143" y="0"/>
                </a:lnTo>
                <a:lnTo>
                  <a:pt x="121" y="3"/>
                </a:lnTo>
                <a:lnTo>
                  <a:pt x="98" y="6"/>
                </a:lnTo>
                <a:lnTo>
                  <a:pt x="74" y="13"/>
                </a:lnTo>
                <a:lnTo>
                  <a:pt x="50" y="22"/>
                </a:lnTo>
                <a:lnTo>
                  <a:pt x="25" y="35"/>
                </a:lnTo>
                <a:lnTo>
                  <a:pt x="0" y="51"/>
                </a:lnTo>
                <a:lnTo>
                  <a:pt x="0" y="1064"/>
                </a:lnTo>
                <a:lnTo>
                  <a:pt x="1" y="1064"/>
                </a:lnTo>
                <a:lnTo>
                  <a:pt x="7" y="1064"/>
                </a:lnTo>
                <a:lnTo>
                  <a:pt x="15" y="1063"/>
                </a:lnTo>
                <a:lnTo>
                  <a:pt x="25" y="1062"/>
                </a:lnTo>
                <a:lnTo>
                  <a:pt x="37" y="1060"/>
                </a:lnTo>
                <a:lnTo>
                  <a:pt x="52" y="1057"/>
                </a:lnTo>
                <a:lnTo>
                  <a:pt x="69" y="1054"/>
                </a:lnTo>
                <a:lnTo>
                  <a:pt x="88" y="1049"/>
                </a:lnTo>
                <a:lnTo>
                  <a:pt x="108" y="1044"/>
                </a:lnTo>
                <a:lnTo>
                  <a:pt x="129" y="1037"/>
                </a:lnTo>
                <a:lnTo>
                  <a:pt x="152" y="1029"/>
                </a:lnTo>
                <a:lnTo>
                  <a:pt x="175" y="1018"/>
                </a:lnTo>
                <a:lnTo>
                  <a:pt x="198" y="1007"/>
                </a:lnTo>
                <a:lnTo>
                  <a:pt x="222" y="994"/>
                </a:lnTo>
                <a:lnTo>
                  <a:pt x="244" y="979"/>
                </a:lnTo>
                <a:lnTo>
                  <a:pt x="267" y="962"/>
                </a:lnTo>
                <a:lnTo>
                  <a:pt x="267" y="2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33" name="Freeform 734"/>
          <p:cNvSpPr/>
          <p:nvPr>
            <p:custDataLst>
              <p:tags r:id="rId691"/>
            </p:custDataLst>
          </p:nvPr>
        </p:nvSpPr>
        <p:spPr>
          <a:xfrm>
            <a:off x="4121150" y="3911600"/>
            <a:ext cx="52705" cy="203200"/>
          </a:xfrm>
          <a:custGeom>
            <a:avLst/>
            <a:gdLst>
              <a:gd name="txL" fmla="*/ 0 w 228"/>
              <a:gd name="txT" fmla="*/ 0 h 898"/>
              <a:gd name="txR" fmla="*/ 228 w 228"/>
              <a:gd name="txB" fmla="*/ 898 h 898"/>
            </a:gdLst>
            <a:ahLst/>
            <a:cxnLst>
              <a:cxn ang="0">
                <a:pos x="228" y="21"/>
              </a:cxn>
              <a:cxn ang="0">
                <a:pos x="227" y="20"/>
              </a:cxn>
              <a:cxn ang="0">
                <a:pos x="224" y="19"/>
              </a:cxn>
              <a:cxn ang="0">
                <a:pos x="217" y="17"/>
              </a:cxn>
              <a:cxn ang="0">
                <a:pos x="209" y="13"/>
              </a:cxn>
              <a:cxn ang="0">
                <a:pos x="199" y="10"/>
              </a:cxn>
              <a:cxn ang="0">
                <a:pos x="186" y="6"/>
              </a:cxn>
              <a:cxn ang="0">
                <a:pos x="172" y="4"/>
              </a:cxn>
              <a:cxn ang="0">
                <a:pos x="157" y="2"/>
              </a:cxn>
              <a:cxn ang="0">
                <a:pos x="140" y="0"/>
              </a:cxn>
              <a:cxn ang="0">
                <a:pos x="122" y="0"/>
              </a:cxn>
              <a:cxn ang="0">
                <a:pos x="104" y="2"/>
              </a:cxn>
              <a:cxn ang="0">
                <a:pos x="83" y="5"/>
              </a:cxn>
              <a:cxn ang="0">
                <a:pos x="64" y="11"/>
              </a:cxn>
              <a:cxn ang="0">
                <a:pos x="42" y="19"/>
              </a:cxn>
              <a:cxn ang="0">
                <a:pos x="21" y="29"/>
              </a:cxn>
              <a:cxn ang="0">
                <a:pos x="0" y="43"/>
              </a:cxn>
              <a:cxn ang="0">
                <a:pos x="0" y="898"/>
              </a:cxn>
              <a:cxn ang="0">
                <a:pos x="1" y="898"/>
              </a:cxn>
              <a:cxn ang="0">
                <a:pos x="5" y="898"/>
              </a:cxn>
              <a:cxn ang="0">
                <a:pos x="12" y="897"/>
              </a:cxn>
              <a:cxn ang="0">
                <a:pos x="21" y="896"/>
              </a:cxn>
              <a:cxn ang="0">
                <a:pos x="32" y="894"/>
              </a:cxn>
              <a:cxn ang="0">
                <a:pos x="45" y="892"/>
              </a:cxn>
              <a:cxn ang="0">
                <a:pos x="59" y="889"/>
              </a:cxn>
              <a:cxn ang="0">
                <a:pos x="75" y="884"/>
              </a:cxn>
              <a:cxn ang="0">
                <a:pos x="92" y="879"/>
              </a:cxn>
              <a:cxn ang="0">
                <a:pos x="111" y="874"/>
              </a:cxn>
              <a:cxn ang="0">
                <a:pos x="130" y="867"/>
              </a:cxn>
              <a:cxn ang="0">
                <a:pos x="149" y="858"/>
              </a:cxn>
              <a:cxn ang="0">
                <a:pos x="169" y="848"/>
              </a:cxn>
              <a:cxn ang="0">
                <a:pos x="190" y="837"/>
              </a:cxn>
              <a:cxn ang="0">
                <a:pos x="209" y="824"/>
              </a:cxn>
              <a:cxn ang="0">
                <a:pos x="228" y="809"/>
              </a:cxn>
              <a:cxn ang="0">
                <a:pos x="228" y="21"/>
              </a:cxn>
            </a:cxnLst>
            <a:rect l="txL" t="txT" r="txR" b="txB"/>
            <a:pathLst>
              <a:path w="228" h="898">
                <a:moveTo>
                  <a:pt x="228" y="21"/>
                </a:moveTo>
                <a:lnTo>
                  <a:pt x="227" y="20"/>
                </a:lnTo>
                <a:lnTo>
                  <a:pt x="224" y="19"/>
                </a:lnTo>
                <a:lnTo>
                  <a:pt x="217" y="17"/>
                </a:lnTo>
                <a:lnTo>
                  <a:pt x="209" y="13"/>
                </a:lnTo>
                <a:lnTo>
                  <a:pt x="199" y="10"/>
                </a:lnTo>
                <a:lnTo>
                  <a:pt x="186" y="6"/>
                </a:lnTo>
                <a:lnTo>
                  <a:pt x="172" y="4"/>
                </a:lnTo>
                <a:lnTo>
                  <a:pt x="157" y="2"/>
                </a:lnTo>
                <a:lnTo>
                  <a:pt x="140" y="0"/>
                </a:lnTo>
                <a:lnTo>
                  <a:pt x="122" y="0"/>
                </a:lnTo>
                <a:lnTo>
                  <a:pt x="104" y="2"/>
                </a:lnTo>
                <a:lnTo>
                  <a:pt x="83" y="5"/>
                </a:lnTo>
                <a:lnTo>
                  <a:pt x="64" y="11"/>
                </a:lnTo>
                <a:lnTo>
                  <a:pt x="42" y="19"/>
                </a:lnTo>
                <a:lnTo>
                  <a:pt x="21" y="29"/>
                </a:lnTo>
                <a:lnTo>
                  <a:pt x="0" y="43"/>
                </a:lnTo>
                <a:lnTo>
                  <a:pt x="0" y="898"/>
                </a:lnTo>
                <a:lnTo>
                  <a:pt x="1" y="898"/>
                </a:lnTo>
                <a:lnTo>
                  <a:pt x="5" y="898"/>
                </a:lnTo>
                <a:lnTo>
                  <a:pt x="12" y="897"/>
                </a:lnTo>
                <a:lnTo>
                  <a:pt x="21" y="896"/>
                </a:lnTo>
                <a:lnTo>
                  <a:pt x="32" y="894"/>
                </a:lnTo>
                <a:lnTo>
                  <a:pt x="45" y="892"/>
                </a:lnTo>
                <a:lnTo>
                  <a:pt x="59" y="889"/>
                </a:lnTo>
                <a:lnTo>
                  <a:pt x="75" y="884"/>
                </a:lnTo>
                <a:lnTo>
                  <a:pt x="92" y="879"/>
                </a:lnTo>
                <a:lnTo>
                  <a:pt x="111" y="874"/>
                </a:lnTo>
                <a:lnTo>
                  <a:pt x="130" y="867"/>
                </a:lnTo>
                <a:lnTo>
                  <a:pt x="149" y="858"/>
                </a:lnTo>
                <a:lnTo>
                  <a:pt x="169" y="848"/>
                </a:lnTo>
                <a:lnTo>
                  <a:pt x="190" y="837"/>
                </a:lnTo>
                <a:lnTo>
                  <a:pt x="209" y="824"/>
                </a:lnTo>
                <a:lnTo>
                  <a:pt x="228" y="809"/>
                </a:lnTo>
                <a:lnTo>
                  <a:pt x="228" y="21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34" name="Freeform 735"/>
          <p:cNvSpPr/>
          <p:nvPr>
            <p:custDataLst>
              <p:tags r:id="rId692"/>
            </p:custDataLst>
          </p:nvPr>
        </p:nvSpPr>
        <p:spPr>
          <a:xfrm>
            <a:off x="4123055" y="3913505"/>
            <a:ext cx="43180" cy="165100"/>
          </a:xfrm>
          <a:custGeom>
            <a:avLst/>
            <a:gdLst>
              <a:gd name="txL" fmla="*/ 0 w 192"/>
              <a:gd name="txT" fmla="*/ 0 h 729"/>
              <a:gd name="txR" fmla="*/ 192 w 192"/>
              <a:gd name="txB" fmla="*/ 729 h 729"/>
            </a:gdLst>
            <a:ahLst/>
            <a:cxnLst>
              <a:cxn ang="0">
                <a:pos x="192" y="17"/>
              </a:cxn>
              <a:cxn ang="0">
                <a:pos x="191" y="17"/>
              </a:cxn>
              <a:cxn ang="0">
                <a:pos x="187" y="15"/>
              </a:cxn>
              <a:cxn ang="0">
                <a:pos x="183" y="12"/>
              </a:cxn>
              <a:cxn ang="0">
                <a:pos x="176" y="10"/>
              </a:cxn>
              <a:cxn ang="0">
                <a:pos x="167" y="8"/>
              </a:cxn>
              <a:cxn ang="0">
                <a:pos x="156" y="4"/>
              </a:cxn>
              <a:cxn ang="0">
                <a:pos x="145" y="2"/>
              </a:cxn>
              <a:cxn ang="0">
                <a:pos x="132" y="0"/>
              </a:cxn>
              <a:cxn ang="0">
                <a:pos x="117" y="0"/>
              </a:cxn>
              <a:cxn ang="0">
                <a:pos x="102" y="0"/>
              </a:cxn>
              <a:cxn ang="0">
                <a:pos x="86" y="1"/>
              </a:cxn>
              <a:cxn ang="0">
                <a:pos x="70" y="3"/>
              </a:cxn>
              <a:cxn ang="0">
                <a:pos x="53" y="8"/>
              </a:cxn>
              <a:cxn ang="0">
                <a:pos x="35" y="15"/>
              </a:cxn>
              <a:cxn ang="0">
                <a:pos x="18" y="24"/>
              </a:cxn>
              <a:cxn ang="0">
                <a:pos x="0" y="35"/>
              </a:cxn>
              <a:cxn ang="0">
                <a:pos x="0" y="729"/>
              </a:cxn>
              <a:cxn ang="0">
                <a:pos x="1" y="729"/>
              </a:cxn>
              <a:cxn ang="0">
                <a:pos x="4" y="729"/>
              </a:cxn>
              <a:cxn ang="0">
                <a:pos x="10" y="728"/>
              </a:cxn>
              <a:cxn ang="0">
                <a:pos x="18" y="727"/>
              </a:cxn>
              <a:cxn ang="0">
                <a:pos x="27" y="726"/>
              </a:cxn>
              <a:cxn ang="0">
                <a:pos x="37" y="725"/>
              </a:cxn>
              <a:cxn ang="0">
                <a:pos x="50" y="721"/>
              </a:cxn>
              <a:cxn ang="0">
                <a:pos x="64" y="719"/>
              </a:cxn>
              <a:cxn ang="0">
                <a:pos x="77" y="714"/>
              </a:cxn>
              <a:cxn ang="0">
                <a:pos x="92" y="710"/>
              </a:cxn>
              <a:cxn ang="0">
                <a:pos x="108" y="704"/>
              </a:cxn>
              <a:cxn ang="0">
                <a:pos x="125" y="697"/>
              </a:cxn>
              <a:cxn ang="0">
                <a:pos x="141" y="689"/>
              </a:cxn>
              <a:cxn ang="0">
                <a:pos x="159" y="680"/>
              </a:cxn>
              <a:cxn ang="0">
                <a:pos x="176" y="668"/>
              </a:cxn>
              <a:cxn ang="0">
                <a:pos x="192" y="657"/>
              </a:cxn>
              <a:cxn ang="0">
                <a:pos x="192" y="17"/>
              </a:cxn>
            </a:cxnLst>
            <a:rect l="txL" t="txT" r="txR" b="txB"/>
            <a:pathLst>
              <a:path w="192" h="729">
                <a:moveTo>
                  <a:pt x="192" y="17"/>
                </a:moveTo>
                <a:lnTo>
                  <a:pt x="191" y="17"/>
                </a:lnTo>
                <a:lnTo>
                  <a:pt x="187" y="15"/>
                </a:lnTo>
                <a:lnTo>
                  <a:pt x="183" y="12"/>
                </a:lnTo>
                <a:lnTo>
                  <a:pt x="176" y="10"/>
                </a:lnTo>
                <a:lnTo>
                  <a:pt x="167" y="8"/>
                </a:lnTo>
                <a:lnTo>
                  <a:pt x="156" y="4"/>
                </a:lnTo>
                <a:lnTo>
                  <a:pt x="145" y="2"/>
                </a:lnTo>
                <a:lnTo>
                  <a:pt x="132" y="0"/>
                </a:lnTo>
                <a:lnTo>
                  <a:pt x="117" y="0"/>
                </a:lnTo>
                <a:lnTo>
                  <a:pt x="102" y="0"/>
                </a:lnTo>
                <a:lnTo>
                  <a:pt x="86" y="1"/>
                </a:lnTo>
                <a:lnTo>
                  <a:pt x="70" y="3"/>
                </a:lnTo>
                <a:lnTo>
                  <a:pt x="53" y="8"/>
                </a:lnTo>
                <a:lnTo>
                  <a:pt x="35" y="15"/>
                </a:lnTo>
                <a:lnTo>
                  <a:pt x="18" y="24"/>
                </a:lnTo>
                <a:lnTo>
                  <a:pt x="0" y="35"/>
                </a:lnTo>
                <a:lnTo>
                  <a:pt x="0" y="729"/>
                </a:lnTo>
                <a:lnTo>
                  <a:pt x="1" y="729"/>
                </a:lnTo>
                <a:lnTo>
                  <a:pt x="4" y="729"/>
                </a:lnTo>
                <a:lnTo>
                  <a:pt x="10" y="728"/>
                </a:lnTo>
                <a:lnTo>
                  <a:pt x="18" y="727"/>
                </a:lnTo>
                <a:lnTo>
                  <a:pt x="27" y="726"/>
                </a:lnTo>
                <a:lnTo>
                  <a:pt x="37" y="725"/>
                </a:lnTo>
                <a:lnTo>
                  <a:pt x="50" y="721"/>
                </a:lnTo>
                <a:lnTo>
                  <a:pt x="64" y="719"/>
                </a:lnTo>
                <a:lnTo>
                  <a:pt x="77" y="714"/>
                </a:lnTo>
                <a:lnTo>
                  <a:pt x="92" y="710"/>
                </a:lnTo>
                <a:lnTo>
                  <a:pt x="108" y="704"/>
                </a:lnTo>
                <a:lnTo>
                  <a:pt x="125" y="697"/>
                </a:lnTo>
                <a:lnTo>
                  <a:pt x="141" y="689"/>
                </a:lnTo>
                <a:lnTo>
                  <a:pt x="159" y="680"/>
                </a:lnTo>
                <a:lnTo>
                  <a:pt x="176" y="668"/>
                </a:lnTo>
                <a:lnTo>
                  <a:pt x="192" y="657"/>
                </a:lnTo>
                <a:lnTo>
                  <a:pt x="192" y="17"/>
                </a:lnTo>
                <a:close/>
              </a:path>
            </a:pathLst>
          </a:cu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35" name="Freeform 736"/>
          <p:cNvSpPr/>
          <p:nvPr>
            <p:custDataLst>
              <p:tags r:id="rId693"/>
            </p:custDataLst>
          </p:nvPr>
        </p:nvSpPr>
        <p:spPr>
          <a:xfrm>
            <a:off x="4124325" y="3914775"/>
            <a:ext cx="34925" cy="128905"/>
          </a:xfrm>
          <a:custGeom>
            <a:avLst/>
            <a:gdLst>
              <a:gd name="txL" fmla="*/ 0 w 156"/>
              <a:gd name="txT" fmla="*/ 0 h 564"/>
              <a:gd name="txR" fmla="*/ 156 w 156"/>
              <a:gd name="txB" fmla="*/ 564 h 564"/>
            </a:gdLst>
            <a:ahLst/>
            <a:cxnLst>
              <a:cxn ang="0">
                <a:pos x="156" y="15"/>
              </a:cxn>
              <a:cxn ang="0">
                <a:pos x="153" y="14"/>
              </a:cxn>
              <a:cxn ang="0">
                <a:pos x="142" y="9"/>
              </a:cxn>
              <a:cxn ang="0">
                <a:pos x="127" y="4"/>
              </a:cxn>
              <a:cxn ang="0">
                <a:pos x="108" y="1"/>
              </a:cxn>
              <a:cxn ang="0">
                <a:pos x="84" y="0"/>
              </a:cxn>
              <a:cxn ang="0">
                <a:pos x="58" y="3"/>
              </a:cxn>
              <a:cxn ang="0">
                <a:pos x="29" y="12"/>
              </a:cxn>
              <a:cxn ang="0">
                <a:pos x="0" y="28"/>
              </a:cxn>
              <a:cxn ang="0">
                <a:pos x="0" y="564"/>
              </a:cxn>
              <a:cxn ang="0">
                <a:pos x="4" y="564"/>
              </a:cxn>
              <a:cxn ang="0">
                <a:pos x="15" y="563"/>
              </a:cxn>
              <a:cxn ang="0">
                <a:pos x="31" y="560"/>
              </a:cxn>
              <a:cxn ang="0">
                <a:pos x="52" y="555"/>
              </a:cxn>
              <a:cxn ang="0">
                <a:pos x="76" y="548"/>
              </a:cxn>
              <a:cxn ang="0">
                <a:pos x="102" y="537"/>
              </a:cxn>
              <a:cxn ang="0">
                <a:pos x="128" y="524"/>
              </a:cxn>
              <a:cxn ang="0">
                <a:pos x="156" y="505"/>
              </a:cxn>
              <a:cxn ang="0">
                <a:pos x="156" y="15"/>
              </a:cxn>
            </a:cxnLst>
            <a:rect l="txL" t="txT" r="txR" b="txB"/>
            <a:pathLst>
              <a:path w="156" h="564">
                <a:moveTo>
                  <a:pt x="156" y="15"/>
                </a:moveTo>
                <a:lnTo>
                  <a:pt x="153" y="14"/>
                </a:lnTo>
                <a:lnTo>
                  <a:pt x="142" y="9"/>
                </a:lnTo>
                <a:lnTo>
                  <a:pt x="127" y="4"/>
                </a:lnTo>
                <a:lnTo>
                  <a:pt x="108" y="1"/>
                </a:lnTo>
                <a:lnTo>
                  <a:pt x="84" y="0"/>
                </a:lnTo>
                <a:lnTo>
                  <a:pt x="58" y="3"/>
                </a:lnTo>
                <a:lnTo>
                  <a:pt x="29" y="12"/>
                </a:lnTo>
                <a:lnTo>
                  <a:pt x="0" y="28"/>
                </a:lnTo>
                <a:lnTo>
                  <a:pt x="0" y="564"/>
                </a:lnTo>
                <a:lnTo>
                  <a:pt x="4" y="564"/>
                </a:lnTo>
                <a:lnTo>
                  <a:pt x="15" y="563"/>
                </a:lnTo>
                <a:lnTo>
                  <a:pt x="31" y="560"/>
                </a:lnTo>
                <a:lnTo>
                  <a:pt x="52" y="555"/>
                </a:lnTo>
                <a:lnTo>
                  <a:pt x="76" y="548"/>
                </a:lnTo>
                <a:lnTo>
                  <a:pt x="102" y="537"/>
                </a:lnTo>
                <a:lnTo>
                  <a:pt x="128" y="524"/>
                </a:lnTo>
                <a:lnTo>
                  <a:pt x="156" y="505"/>
                </a:lnTo>
                <a:lnTo>
                  <a:pt x="156" y="15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36" name="Freeform 737"/>
          <p:cNvSpPr/>
          <p:nvPr>
            <p:custDataLst>
              <p:tags r:id="rId694"/>
            </p:custDataLst>
          </p:nvPr>
        </p:nvSpPr>
        <p:spPr>
          <a:xfrm>
            <a:off x="4126230" y="3917950"/>
            <a:ext cx="27305" cy="88900"/>
          </a:xfrm>
          <a:custGeom>
            <a:avLst/>
            <a:gdLst>
              <a:gd name="txL" fmla="*/ 0 w 117"/>
              <a:gd name="txT" fmla="*/ 0 h 396"/>
              <a:gd name="txR" fmla="*/ 117 w 117"/>
              <a:gd name="txB" fmla="*/ 396 h 396"/>
            </a:gdLst>
            <a:ahLst/>
            <a:cxnLst>
              <a:cxn ang="0">
                <a:pos x="117" y="10"/>
              </a:cxn>
              <a:cxn ang="0">
                <a:pos x="115" y="9"/>
              </a:cxn>
              <a:cxn ang="0">
                <a:pos x="107" y="6"/>
              </a:cxn>
              <a:cxn ang="0">
                <a:pos x="95" y="2"/>
              </a:cxn>
              <a:cxn ang="0">
                <a:pos x="80" y="0"/>
              </a:cxn>
              <a:cxn ang="0">
                <a:pos x="63" y="0"/>
              </a:cxn>
              <a:cxn ang="0">
                <a:pos x="43" y="2"/>
              </a:cxn>
              <a:cxn ang="0">
                <a:pos x="22" y="9"/>
              </a:cxn>
              <a:cxn ang="0">
                <a:pos x="0" y="22"/>
              </a:cxn>
              <a:cxn ang="0">
                <a:pos x="0" y="396"/>
              </a:cxn>
              <a:cxn ang="0">
                <a:pos x="3" y="396"/>
              </a:cxn>
              <a:cxn ang="0">
                <a:pos x="11" y="395"/>
              </a:cxn>
              <a:cxn ang="0">
                <a:pos x="23" y="393"/>
              </a:cxn>
              <a:cxn ang="0">
                <a:pos x="39" y="389"/>
              </a:cxn>
              <a:cxn ang="0">
                <a:pos x="58" y="385"/>
              </a:cxn>
              <a:cxn ang="0">
                <a:pos x="77" y="377"/>
              </a:cxn>
              <a:cxn ang="0">
                <a:pos x="96" y="365"/>
              </a:cxn>
              <a:cxn ang="0">
                <a:pos x="117" y="351"/>
              </a:cxn>
              <a:cxn ang="0">
                <a:pos x="117" y="10"/>
              </a:cxn>
            </a:cxnLst>
            <a:rect l="txL" t="txT" r="txR" b="txB"/>
            <a:pathLst>
              <a:path w="117" h="396">
                <a:moveTo>
                  <a:pt x="117" y="10"/>
                </a:moveTo>
                <a:lnTo>
                  <a:pt x="115" y="9"/>
                </a:lnTo>
                <a:lnTo>
                  <a:pt x="107" y="6"/>
                </a:lnTo>
                <a:lnTo>
                  <a:pt x="95" y="2"/>
                </a:lnTo>
                <a:lnTo>
                  <a:pt x="80" y="0"/>
                </a:lnTo>
                <a:lnTo>
                  <a:pt x="63" y="0"/>
                </a:lnTo>
                <a:lnTo>
                  <a:pt x="43" y="2"/>
                </a:lnTo>
                <a:lnTo>
                  <a:pt x="22" y="9"/>
                </a:lnTo>
                <a:lnTo>
                  <a:pt x="0" y="22"/>
                </a:lnTo>
                <a:lnTo>
                  <a:pt x="0" y="396"/>
                </a:lnTo>
                <a:lnTo>
                  <a:pt x="3" y="396"/>
                </a:lnTo>
                <a:lnTo>
                  <a:pt x="11" y="395"/>
                </a:lnTo>
                <a:lnTo>
                  <a:pt x="23" y="393"/>
                </a:lnTo>
                <a:lnTo>
                  <a:pt x="39" y="389"/>
                </a:lnTo>
                <a:lnTo>
                  <a:pt x="58" y="385"/>
                </a:lnTo>
                <a:lnTo>
                  <a:pt x="77" y="377"/>
                </a:lnTo>
                <a:lnTo>
                  <a:pt x="96" y="365"/>
                </a:lnTo>
                <a:lnTo>
                  <a:pt x="117" y="351"/>
                </a:lnTo>
                <a:lnTo>
                  <a:pt x="117" y="10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37" name="Freeform 738"/>
          <p:cNvSpPr/>
          <p:nvPr>
            <p:custDataLst>
              <p:tags r:id="rId695"/>
            </p:custDataLst>
          </p:nvPr>
        </p:nvSpPr>
        <p:spPr>
          <a:xfrm>
            <a:off x="4127500" y="3919855"/>
            <a:ext cx="17780" cy="52705"/>
          </a:xfrm>
          <a:custGeom>
            <a:avLst/>
            <a:gdLst>
              <a:gd name="txL" fmla="*/ 0 w 80"/>
              <a:gd name="txT" fmla="*/ 0 h 230"/>
              <a:gd name="txR" fmla="*/ 80 w 80"/>
              <a:gd name="txB" fmla="*/ 230 h 230"/>
            </a:gdLst>
            <a:ahLst/>
            <a:cxnLst>
              <a:cxn ang="0">
                <a:pos x="80" y="7"/>
              </a:cxn>
              <a:cxn ang="0">
                <a:pos x="78" y="6"/>
              </a:cxn>
              <a:cxn ang="0">
                <a:pos x="73" y="5"/>
              </a:cxn>
              <a:cxn ang="0">
                <a:pos x="65" y="2"/>
              </a:cxn>
              <a:cxn ang="0">
                <a:pos x="55" y="0"/>
              </a:cxn>
              <a:cxn ang="0">
                <a:pos x="44" y="0"/>
              </a:cxn>
              <a:cxn ang="0">
                <a:pos x="30" y="1"/>
              </a:cxn>
              <a:cxn ang="0">
                <a:pos x="15" y="7"/>
              </a:cxn>
              <a:cxn ang="0">
                <a:pos x="0" y="15"/>
              </a:cxn>
              <a:cxn ang="0">
                <a:pos x="0" y="230"/>
              </a:cxn>
              <a:cxn ang="0">
                <a:pos x="3" y="230"/>
              </a:cxn>
              <a:cxn ang="0">
                <a:pos x="7" y="229"/>
              </a:cxn>
              <a:cxn ang="0">
                <a:pos x="16" y="228"/>
              </a:cxn>
              <a:cxn ang="0">
                <a:pos x="27" y="225"/>
              </a:cxn>
              <a:cxn ang="0">
                <a:pos x="39" y="222"/>
              </a:cxn>
              <a:cxn ang="0">
                <a:pos x="53" y="216"/>
              </a:cxn>
              <a:cxn ang="0">
                <a:pos x="67" y="208"/>
              </a:cxn>
              <a:cxn ang="0">
                <a:pos x="80" y="199"/>
              </a:cxn>
              <a:cxn ang="0">
                <a:pos x="80" y="7"/>
              </a:cxn>
            </a:cxnLst>
            <a:rect l="txL" t="txT" r="txR" b="txB"/>
            <a:pathLst>
              <a:path w="80" h="230">
                <a:moveTo>
                  <a:pt x="80" y="7"/>
                </a:moveTo>
                <a:lnTo>
                  <a:pt x="78" y="6"/>
                </a:lnTo>
                <a:lnTo>
                  <a:pt x="73" y="5"/>
                </a:lnTo>
                <a:lnTo>
                  <a:pt x="65" y="2"/>
                </a:lnTo>
                <a:lnTo>
                  <a:pt x="55" y="0"/>
                </a:lnTo>
                <a:lnTo>
                  <a:pt x="44" y="0"/>
                </a:lnTo>
                <a:lnTo>
                  <a:pt x="30" y="1"/>
                </a:lnTo>
                <a:lnTo>
                  <a:pt x="15" y="7"/>
                </a:lnTo>
                <a:lnTo>
                  <a:pt x="0" y="15"/>
                </a:lnTo>
                <a:lnTo>
                  <a:pt x="0" y="230"/>
                </a:lnTo>
                <a:lnTo>
                  <a:pt x="3" y="230"/>
                </a:lnTo>
                <a:lnTo>
                  <a:pt x="7" y="229"/>
                </a:lnTo>
                <a:lnTo>
                  <a:pt x="16" y="228"/>
                </a:lnTo>
                <a:lnTo>
                  <a:pt x="27" y="225"/>
                </a:lnTo>
                <a:lnTo>
                  <a:pt x="39" y="222"/>
                </a:lnTo>
                <a:lnTo>
                  <a:pt x="53" y="216"/>
                </a:lnTo>
                <a:lnTo>
                  <a:pt x="67" y="208"/>
                </a:lnTo>
                <a:lnTo>
                  <a:pt x="80" y="199"/>
                </a:lnTo>
                <a:lnTo>
                  <a:pt x="80" y="7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38" name="Freeform 739"/>
          <p:cNvSpPr/>
          <p:nvPr>
            <p:custDataLst>
              <p:tags r:id="rId696"/>
            </p:custDataLst>
          </p:nvPr>
        </p:nvSpPr>
        <p:spPr>
          <a:xfrm>
            <a:off x="4346575" y="4069080"/>
            <a:ext cx="25400" cy="27305"/>
          </a:xfrm>
          <a:custGeom>
            <a:avLst/>
            <a:gdLst>
              <a:gd name="txL" fmla="*/ 0 w 117"/>
              <a:gd name="txT" fmla="*/ 0 h 117"/>
              <a:gd name="txR" fmla="*/ 117 w 117"/>
              <a:gd name="txB" fmla="*/ 117 h 117"/>
            </a:gdLst>
            <a:ahLst/>
            <a:cxnLst>
              <a:cxn ang="0">
                <a:pos x="58" y="117"/>
              </a:cxn>
              <a:cxn ang="0">
                <a:pos x="70" y="116"/>
              </a:cxn>
              <a:cxn ang="0">
                <a:pos x="81" y="112"/>
              </a:cxn>
              <a:cxn ang="0">
                <a:pos x="90" y="106"/>
              </a:cxn>
              <a:cxn ang="0">
                <a:pos x="100" y="100"/>
              </a:cxn>
              <a:cxn ang="0">
                <a:pos x="106" y="90"/>
              </a:cxn>
              <a:cxn ang="0">
                <a:pos x="112" y="81"/>
              </a:cxn>
              <a:cxn ang="0">
                <a:pos x="116" y="70"/>
              </a:cxn>
              <a:cxn ang="0">
                <a:pos x="117" y="58"/>
              </a:cxn>
              <a:cxn ang="0">
                <a:pos x="116" y="46"/>
              </a:cxn>
              <a:cxn ang="0">
                <a:pos x="112" y="35"/>
              </a:cxn>
              <a:cxn ang="0">
                <a:pos x="106" y="25"/>
              </a:cxn>
              <a:cxn ang="0">
                <a:pos x="100" y="17"/>
              </a:cxn>
              <a:cxn ang="0">
                <a:pos x="90" y="9"/>
              </a:cxn>
              <a:cxn ang="0">
                <a:pos x="81" y="4"/>
              </a:cxn>
              <a:cxn ang="0">
                <a:pos x="70" y="1"/>
              </a:cxn>
              <a:cxn ang="0">
                <a:pos x="58" y="0"/>
              </a:cxn>
              <a:cxn ang="0">
                <a:pos x="47" y="1"/>
              </a:cxn>
              <a:cxn ang="0">
                <a:pos x="36" y="4"/>
              </a:cxn>
              <a:cxn ang="0">
                <a:pos x="26" y="9"/>
              </a:cxn>
              <a:cxn ang="0">
                <a:pos x="17" y="17"/>
              </a:cxn>
              <a:cxn ang="0">
                <a:pos x="10" y="25"/>
              </a:cxn>
              <a:cxn ang="0">
                <a:pos x="5" y="35"/>
              </a:cxn>
              <a:cxn ang="0">
                <a:pos x="1" y="46"/>
              </a:cxn>
              <a:cxn ang="0">
                <a:pos x="0" y="58"/>
              </a:cxn>
              <a:cxn ang="0">
                <a:pos x="1" y="70"/>
              </a:cxn>
              <a:cxn ang="0">
                <a:pos x="5" y="81"/>
              </a:cxn>
              <a:cxn ang="0">
                <a:pos x="10" y="90"/>
              </a:cxn>
              <a:cxn ang="0">
                <a:pos x="17" y="100"/>
              </a:cxn>
              <a:cxn ang="0">
                <a:pos x="26" y="106"/>
              </a:cxn>
              <a:cxn ang="0">
                <a:pos x="36" y="112"/>
              </a:cxn>
              <a:cxn ang="0">
                <a:pos x="47" y="116"/>
              </a:cxn>
              <a:cxn ang="0">
                <a:pos x="58" y="117"/>
              </a:cxn>
            </a:cxnLst>
            <a:rect l="txL" t="txT" r="txR" b="txB"/>
            <a:pathLst>
              <a:path w="117" h="117">
                <a:moveTo>
                  <a:pt x="58" y="117"/>
                </a:moveTo>
                <a:lnTo>
                  <a:pt x="70" y="116"/>
                </a:lnTo>
                <a:lnTo>
                  <a:pt x="81" y="112"/>
                </a:lnTo>
                <a:lnTo>
                  <a:pt x="90" y="106"/>
                </a:lnTo>
                <a:lnTo>
                  <a:pt x="100" y="100"/>
                </a:lnTo>
                <a:lnTo>
                  <a:pt x="106" y="90"/>
                </a:lnTo>
                <a:lnTo>
                  <a:pt x="112" y="81"/>
                </a:lnTo>
                <a:lnTo>
                  <a:pt x="116" y="70"/>
                </a:lnTo>
                <a:lnTo>
                  <a:pt x="117" y="58"/>
                </a:lnTo>
                <a:lnTo>
                  <a:pt x="116" y="46"/>
                </a:lnTo>
                <a:lnTo>
                  <a:pt x="112" y="35"/>
                </a:lnTo>
                <a:lnTo>
                  <a:pt x="106" y="25"/>
                </a:lnTo>
                <a:lnTo>
                  <a:pt x="100" y="17"/>
                </a:lnTo>
                <a:lnTo>
                  <a:pt x="90" y="9"/>
                </a:lnTo>
                <a:lnTo>
                  <a:pt x="81" y="4"/>
                </a:lnTo>
                <a:lnTo>
                  <a:pt x="70" y="1"/>
                </a:lnTo>
                <a:lnTo>
                  <a:pt x="58" y="0"/>
                </a:lnTo>
                <a:lnTo>
                  <a:pt x="47" y="1"/>
                </a:lnTo>
                <a:lnTo>
                  <a:pt x="36" y="4"/>
                </a:lnTo>
                <a:lnTo>
                  <a:pt x="26" y="9"/>
                </a:lnTo>
                <a:lnTo>
                  <a:pt x="17" y="17"/>
                </a:lnTo>
                <a:lnTo>
                  <a:pt x="10" y="25"/>
                </a:lnTo>
                <a:lnTo>
                  <a:pt x="5" y="35"/>
                </a:lnTo>
                <a:lnTo>
                  <a:pt x="1" y="46"/>
                </a:lnTo>
                <a:lnTo>
                  <a:pt x="0" y="58"/>
                </a:lnTo>
                <a:lnTo>
                  <a:pt x="1" y="70"/>
                </a:lnTo>
                <a:lnTo>
                  <a:pt x="5" y="81"/>
                </a:lnTo>
                <a:lnTo>
                  <a:pt x="10" y="90"/>
                </a:lnTo>
                <a:lnTo>
                  <a:pt x="17" y="100"/>
                </a:lnTo>
                <a:lnTo>
                  <a:pt x="26" y="106"/>
                </a:lnTo>
                <a:lnTo>
                  <a:pt x="36" y="112"/>
                </a:lnTo>
                <a:lnTo>
                  <a:pt x="47" y="116"/>
                </a:lnTo>
                <a:lnTo>
                  <a:pt x="58" y="117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39" name="Freeform 740"/>
          <p:cNvSpPr/>
          <p:nvPr>
            <p:custDataLst>
              <p:tags r:id="rId697"/>
            </p:custDataLst>
          </p:nvPr>
        </p:nvSpPr>
        <p:spPr>
          <a:xfrm>
            <a:off x="4264025" y="4069080"/>
            <a:ext cx="14605" cy="14605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0" y="56"/>
              </a:cxn>
              <a:cxn ang="0">
                <a:pos x="50" y="49"/>
              </a:cxn>
              <a:cxn ang="0">
                <a:pos x="56" y="40"/>
              </a:cxn>
              <a:cxn ang="0">
                <a:pos x="58" y="29"/>
              </a:cxn>
              <a:cxn ang="0">
                <a:pos x="56" y="17"/>
              </a:cxn>
              <a:cxn ang="0">
                <a:pos x="50" y="8"/>
              </a:cxn>
              <a:cxn ang="0">
                <a:pos x="40" y="2"/>
              </a:cxn>
              <a:cxn ang="0">
                <a:pos x="29" y="0"/>
              </a:cxn>
              <a:cxn ang="0">
                <a:pos x="17" y="2"/>
              </a:cxn>
              <a:cxn ang="0">
                <a:pos x="8" y="8"/>
              </a:cxn>
              <a:cxn ang="0">
                <a:pos x="2" y="17"/>
              </a:cxn>
              <a:cxn ang="0">
                <a:pos x="0" y="29"/>
              </a:cxn>
              <a:cxn ang="0">
                <a:pos x="2" y="40"/>
              </a:cxn>
              <a:cxn ang="0">
                <a:pos x="8" y="49"/>
              </a:cxn>
              <a:cxn ang="0">
                <a:pos x="17" y="56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0" y="56"/>
                </a:lnTo>
                <a:lnTo>
                  <a:pt x="50" y="49"/>
                </a:lnTo>
                <a:lnTo>
                  <a:pt x="56" y="40"/>
                </a:lnTo>
                <a:lnTo>
                  <a:pt x="58" y="29"/>
                </a:lnTo>
                <a:lnTo>
                  <a:pt x="56" y="17"/>
                </a:lnTo>
                <a:lnTo>
                  <a:pt x="50" y="8"/>
                </a:lnTo>
                <a:lnTo>
                  <a:pt x="40" y="2"/>
                </a:lnTo>
                <a:lnTo>
                  <a:pt x="29" y="0"/>
                </a:lnTo>
                <a:lnTo>
                  <a:pt x="17" y="2"/>
                </a:lnTo>
                <a:lnTo>
                  <a:pt x="8" y="8"/>
                </a:lnTo>
                <a:lnTo>
                  <a:pt x="2" y="17"/>
                </a:lnTo>
                <a:lnTo>
                  <a:pt x="0" y="29"/>
                </a:lnTo>
                <a:lnTo>
                  <a:pt x="2" y="40"/>
                </a:lnTo>
                <a:lnTo>
                  <a:pt x="8" y="49"/>
                </a:lnTo>
                <a:lnTo>
                  <a:pt x="17" y="56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40" name="Freeform 741"/>
          <p:cNvSpPr/>
          <p:nvPr>
            <p:custDataLst>
              <p:tags r:id="rId698"/>
            </p:custDataLst>
          </p:nvPr>
        </p:nvSpPr>
        <p:spPr>
          <a:xfrm>
            <a:off x="4288155" y="4070350"/>
            <a:ext cx="12700" cy="12700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1" y="57"/>
              </a:cxn>
              <a:cxn ang="0">
                <a:pos x="50" y="51"/>
              </a:cxn>
              <a:cxn ang="0">
                <a:pos x="56" y="42"/>
              </a:cxn>
              <a:cxn ang="0">
                <a:pos x="58" y="30"/>
              </a:cxn>
              <a:cxn ang="0">
                <a:pos x="56" y="19"/>
              </a:cxn>
              <a:cxn ang="0">
                <a:pos x="50" y="9"/>
              </a:cxn>
              <a:cxn ang="0">
                <a:pos x="41" y="3"/>
              </a:cxn>
              <a:cxn ang="0">
                <a:pos x="29" y="0"/>
              </a:cxn>
              <a:cxn ang="0">
                <a:pos x="18" y="3"/>
              </a:cxn>
              <a:cxn ang="0">
                <a:pos x="9" y="9"/>
              </a:cxn>
              <a:cxn ang="0">
                <a:pos x="2" y="19"/>
              </a:cxn>
              <a:cxn ang="0">
                <a:pos x="0" y="30"/>
              </a:cxn>
              <a:cxn ang="0">
                <a:pos x="2" y="42"/>
              </a:cxn>
              <a:cxn ang="0">
                <a:pos x="9" y="51"/>
              </a:cxn>
              <a:cxn ang="0">
                <a:pos x="18" y="57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1" y="57"/>
                </a:lnTo>
                <a:lnTo>
                  <a:pt x="50" y="51"/>
                </a:lnTo>
                <a:lnTo>
                  <a:pt x="56" y="42"/>
                </a:lnTo>
                <a:lnTo>
                  <a:pt x="58" y="30"/>
                </a:lnTo>
                <a:lnTo>
                  <a:pt x="56" y="19"/>
                </a:lnTo>
                <a:lnTo>
                  <a:pt x="50" y="9"/>
                </a:lnTo>
                <a:lnTo>
                  <a:pt x="41" y="3"/>
                </a:lnTo>
                <a:lnTo>
                  <a:pt x="29" y="0"/>
                </a:lnTo>
                <a:lnTo>
                  <a:pt x="18" y="3"/>
                </a:lnTo>
                <a:lnTo>
                  <a:pt x="9" y="9"/>
                </a:lnTo>
                <a:lnTo>
                  <a:pt x="2" y="19"/>
                </a:lnTo>
                <a:lnTo>
                  <a:pt x="0" y="30"/>
                </a:lnTo>
                <a:lnTo>
                  <a:pt x="2" y="42"/>
                </a:lnTo>
                <a:lnTo>
                  <a:pt x="9" y="51"/>
                </a:lnTo>
                <a:lnTo>
                  <a:pt x="18" y="57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41" name="Freeform 742"/>
          <p:cNvSpPr/>
          <p:nvPr>
            <p:custDataLst>
              <p:tags r:id="rId699"/>
            </p:custDataLst>
          </p:nvPr>
        </p:nvSpPr>
        <p:spPr>
          <a:xfrm>
            <a:off x="4199255" y="3888105"/>
            <a:ext cx="36830" cy="180975"/>
          </a:xfrm>
          <a:custGeom>
            <a:avLst/>
            <a:gdLst>
              <a:gd name="txL" fmla="*/ 0 w 166"/>
              <a:gd name="txT" fmla="*/ 0 h 800"/>
              <a:gd name="txR" fmla="*/ 166 w 166"/>
              <a:gd name="txB" fmla="*/ 800 h 800"/>
            </a:gdLst>
            <a:ahLst/>
            <a:cxnLst>
              <a:cxn ang="0">
                <a:pos x="52" y="16"/>
              </a:cxn>
              <a:cxn ang="0">
                <a:pos x="47" y="32"/>
              </a:cxn>
              <a:cxn ang="0">
                <a:pos x="36" y="77"/>
              </a:cxn>
              <a:cxn ang="0">
                <a:pos x="21" y="148"/>
              </a:cxn>
              <a:cxn ang="0">
                <a:pos x="8" y="244"/>
              </a:cxn>
              <a:cxn ang="0">
                <a:pos x="0" y="359"/>
              </a:cxn>
              <a:cxn ang="0">
                <a:pos x="2" y="492"/>
              </a:cxn>
              <a:cxn ang="0">
                <a:pos x="15" y="640"/>
              </a:cxn>
              <a:cxn ang="0">
                <a:pos x="46" y="800"/>
              </a:cxn>
              <a:cxn ang="0">
                <a:pos x="161" y="794"/>
              </a:cxn>
              <a:cxn ang="0">
                <a:pos x="156" y="770"/>
              </a:cxn>
              <a:cxn ang="0">
                <a:pos x="145" y="706"/>
              </a:cxn>
              <a:cxn ang="0">
                <a:pos x="131" y="610"/>
              </a:cxn>
              <a:cxn ang="0">
                <a:pos x="118" y="493"/>
              </a:cxn>
              <a:cxn ang="0">
                <a:pos x="111" y="364"/>
              </a:cxn>
              <a:cxn ang="0">
                <a:pos x="115" y="235"/>
              </a:cxn>
              <a:cxn ang="0">
                <a:pos x="132" y="113"/>
              </a:cxn>
              <a:cxn ang="0">
                <a:pos x="166" y="9"/>
              </a:cxn>
              <a:cxn ang="0">
                <a:pos x="166" y="8"/>
              </a:cxn>
              <a:cxn ang="0">
                <a:pos x="166" y="6"/>
              </a:cxn>
              <a:cxn ang="0">
                <a:pos x="164" y="4"/>
              </a:cxn>
              <a:cxn ang="0">
                <a:pos x="157" y="0"/>
              </a:cxn>
              <a:cxn ang="0">
                <a:pos x="143" y="0"/>
              </a:cxn>
              <a:cxn ang="0">
                <a:pos x="123" y="1"/>
              </a:cxn>
              <a:cxn ang="0">
                <a:pos x="93" y="7"/>
              </a:cxn>
              <a:cxn ang="0">
                <a:pos x="52" y="16"/>
              </a:cxn>
            </a:cxnLst>
            <a:rect l="txL" t="txT" r="txR" b="txB"/>
            <a:pathLst>
              <a:path w="166" h="800">
                <a:moveTo>
                  <a:pt x="52" y="16"/>
                </a:moveTo>
                <a:lnTo>
                  <a:pt x="47" y="32"/>
                </a:lnTo>
                <a:lnTo>
                  <a:pt x="36" y="77"/>
                </a:lnTo>
                <a:lnTo>
                  <a:pt x="21" y="148"/>
                </a:lnTo>
                <a:lnTo>
                  <a:pt x="8" y="244"/>
                </a:lnTo>
                <a:lnTo>
                  <a:pt x="0" y="359"/>
                </a:lnTo>
                <a:lnTo>
                  <a:pt x="2" y="492"/>
                </a:lnTo>
                <a:lnTo>
                  <a:pt x="15" y="640"/>
                </a:lnTo>
                <a:lnTo>
                  <a:pt x="46" y="800"/>
                </a:lnTo>
                <a:lnTo>
                  <a:pt x="161" y="794"/>
                </a:lnTo>
                <a:lnTo>
                  <a:pt x="156" y="770"/>
                </a:lnTo>
                <a:lnTo>
                  <a:pt x="145" y="706"/>
                </a:lnTo>
                <a:lnTo>
                  <a:pt x="131" y="610"/>
                </a:lnTo>
                <a:lnTo>
                  <a:pt x="118" y="493"/>
                </a:lnTo>
                <a:lnTo>
                  <a:pt x="111" y="364"/>
                </a:lnTo>
                <a:lnTo>
                  <a:pt x="115" y="235"/>
                </a:lnTo>
                <a:lnTo>
                  <a:pt x="132" y="113"/>
                </a:lnTo>
                <a:lnTo>
                  <a:pt x="166" y="9"/>
                </a:lnTo>
                <a:lnTo>
                  <a:pt x="166" y="8"/>
                </a:lnTo>
                <a:lnTo>
                  <a:pt x="166" y="6"/>
                </a:lnTo>
                <a:lnTo>
                  <a:pt x="164" y="4"/>
                </a:lnTo>
                <a:lnTo>
                  <a:pt x="157" y="0"/>
                </a:lnTo>
                <a:lnTo>
                  <a:pt x="143" y="0"/>
                </a:lnTo>
                <a:lnTo>
                  <a:pt x="123" y="1"/>
                </a:lnTo>
                <a:lnTo>
                  <a:pt x="93" y="7"/>
                </a:lnTo>
                <a:lnTo>
                  <a:pt x="52" y="1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42" name="Freeform 743"/>
          <p:cNvSpPr/>
          <p:nvPr>
            <p:custDataLst>
              <p:tags r:id="rId700"/>
            </p:custDataLst>
          </p:nvPr>
        </p:nvSpPr>
        <p:spPr>
          <a:xfrm>
            <a:off x="4392930" y="3865880"/>
            <a:ext cx="50800" cy="203200"/>
          </a:xfrm>
          <a:custGeom>
            <a:avLst/>
            <a:gdLst>
              <a:gd name="txL" fmla="*/ 0 w 225"/>
              <a:gd name="txT" fmla="*/ 0 h 893"/>
              <a:gd name="txR" fmla="*/ 225 w 225"/>
              <a:gd name="txB" fmla="*/ 893 h 893"/>
            </a:gdLst>
            <a:ahLst/>
            <a:cxnLst>
              <a:cxn ang="0">
                <a:pos x="225" y="6"/>
              </a:cxn>
              <a:cxn ang="0">
                <a:pos x="219" y="12"/>
              </a:cxn>
              <a:cxn ang="0">
                <a:pos x="204" y="35"/>
              </a:cxn>
              <a:cxn ang="0">
                <a:pos x="185" y="82"/>
              </a:cxn>
              <a:cxn ang="0">
                <a:pos x="165" y="158"/>
              </a:cxn>
              <a:cxn ang="0">
                <a:pos x="149" y="270"/>
              </a:cxn>
              <a:cxn ang="0">
                <a:pos x="141" y="427"/>
              </a:cxn>
              <a:cxn ang="0">
                <a:pos x="146" y="631"/>
              </a:cxn>
              <a:cxn ang="0">
                <a:pos x="168" y="893"/>
              </a:cxn>
              <a:cxn ang="0">
                <a:pos x="41" y="893"/>
              </a:cxn>
              <a:cxn ang="0">
                <a:pos x="36" y="867"/>
              </a:cxn>
              <a:cxn ang="0">
                <a:pos x="26" y="794"/>
              </a:cxn>
              <a:cxn ang="0">
                <a:pos x="13" y="686"/>
              </a:cxn>
              <a:cxn ang="0">
                <a:pos x="3" y="554"/>
              </a:cxn>
              <a:cxn ang="0">
                <a:pos x="0" y="408"/>
              </a:cxn>
              <a:cxn ang="0">
                <a:pos x="6" y="260"/>
              </a:cxn>
              <a:cxn ang="0">
                <a:pos x="30" y="121"/>
              </a:cxn>
              <a:cxn ang="0">
                <a:pos x="73" y="0"/>
              </a:cxn>
              <a:cxn ang="0">
                <a:pos x="225" y="6"/>
              </a:cxn>
            </a:cxnLst>
            <a:rect l="txL" t="txT" r="txR" b="txB"/>
            <a:pathLst>
              <a:path w="225" h="893">
                <a:moveTo>
                  <a:pt x="225" y="6"/>
                </a:moveTo>
                <a:lnTo>
                  <a:pt x="219" y="12"/>
                </a:lnTo>
                <a:lnTo>
                  <a:pt x="204" y="35"/>
                </a:lnTo>
                <a:lnTo>
                  <a:pt x="185" y="82"/>
                </a:lnTo>
                <a:lnTo>
                  <a:pt x="165" y="158"/>
                </a:lnTo>
                <a:lnTo>
                  <a:pt x="149" y="270"/>
                </a:lnTo>
                <a:lnTo>
                  <a:pt x="141" y="427"/>
                </a:lnTo>
                <a:lnTo>
                  <a:pt x="146" y="631"/>
                </a:lnTo>
                <a:lnTo>
                  <a:pt x="168" y="893"/>
                </a:lnTo>
                <a:lnTo>
                  <a:pt x="41" y="893"/>
                </a:lnTo>
                <a:lnTo>
                  <a:pt x="36" y="867"/>
                </a:lnTo>
                <a:lnTo>
                  <a:pt x="26" y="794"/>
                </a:lnTo>
                <a:lnTo>
                  <a:pt x="13" y="686"/>
                </a:lnTo>
                <a:lnTo>
                  <a:pt x="3" y="554"/>
                </a:lnTo>
                <a:lnTo>
                  <a:pt x="0" y="408"/>
                </a:lnTo>
                <a:lnTo>
                  <a:pt x="6" y="260"/>
                </a:lnTo>
                <a:lnTo>
                  <a:pt x="30" y="121"/>
                </a:lnTo>
                <a:lnTo>
                  <a:pt x="73" y="0"/>
                </a:lnTo>
                <a:lnTo>
                  <a:pt x="225" y="6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43" name="Freeform 744"/>
          <p:cNvSpPr/>
          <p:nvPr>
            <p:custDataLst>
              <p:tags r:id="rId701"/>
            </p:custDataLst>
          </p:nvPr>
        </p:nvSpPr>
        <p:spPr>
          <a:xfrm>
            <a:off x="4199255" y="3898900"/>
            <a:ext cx="33655" cy="158750"/>
          </a:xfrm>
          <a:custGeom>
            <a:avLst/>
            <a:gdLst>
              <a:gd name="txL" fmla="*/ 0 w 145"/>
              <a:gd name="txT" fmla="*/ 0 h 699"/>
              <a:gd name="txR" fmla="*/ 145 w 145"/>
              <a:gd name="txB" fmla="*/ 699 h 699"/>
            </a:gdLst>
            <a:ahLst/>
            <a:cxnLst>
              <a:cxn ang="0">
                <a:pos x="46" y="14"/>
              </a:cxn>
              <a:cxn ang="0">
                <a:pos x="41" y="28"/>
              </a:cxn>
              <a:cxn ang="0">
                <a:pos x="32" y="67"/>
              </a:cxn>
              <a:cxn ang="0">
                <a:pos x="20" y="130"/>
              </a:cxn>
              <a:cxn ang="0">
                <a:pos x="7" y="213"/>
              </a:cxn>
              <a:cxn ang="0">
                <a:pos x="0" y="314"/>
              </a:cxn>
              <a:cxn ang="0">
                <a:pos x="1" y="430"/>
              </a:cxn>
              <a:cxn ang="0">
                <a:pos x="13" y="559"/>
              </a:cxn>
              <a:cxn ang="0">
                <a:pos x="40" y="699"/>
              </a:cxn>
              <a:cxn ang="0">
                <a:pos x="140" y="693"/>
              </a:cxn>
              <a:cxn ang="0">
                <a:pos x="135" y="672"/>
              </a:cxn>
              <a:cxn ang="0">
                <a:pos x="126" y="616"/>
              </a:cxn>
              <a:cxn ang="0">
                <a:pos x="113" y="532"/>
              </a:cxn>
              <a:cxn ang="0">
                <a:pos x="103" y="430"/>
              </a:cxn>
              <a:cxn ang="0">
                <a:pos x="97" y="317"/>
              </a:cxn>
              <a:cxn ang="0">
                <a:pos x="100" y="205"/>
              </a:cxn>
              <a:cxn ang="0">
                <a:pos x="115" y="98"/>
              </a:cxn>
              <a:cxn ang="0">
                <a:pos x="145" y="8"/>
              </a:cxn>
              <a:cxn ang="0">
                <a:pos x="145" y="7"/>
              </a:cxn>
              <a:cxn ang="0">
                <a:pos x="145" y="5"/>
              </a:cxn>
              <a:cxn ang="0">
                <a:pos x="143" y="3"/>
              </a:cxn>
              <a:cxn ang="0">
                <a:pos x="137" y="0"/>
              </a:cxn>
              <a:cxn ang="0">
                <a:pos x="126" y="0"/>
              </a:cxn>
              <a:cxn ang="0">
                <a:pos x="108" y="1"/>
              </a:cxn>
              <a:cxn ang="0">
                <a:pos x="81" y="6"/>
              </a:cxn>
              <a:cxn ang="0">
                <a:pos x="46" y="14"/>
              </a:cxn>
            </a:cxnLst>
            <a:rect l="txL" t="txT" r="txR" b="txB"/>
            <a:pathLst>
              <a:path w="145" h="699">
                <a:moveTo>
                  <a:pt x="46" y="14"/>
                </a:moveTo>
                <a:lnTo>
                  <a:pt x="41" y="28"/>
                </a:lnTo>
                <a:lnTo>
                  <a:pt x="32" y="67"/>
                </a:lnTo>
                <a:lnTo>
                  <a:pt x="20" y="130"/>
                </a:lnTo>
                <a:lnTo>
                  <a:pt x="7" y="213"/>
                </a:lnTo>
                <a:lnTo>
                  <a:pt x="0" y="314"/>
                </a:lnTo>
                <a:lnTo>
                  <a:pt x="1" y="430"/>
                </a:lnTo>
                <a:lnTo>
                  <a:pt x="13" y="559"/>
                </a:lnTo>
                <a:lnTo>
                  <a:pt x="40" y="699"/>
                </a:lnTo>
                <a:lnTo>
                  <a:pt x="140" y="693"/>
                </a:lnTo>
                <a:lnTo>
                  <a:pt x="135" y="672"/>
                </a:lnTo>
                <a:lnTo>
                  <a:pt x="126" y="616"/>
                </a:lnTo>
                <a:lnTo>
                  <a:pt x="113" y="532"/>
                </a:lnTo>
                <a:lnTo>
                  <a:pt x="103" y="430"/>
                </a:lnTo>
                <a:lnTo>
                  <a:pt x="97" y="317"/>
                </a:lnTo>
                <a:lnTo>
                  <a:pt x="100" y="205"/>
                </a:lnTo>
                <a:lnTo>
                  <a:pt x="115" y="98"/>
                </a:lnTo>
                <a:lnTo>
                  <a:pt x="145" y="8"/>
                </a:lnTo>
                <a:lnTo>
                  <a:pt x="145" y="7"/>
                </a:lnTo>
                <a:lnTo>
                  <a:pt x="145" y="5"/>
                </a:lnTo>
                <a:lnTo>
                  <a:pt x="143" y="3"/>
                </a:lnTo>
                <a:lnTo>
                  <a:pt x="137" y="0"/>
                </a:lnTo>
                <a:lnTo>
                  <a:pt x="126" y="0"/>
                </a:lnTo>
                <a:lnTo>
                  <a:pt x="108" y="1"/>
                </a:lnTo>
                <a:lnTo>
                  <a:pt x="81" y="6"/>
                </a:lnTo>
                <a:lnTo>
                  <a:pt x="46" y="14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44" name="Freeform 745"/>
          <p:cNvSpPr/>
          <p:nvPr>
            <p:custDataLst>
              <p:tags r:id="rId702"/>
            </p:custDataLst>
          </p:nvPr>
        </p:nvSpPr>
        <p:spPr>
          <a:xfrm>
            <a:off x="4200525" y="3910330"/>
            <a:ext cx="28575" cy="135255"/>
          </a:xfrm>
          <a:custGeom>
            <a:avLst/>
            <a:gdLst>
              <a:gd name="txL" fmla="*/ 0 w 123"/>
              <a:gd name="txT" fmla="*/ 0 h 597"/>
              <a:gd name="txR" fmla="*/ 123 w 123"/>
              <a:gd name="txB" fmla="*/ 597 h 597"/>
            </a:gdLst>
            <a:ahLst/>
            <a:cxnLst>
              <a:cxn ang="0">
                <a:pos x="39" y="12"/>
              </a:cxn>
              <a:cxn ang="0">
                <a:pos x="35" y="23"/>
              </a:cxn>
              <a:cxn ang="0">
                <a:pos x="26" y="57"/>
              </a:cxn>
              <a:cxn ang="0">
                <a:pos x="16" y="111"/>
              </a:cxn>
              <a:cxn ang="0">
                <a:pos x="6" y="181"/>
              </a:cxn>
              <a:cxn ang="0">
                <a:pos x="0" y="267"/>
              </a:cxn>
              <a:cxn ang="0">
                <a:pos x="1" y="367"/>
              </a:cxn>
              <a:cxn ang="0">
                <a:pos x="11" y="477"/>
              </a:cxn>
              <a:cxn ang="0">
                <a:pos x="34" y="597"/>
              </a:cxn>
              <a:cxn ang="0">
                <a:pos x="119" y="591"/>
              </a:cxn>
              <a:cxn ang="0">
                <a:pos x="115" y="574"/>
              </a:cxn>
              <a:cxn ang="0">
                <a:pos x="107" y="526"/>
              </a:cxn>
              <a:cxn ang="0">
                <a:pos x="97" y="454"/>
              </a:cxn>
              <a:cxn ang="0">
                <a:pos x="88" y="367"/>
              </a:cxn>
              <a:cxn ang="0">
                <a:pos x="82" y="272"/>
              </a:cxn>
              <a:cxn ang="0">
                <a:pos x="84" y="175"/>
              </a:cxn>
              <a:cxn ang="0">
                <a:pos x="97" y="84"/>
              </a:cxn>
              <a:cxn ang="0">
                <a:pos x="123" y="7"/>
              </a:cxn>
              <a:cxn ang="0">
                <a:pos x="123" y="6"/>
              </a:cxn>
              <a:cxn ang="0">
                <a:pos x="123" y="5"/>
              </a:cxn>
              <a:cxn ang="0">
                <a:pos x="121" y="3"/>
              </a:cxn>
              <a:cxn ang="0">
                <a:pos x="117" y="0"/>
              </a:cxn>
              <a:cxn ang="0">
                <a:pos x="106" y="0"/>
              </a:cxn>
              <a:cxn ang="0">
                <a:pos x="91" y="2"/>
              </a:cxn>
              <a:cxn ang="0">
                <a:pos x="70" y="5"/>
              </a:cxn>
              <a:cxn ang="0">
                <a:pos x="39" y="12"/>
              </a:cxn>
            </a:cxnLst>
            <a:rect l="txL" t="txT" r="txR" b="txB"/>
            <a:pathLst>
              <a:path w="123" h="597">
                <a:moveTo>
                  <a:pt x="39" y="12"/>
                </a:moveTo>
                <a:lnTo>
                  <a:pt x="35" y="23"/>
                </a:lnTo>
                <a:lnTo>
                  <a:pt x="26" y="57"/>
                </a:lnTo>
                <a:lnTo>
                  <a:pt x="16" y="111"/>
                </a:lnTo>
                <a:lnTo>
                  <a:pt x="6" y="181"/>
                </a:lnTo>
                <a:lnTo>
                  <a:pt x="0" y="267"/>
                </a:lnTo>
                <a:lnTo>
                  <a:pt x="1" y="367"/>
                </a:lnTo>
                <a:lnTo>
                  <a:pt x="11" y="477"/>
                </a:lnTo>
                <a:lnTo>
                  <a:pt x="34" y="597"/>
                </a:lnTo>
                <a:lnTo>
                  <a:pt x="119" y="591"/>
                </a:lnTo>
                <a:lnTo>
                  <a:pt x="115" y="574"/>
                </a:lnTo>
                <a:lnTo>
                  <a:pt x="107" y="526"/>
                </a:lnTo>
                <a:lnTo>
                  <a:pt x="97" y="454"/>
                </a:lnTo>
                <a:lnTo>
                  <a:pt x="88" y="367"/>
                </a:lnTo>
                <a:lnTo>
                  <a:pt x="82" y="272"/>
                </a:lnTo>
                <a:lnTo>
                  <a:pt x="84" y="175"/>
                </a:lnTo>
                <a:lnTo>
                  <a:pt x="97" y="84"/>
                </a:lnTo>
                <a:lnTo>
                  <a:pt x="123" y="7"/>
                </a:lnTo>
                <a:lnTo>
                  <a:pt x="123" y="6"/>
                </a:lnTo>
                <a:lnTo>
                  <a:pt x="123" y="5"/>
                </a:lnTo>
                <a:lnTo>
                  <a:pt x="121" y="3"/>
                </a:lnTo>
                <a:lnTo>
                  <a:pt x="117" y="0"/>
                </a:lnTo>
                <a:lnTo>
                  <a:pt x="106" y="0"/>
                </a:lnTo>
                <a:lnTo>
                  <a:pt x="91" y="2"/>
                </a:lnTo>
                <a:lnTo>
                  <a:pt x="70" y="5"/>
                </a:lnTo>
                <a:lnTo>
                  <a:pt x="39" y="12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45" name="Freeform 746"/>
          <p:cNvSpPr/>
          <p:nvPr>
            <p:custDataLst>
              <p:tags r:id="rId703"/>
            </p:custDataLst>
          </p:nvPr>
        </p:nvSpPr>
        <p:spPr>
          <a:xfrm>
            <a:off x="4202430" y="3919855"/>
            <a:ext cx="24130" cy="113030"/>
          </a:xfrm>
          <a:custGeom>
            <a:avLst/>
            <a:gdLst>
              <a:gd name="txL" fmla="*/ 0 w 103"/>
              <a:gd name="txT" fmla="*/ 0 h 492"/>
              <a:gd name="txR" fmla="*/ 103 w 103"/>
              <a:gd name="txB" fmla="*/ 492 h 492"/>
            </a:gdLst>
            <a:ahLst/>
            <a:cxnLst>
              <a:cxn ang="0">
                <a:pos x="32" y="9"/>
              </a:cxn>
              <a:cxn ang="0">
                <a:pos x="28" y="18"/>
              </a:cxn>
              <a:cxn ang="0">
                <a:pos x="21" y="47"/>
              </a:cxn>
              <a:cxn ang="0">
                <a:pos x="12" y="90"/>
              </a:cxn>
              <a:cxn ang="0">
                <a:pos x="4" y="149"/>
              </a:cxn>
              <a:cxn ang="0">
                <a:pos x="0" y="220"/>
              </a:cxn>
              <a:cxn ang="0">
                <a:pos x="0" y="303"/>
              </a:cxn>
              <a:cxn ang="0">
                <a:pos x="9" y="394"/>
              </a:cxn>
              <a:cxn ang="0">
                <a:pos x="27" y="492"/>
              </a:cxn>
              <a:cxn ang="0">
                <a:pos x="98" y="489"/>
              </a:cxn>
              <a:cxn ang="0">
                <a:pos x="95" y="474"/>
              </a:cxn>
              <a:cxn ang="0">
                <a:pos x="88" y="434"/>
              </a:cxn>
              <a:cxn ang="0">
                <a:pos x="80" y="375"/>
              </a:cxn>
              <a:cxn ang="0">
                <a:pos x="72" y="303"/>
              </a:cxn>
              <a:cxn ang="0">
                <a:pos x="68" y="224"/>
              </a:cxn>
              <a:cxn ang="0">
                <a:pos x="70" y="144"/>
              </a:cxn>
              <a:cxn ang="0">
                <a:pos x="81" y="68"/>
              </a:cxn>
              <a:cxn ang="0">
                <a:pos x="103" y="5"/>
              </a:cxn>
              <a:cxn ang="0">
                <a:pos x="103" y="4"/>
              </a:cxn>
              <a:cxn ang="0">
                <a:pos x="103" y="3"/>
              </a:cxn>
              <a:cxn ang="0">
                <a:pos x="100" y="1"/>
              </a:cxn>
              <a:cxn ang="0">
                <a:pos x="97" y="0"/>
              </a:cxn>
              <a:cxn ang="0">
                <a:pos x="89" y="0"/>
              </a:cxn>
              <a:cxn ang="0">
                <a:pos x="75" y="0"/>
              </a:cxn>
              <a:cxn ang="0">
                <a:pos x="57" y="3"/>
              </a:cxn>
              <a:cxn ang="0">
                <a:pos x="32" y="9"/>
              </a:cxn>
            </a:cxnLst>
            <a:rect l="txL" t="txT" r="txR" b="txB"/>
            <a:pathLst>
              <a:path w="103" h="492">
                <a:moveTo>
                  <a:pt x="32" y="9"/>
                </a:moveTo>
                <a:lnTo>
                  <a:pt x="28" y="18"/>
                </a:lnTo>
                <a:lnTo>
                  <a:pt x="21" y="47"/>
                </a:lnTo>
                <a:lnTo>
                  <a:pt x="12" y="90"/>
                </a:lnTo>
                <a:lnTo>
                  <a:pt x="4" y="149"/>
                </a:lnTo>
                <a:lnTo>
                  <a:pt x="0" y="220"/>
                </a:lnTo>
                <a:lnTo>
                  <a:pt x="0" y="303"/>
                </a:lnTo>
                <a:lnTo>
                  <a:pt x="9" y="394"/>
                </a:lnTo>
                <a:lnTo>
                  <a:pt x="27" y="492"/>
                </a:lnTo>
                <a:lnTo>
                  <a:pt x="98" y="489"/>
                </a:lnTo>
                <a:lnTo>
                  <a:pt x="95" y="474"/>
                </a:lnTo>
                <a:lnTo>
                  <a:pt x="88" y="434"/>
                </a:lnTo>
                <a:lnTo>
                  <a:pt x="80" y="375"/>
                </a:lnTo>
                <a:lnTo>
                  <a:pt x="72" y="303"/>
                </a:lnTo>
                <a:lnTo>
                  <a:pt x="68" y="224"/>
                </a:lnTo>
                <a:lnTo>
                  <a:pt x="70" y="144"/>
                </a:lnTo>
                <a:lnTo>
                  <a:pt x="81" y="68"/>
                </a:lnTo>
                <a:lnTo>
                  <a:pt x="103" y="5"/>
                </a:lnTo>
                <a:lnTo>
                  <a:pt x="103" y="4"/>
                </a:lnTo>
                <a:lnTo>
                  <a:pt x="103" y="3"/>
                </a:lnTo>
                <a:lnTo>
                  <a:pt x="100" y="1"/>
                </a:lnTo>
                <a:lnTo>
                  <a:pt x="97" y="0"/>
                </a:lnTo>
                <a:lnTo>
                  <a:pt x="89" y="0"/>
                </a:lnTo>
                <a:lnTo>
                  <a:pt x="75" y="0"/>
                </a:lnTo>
                <a:lnTo>
                  <a:pt x="57" y="3"/>
                </a:lnTo>
                <a:lnTo>
                  <a:pt x="32" y="9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46" name="Freeform 747"/>
          <p:cNvSpPr/>
          <p:nvPr>
            <p:custDataLst>
              <p:tags r:id="rId704"/>
            </p:custDataLst>
          </p:nvPr>
        </p:nvSpPr>
        <p:spPr>
          <a:xfrm>
            <a:off x="4203700" y="3930650"/>
            <a:ext cx="19050" cy="88900"/>
          </a:xfrm>
          <a:custGeom>
            <a:avLst/>
            <a:gdLst>
              <a:gd name="txL" fmla="*/ 0 w 82"/>
              <a:gd name="txT" fmla="*/ 0 h 390"/>
              <a:gd name="txR" fmla="*/ 82 w 82"/>
              <a:gd name="txB" fmla="*/ 390 h 390"/>
            </a:gdLst>
            <a:ahLst/>
            <a:cxnLst>
              <a:cxn ang="0">
                <a:pos x="25" y="8"/>
              </a:cxn>
              <a:cxn ang="0">
                <a:pos x="23" y="16"/>
              </a:cxn>
              <a:cxn ang="0">
                <a:pos x="17" y="38"/>
              </a:cxn>
              <a:cxn ang="0">
                <a:pos x="11" y="72"/>
              </a:cxn>
              <a:cxn ang="0">
                <a:pos x="4" y="118"/>
              </a:cxn>
              <a:cxn ang="0">
                <a:pos x="0" y="174"/>
              </a:cxn>
              <a:cxn ang="0">
                <a:pos x="0" y="240"/>
              </a:cxn>
              <a:cxn ang="0">
                <a:pos x="7" y="312"/>
              </a:cxn>
              <a:cxn ang="0">
                <a:pos x="22" y="390"/>
              </a:cxn>
              <a:cxn ang="0">
                <a:pos x="78" y="387"/>
              </a:cxn>
              <a:cxn ang="0">
                <a:pos x="76" y="375"/>
              </a:cxn>
              <a:cxn ang="0">
                <a:pos x="70" y="343"/>
              </a:cxn>
              <a:cxn ang="0">
                <a:pos x="63" y="297"/>
              </a:cxn>
              <a:cxn ang="0">
                <a:pos x="57" y="240"/>
              </a:cxn>
              <a:cxn ang="0">
                <a:pos x="54" y="178"/>
              </a:cxn>
              <a:cxn ang="0">
                <a:pos x="56" y="113"/>
              </a:cxn>
              <a:cxn ang="0">
                <a:pos x="64" y="55"/>
              </a:cxn>
              <a:cxn ang="0">
                <a:pos x="82" y="4"/>
              </a:cxn>
              <a:cxn ang="0">
                <a:pos x="82" y="4"/>
              </a:cxn>
              <a:cxn ang="0">
                <a:pos x="82" y="2"/>
              </a:cxn>
              <a:cxn ang="0">
                <a:pos x="80" y="1"/>
              </a:cxn>
              <a:cxn ang="0">
                <a:pos x="77" y="0"/>
              </a:cxn>
              <a:cxn ang="0">
                <a:pos x="70" y="0"/>
              </a:cxn>
              <a:cxn ang="0">
                <a:pos x="60" y="1"/>
              </a:cxn>
              <a:cxn ang="0">
                <a:pos x="46" y="3"/>
              </a:cxn>
              <a:cxn ang="0">
                <a:pos x="25" y="8"/>
              </a:cxn>
            </a:cxnLst>
            <a:rect l="txL" t="txT" r="txR" b="txB"/>
            <a:pathLst>
              <a:path w="82" h="390">
                <a:moveTo>
                  <a:pt x="25" y="8"/>
                </a:moveTo>
                <a:lnTo>
                  <a:pt x="23" y="16"/>
                </a:lnTo>
                <a:lnTo>
                  <a:pt x="17" y="38"/>
                </a:lnTo>
                <a:lnTo>
                  <a:pt x="11" y="72"/>
                </a:lnTo>
                <a:lnTo>
                  <a:pt x="4" y="118"/>
                </a:lnTo>
                <a:lnTo>
                  <a:pt x="0" y="174"/>
                </a:lnTo>
                <a:lnTo>
                  <a:pt x="0" y="240"/>
                </a:lnTo>
                <a:lnTo>
                  <a:pt x="7" y="312"/>
                </a:lnTo>
                <a:lnTo>
                  <a:pt x="22" y="390"/>
                </a:lnTo>
                <a:lnTo>
                  <a:pt x="78" y="387"/>
                </a:lnTo>
                <a:lnTo>
                  <a:pt x="76" y="375"/>
                </a:lnTo>
                <a:lnTo>
                  <a:pt x="70" y="343"/>
                </a:lnTo>
                <a:lnTo>
                  <a:pt x="63" y="297"/>
                </a:lnTo>
                <a:lnTo>
                  <a:pt x="57" y="240"/>
                </a:lnTo>
                <a:lnTo>
                  <a:pt x="54" y="178"/>
                </a:lnTo>
                <a:lnTo>
                  <a:pt x="56" y="113"/>
                </a:lnTo>
                <a:lnTo>
                  <a:pt x="64" y="55"/>
                </a:lnTo>
                <a:lnTo>
                  <a:pt x="82" y="4"/>
                </a:lnTo>
                <a:lnTo>
                  <a:pt x="82" y="4"/>
                </a:lnTo>
                <a:lnTo>
                  <a:pt x="82" y="2"/>
                </a:lnTo>
                <a:lnTo>
                  <a:pt x="80" y="1"/>
                </a:lnTo>
                <a:lnTo>
                  <a:pt x="77" y="0"/>
                </a:lnTo>
                <a:lnTo>
                  <a:pt x="70" y="0"/>
                </a:lnTo>
                <a:lnTo>
                  <a:pt x="60" y="1"/>
                </a:lnTo>
                <a:lnTo>
                  <a:pt x="46" y="3"/>
                </a:lnTo>
                <a:lnTo>
                  <a:pt x="25" y="8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47" name="Freeform 748"/>
          <p:cNvSpPr/>
          <p:nvPr>
            <p:custDataLst>
              <p:tags r:id="rId705"/>
            </p:custDataLst>
          </p:nvPr>
        </p:nvSpPr>
        <p:spPr>
          <a:xfrm>
            <a:off x="4205605" y="3942080"/>
            <a:ext cx="12700" cy="65405"/>
          </a:xfrm>
          <a:custGeom>
            <a:avLst/>
            <a:gdLst>
              <a:gd name="txL" fmla="*/ 0 w 59"/>
              <a:gd name="txT" fmla="*/ 0 h 288"/>
              <a:gd name="txR" fmla="*/ 59 w 59"/>
              <a:gd name="txB" fmla="*/ 288 h 288"/>
            </a:gdLst>
            <a:ahLst/>
            <a:cxnLst>
              <a:cxn ang="0">
                <a:pos x="18" y="6"/>
              </a:cxn>
              <a:cxn ang="0">
                <a:pos x="17" y="11"/>
              </a:cxn>
              <a:cxn ang="0">
                <a:pos x="13" y="27"/>
              </a:cxn>
              <a:cxn ang="0">
                <a:pos x="7" y="53"/>
              </a:cxn>
              <a:cxn ang="0">
                <a:pos x="2" y="87"/>
              </a:cxn>
              <a:cxn ang="0">
                <a:pos x="0" y="130"/>
              </a:cxn>
              <a:cxn ang="0">
                <a:pos x="0" y="177"/>
              </a:cxn>
              <a:cxn ang="0">
                <a:pos x="5" y="231"/>
              </a:cxn>
              <a:cxn ang="0">
                <a:pos x="16" y="288"/>
              </a:cxn>
              <a:cxn ang="0">
                <a:pos x="57" y="286"/>
              </a:cxn>
              <a:cxn ang="0">
                <a:pos x="56" y="278"/>
              </a:cxn>
              <a:cxn ang="0">
                <a:pos x="51" y="254"/>
              </a:cxn>
              <a:cxn ang="0">
                <a:pos x="47" y="219"/>
              </a:cxn>
              <a:cxn ang="0">
                <a:pos x="42" y="177"/>
              </a:cxn>
              <a:cxn ang="0">
                <a:pos x="40" y="131"/>
              </a:cxn>
              <a:cxn ang="0">
                <a:pos x="41" y="84"/>
              </a:cxn>
              <a:cxn ang="0">
                <a:pos x="47" y="40"/>
              </a:cxn>
              <a:cxn ang="0">
                <a:pos x="59" y="3"/>
              </a:cxn>
              <a:cxn ang="0">
                <a:pos x="59" y="3"/>
              </a:cxn>
              <a:cxn ang="0">
                <a:pos x="59" y="2"/>
              </a:cxn>
              <a:cxn ang="0">
                <a:pos x="58" y="1"/>
              </a:cxn>
              <a:cxn ang="0">
                <a:pos x="56" y="0"/>
              </a:cxn>
              <a:cxn ang="0">
                <a:pos x="51" y="0"/>
              </a:cxn>
              <a:cxn ang="0">
                <a:pos x="45" y="0"/>
              </a:cxn>
              <a:cxn ang="0">
                <a:pos x="33" y="2"/>
              </a:cxn>
              <a:cxn ang="0">
                <a:pos x="18" y="6"/>
              </a:cxn>
            </a:cxnLst>
            <a:rect l="txL" t="txT" r="txR" b="txB"/>
            <a:pathLst>
              <a:path w="59" h="288">
                <a:moveTo>
                  <a:pt x="18" y="6"/>
                </a:moveTo>
                <a:lnTo>
                  <a:pt x="17" y="11"/>
                </a:lnTo>
                <a:lnTo>
                  <a:pt x="13" y="27"/>
                </a:lnTo>
                <a:lnTo>
                  <a:pt x="7" y="53"/>
                </a:lnTo>
                <a:lnTo>
                  <a:pt x="2" y="87"/>
                </a:lnTo>
                <a:lnTo>
                  <a:pt x="0" y="130"/>
                </a:lnTo>
                <a:lnTo>
                  <a:pt x="0" y="177"/>
                </a:lnTo>
                <a:lnTo>
                  <a:pt x="5" y="231"/>
                </a:lnTo>
                <a:lnTo>
                  <a:pt x="16" y="288"/>
                </a:lnTo>
                <a:lnTo>
                  <a:pt x="57" y="286"/>
                </a:lnTo>
                <a:lnTo>
                  <a:pt x="56" y="278"/>
                </a:lnTo>
                <a:lnTo>
                  <a:pt x="51" y="254"/>
                </a:lnTo>
                <a:lnTo>
                  <a:pt x="47" y="219"/>
                </a:lnTo>
                <a:lnTo>
                  <a:pt x="42" y="177"/>
                </a:lnTo>
                <a:lnTo>
                  <a:pt x="40" y="131"/>
                </a:lnTo>
                <a:lnTo>
                  <a:pt x="41" y="84"/>
                </a:lnTo>
                <a:lnTo>
                  <a:pt x="47" y="40"/>
                </a:lnTo>
                <a:lnTo>
                  <a:pt x="59" y="3"/>
                </a:lnTo>
                <a:lnTo>
                  <a:pt x="59" y="3"/>
                </a:lnTo>
                <a:lnTo>
                  <a:pt x="59" y="2"/>
                </a:lnTo>
                <a:lnTo>
                  <a:pt x="58" y="1"/>
                </a:lnTo>
                <a:lnTo>
                  <a:pt x="56" y="0"/>
                </a:lnTo>
                <a:lnTo>
                  <a:pt x="51" y="0"/>
                </a:lnTo>
                <a:lnTo>
                  <a:pt x="45" y="0"/>
                </a:lnTo>
                <a:lnTo>
                  <a:pt x="33" y="2"/>
                </a:lnTo>
                <a:lnTo>
                  <a:pt x="18" y="6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48" name="Freeform 749"/>
          <p:cNvSpPr/>
          <p:nvPr>
            <p:custDataLst>
              <p:tags r:id="rId706"/>
            </p:custDataLst>
          </p:nvPr>
        </p:nvSpPr>
        <p:spPr>
          <a:xfrm>
            <a:off x="4394200" y="3878580"/>
            <a:ext cx="44450" cy="176530"/>
          </a:xfrm>
          <a:custGeom>
            <a:avLst/>
            <a:gdLst>
              <a:gd name="txL" fmla="*/ 0 w 198"/>
              <a:gd name="txT" fmla="*/ 0 h 779"/>
              <a:gd name="txR" fmla="*/ 198 w 198"/>
              <a:gd name="txB" fmla="*/ 779 h 779"/>
            </a:gdLst>
            <a:ahLst/>
            <a:cxnLst>
              <a:cxn ang="0">
                <a:pos x="198" y="6"/>
              </a:cxn>
              <a:cxn ang="0">
                <a:pos x="194" y="12"/>
              </a:cxn>
              <a:cxn ang="0">
                <a:pos x="180" y="31"/>
              </a:cxn>
              <a:cxn ang="0">
                <a:pos x="163" y="72"/>
              </a:cxn>
              <a:cxn ang="0">
                <a:pos x="146" y="138"/>
              </a:cxn>
              <a:cxn ang="0">
                <a:pos x="132" y="236"/>
              </a:cxn>
              <a:cxn ang="0">
                <a:pos x="125" y="373"/>
              </a:cxn>
              <a:cxn ang="0">
                <a:pos x="130" y="551"/>
              </a:cxn>
              <a:cxn ang="0">
                <a:pos x="148" y="779"/>
              </a:cxn>
              <a:cxn ang="0">
                <a:pos x="37" y="779"/>
              </a:cxn>
              <a:cxn ang="0">
                <a:pos x="34" y="756"/>
              </a:cxn>
              <a:cxn ang="0">
                <a:pos x="23" y="693"/>
              </a:cxn>
              <a:cxn ang="0">
                <a:pos x="13" y="599"/>
              </a:cxn>
              <a:cxn ang="0">
                <a:pos x="4" y="483"/>
              </a:cxn>
              <a:cxn ang="0">
                <a:pos x="0" y="357"/>
              </a:cxn>
              <a:cxn ang="0">
                <a:pos x="7" y="227"/>
              </a:cxn>
              <a:cxn ang="0">
                <a:pos x="27" y="105"/>
              </a:cxn>
              <a:cxn ang="0">
                <a:pos x="65" y="0"/>
              </a:cxn>
              <a:cxn ang="0">
                <a:pos x="198" y="6"/>
              </a:cxn>
            </a:cxnLst>
            <a:rect l="txL" t="txT" r="txR" b="txB"/>
            <a:pathLst>
              <a:path w="198" h="779">
                <a:moveTo>
                  <a:pt x="198" y="6"/>
                </a:moveTo>
                <a:lnTo>
                  <a:pt x="194" y="12"/>
                </a:lnTo>
                <a:lnTo>
                  <a:pt x="180" y="31"/>
                </a:lnTo>
                <a:lnTo>
                  <a:pt x="163" y="72"/>
                </a:lnTo>
                <a:lnTo>
                  <a:pt x="146" y="138"/>
                </a:lnTo>
                <a:lnTo>
                  <a:pt x="132" y="236"/>
                </a:lnTo>
                <a:lnTo>
                  <a:pt x="125" y="373"/>
                </a:lnTo>
                <a:lnTo>
                  <a:pt x="130" y="551"/>
                </a:lnTo>
                <a:lnTo>
                  <a:pt x="148" y="779"/>
                </a:lnTo>
                <a:lnTo>
                  <a:pt x="37" y="779"/>
                </a:lnTo>
                <a:lnTo>
                  <a:pt x="34" y="756"/>
                </a:lnTo>
                <a:lnTo>
                  <a:pt x="23" y="693"/>
                </a:lnTo>
                <a:lnTo>
                  <a:pt x="13" y="599"/>
                </a:lnTo>
                <a:lnTo>
                  <a:pt x="4" y="483"/>
                </a:lnTo>
                <a:lnTo>
                  <a:pt x="0" y="357"/>
                </a:lnTo>
                <a:lnTo>
                  <a:pt x="7" y="227"/>
                </a:lnTo>
                <a:lnTo>
                  <a:pt x="27" y="105"/>
                </a:lnTo>
                <a:lnTo>
                  <a:pt x="65" y="0"/>
                </a:lnTo>
                <a:lnTo>
                  <a:pt x="198" y="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49" name="Freeform 750"/>
          <p:cNvSpPr/>
          <p:nvPr>
            <p:custDataLst>
              <p:tags r:id="rId707"/>
            </p:custDataLst>
          </p:nvPr>
        </p:nvSpPr>
        <p:spPr>
          <a:xfrm>
            <a:off x="4396105" y="3889375"/>
            <a:ext cx="38100" cy="152400"/>
          </a:xfrm>
          <a:custGeom>
            <a:avLst/>
            <a:gdLst>
              <a:gd name="txL" fmla="*/ 0 w 169"/>
              <a:gd name="txT" fmla="*/ 0 h 666"/>
              <a:gd name="txR" fmla="*/ 169 w 169"/>
              <a:gd name="txB" fmla="*/ 666 h 666"/>
            </a:gdLst>
            <a:ahLst/>
            <a:cxnLst>
              <a:cxn ang="0">
                <a:pos x="169" y="5"/>
              </a:cxn>
              <a:cxn ang="0">
                <a:pos x="164" y="10"/>
              </a:cxn>
              <a:cxn ang="0">
                <a:pos x="154" y="27"/>
              </a:cxn>
              <a:cxn ang="0">
                <a:pos x="139" y="61"/>
              </a:cxn>
              <a:cxn ang="0">
                <a:pos x="124" y="118"/>
              </a:cxn>
              <a:cxn ang="0">
                <a:pos x="113" y="201"/>
              </a:cxn>
              <a:cxn ang="0">
                <a:pos x="107" y="318"/>
              </a:cxn>
              <a:cxn ang="0">
                <a:pos x="110" y="470"/>
              </a:cxn>
              <a:cxn ang="0">
                <a:pos x="126" y="666"/>
              </a:cxn>
              <a:cxn ang="0">
                <a:pos x="31" y="666"/>
              </a:cxn>
              <a:cxn ang="0">
                <a:pos x="28" y="646"/>
              </a:cxn>
              <a:cxn ang="0">
                <a:pos x="20" y="592"/>
              </a:cxn>
              <a:cxn ang="0">
                <a:pos x="11" y="512"/>
              </a:cxn>
              <a:cxn ang="0">
                <a:pos x="3" y="413"/>
              </a:cxn>
              <a:cxn ang="0">
                <a:pos x="0" y="305"/>
              </a:cxn>
              <a:cxn ang="0">
                <a:pos x="6" y="195"/>
              </a:cxn>
              <a:cxn ang="0">
                <a:pos x="23" y="90"/>
              </a:cxn>
              <a:cxn ang="0">
                <a:pos x="55" y="0"/>
              </a:cxn>
              <a:cxn ang="0">
                <a:pos x="169" y="5"/>
              </a:cxn>
            </a:cxnLst>
            <a:rect l="txL" t="txT" r="txR" b="txB"/>
            <a:pathLst>
              <a:path w="169" h="666">
                <a:moveTo>
                  <a:pt x="169" y="5"/>
                </a:moveTo>
                <a:lnTo>
                  <a:pt x="164" y="10"/>
                </a:lnTo>
                <a:lnTo>
                  <a:pt x="154" y="27"/>
                </a:lnTo>
                <a:lnTo>
                  <a:pt x="139" y="61"/>
                </a:lnTo>
                <a:lnTo>
                  <a:pt x="124" y="118"/>
                </a:lnTo>
                <a:lnTo>
                  <a:pt x="113" y="201"/>
                </a:lnTo>
                <a:lnTo>
                  <a:pt x="107" y="318"/>
                </a:lnTo>
                <a:lnTo>
                  <a:pt x="110" y="470"/>
                </a:lnTo>
                <a:lnTo>
                  <a:pt x="126" y="666"/>
                </a:lnTo>
                <a:lnTo>
                  <a:pt x="31" y="666"/>
                </a:lnTo>
                <a:lnTo>
                  <a:pt x="28" y="646"/>
                </a:lnTo>
                <a:lnTo>
                  <a:pt x="20" y="592"/>
                </a:lnTo>
                <a:lnTo>
                  <a:pt x="11" y="512"/>
                </a:lnTo>
                <a:lnTo>
                  <a:pt x="3" y="413"/>
                </a:lnTo>
                <a:lnTo>
                  <a:pt x="0" y="305"/>
                </a:lnTo>
                <a:lnTo>
                  <a:pt x="6" y="195"/>
                </a:lnTo>
                <a:lnTo>
                  <a:pt x="23" y="90"/>
                </a:lnTo>
                <a:lnTo>
                  <a:pt x="55" y="0"/>
                </a:lnTo>
                <a:lnTo>
                  <a:pt x="169" y="5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50" name="Freeform 751"/>
          <p:cNvSpPr/>
          <p:nvPr>
            <p:custDataLst>
              <p:tags r:id="rId708"/>
            </p:custDataLst>
          </p:nvPr>
        </p:nvSpPr>
        <p:spPr>
          <a:xfrm>
            <a:off x="4397375" y="3902075"/>
            <a:ext cx="31750" cy="125730"/>
          </a:xfrm>
          <a:custGeom>
            <a:avLst/>
            <a:gdLst>
              <a:gd name="txL" fmla="*/ 0 w 140"/>
              <a:gd name="txT" fmla="*/ 0 h 551"/>
              <a:gd name="txR" fmla="*/ 140 w 140"/>
              <a:gd name="txB" fmla="*/ 551 h 551"/>
            </a:gdLst>
            <a:ahLst/>
            <a:cxnLst>
              <a:cxn ang="0">
                <a:pos x="140" y="5"/>
              </a:cxn>
              <a:cxn ang="0">
                <a:pos x="136" y="8"/>
              </a:cxn>
              <a:cxn ang="0">
                <a:pos x="127" y="23"/>
              </a:cxn>
              <a:cxn ang="0">
                <a:pos x="116" y="51"/>
              </a:cxn>
              <a:cxn ang="0">
                <a:pos x="103" y="98"/>
              </a:cxn>
              <a:cxn ang="0">
                <a:pos x="94" y="167"/>
              </a:cxn>
              <a:cxn ang="0">
                <a:pos x="90" y="264"/>
              </a:cxn>
              <a:cxn ang="0">
                <a:pos x="92" y="390"/>
              </a:cxn>
              <a:cxn ang="0">
                <a:pos x="106" y="551"/>
              </a:cxn>
              <a:cxn ang="0">
                <a:pos x="27" y="551"/>
              </a:cxn>
              <a:cxn ang="0">
                <a:pos x="24" y="535"/>
              </a:cxn>
              <a:cxn ang="0">
                <a:pos x="17" y="490"/>
              </a:cxn>
              <a:cxn ang="0">
                <a:pos x="9" y="423"/>
              </a:cxn>
              <a:cxn ang="0">
                <a:pos x="3" y="342"/>
              </a:cxn>
              <a:cxn ang="0">
                <a:pos x="0" y="252"/>
              </a:cxn>
              <a:cxn ang="0">
                <a:pos x="5" y="161"/>
              </a:cxn>
              <a:cxn ang="0">
                <a:pos x="20" y="75"/>
              </a:cxn>
              <a:cxn ang="0">
                <a:pos x="46" y="0"/>
              </a:cxn>
              <a:cxn ang="0">
                <a:pos x="140" y="5"/>
              </a:cxn>
            </a:cxnLst>
            <a:rect l="txL" t="txT" r="txR" b="txB"/>
            <a:pathLst>
              <a:path w="140" h="551">
                <a:moveTo>
                  <a:pt x="140" y="5"/>
                </a:moveTo>
                <a:lnTo>
                  <a:pt x="136" y="8"/>
                </a:lnTo>
                <a:lnTo>
                  <a:pt x="127" y="23"/>
                </a:lnTo>
                <a:lnTo>
                  <a:pt x="116" y="51"/>
                </a:lnTo>
                <a:lnTo>
                  <a:pt x="103" y="98"/>
                </a:lnTo>
                <a:lnTo>
                  <a:pt x="94" y="167"/>
                </a:lnTo>
                <a:lnTo>
                  <a:pt x="90" y="264"/>
                </a:lnTo>
                <a:lnTo>
                  <a:pt x="92" y="390"/>
                </a:lnTo>
                <a:lnTo>
                  <a:pt x="106" y="551"/>
                </a:lnTo>
                <a:lnTo>
                  <a:pt x="27" y="551"/>
                </a:lnTo>
                <a:lnTo>
                  <a:pt x="24" y="535"/>
                </a:lnTo>
                <a:lnTo>
                  <a:pt x="17" y="490"/>
                </a:lnTo>
                <a:lnTo>
                  <a:pt x="9" y="423"/>
                </a:lnTo>
                <a:lnTo>
                  <a:pt x="3" y="342"/>
                </a:lnTo>
                <a:lnTo>
                  <a:pt x="0" y="252"/>
                </a:lnTo>
                <a:lnTo>
                  <a:pt x="5" y="161"/>
                </a:lnTo>
                <a:lnTo>
                  <a:pt x="20" y="75"/>
                </a:lnTo>
                <a:lnTo>
                  <a:pt x="46" y="0"/>
                </a:lnTo>
                <a:lnTo>
                  <a:pt x="140" y="5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51" name="Freeform 752"/>
          <p:cNvSpPr/>
          <p:nvPr>
            <p:custDataLst>
              <p:tags r:id="rId709"/>
            </p:custDataLst>
          </p:nvPr>
        </p:nvSpPr>
        <p:spPr>
          <a:xfrm>
            <a:off x="4399280" y="3914775"/>
            <a:ext cx="25400" cy="98425"/>
          </a:xfrm>
          <a:custGeom>
            <a:avLst/>
            <a:gdLst>
              <a:gd name="txL" fmla="*/ 0 w 111"/>
              <a:gd name="txT" fmla="*/ 0 h 437"/>
              <a:gd name="txR" fmla="*/ 111 w 111"/>
              <a:gd name="txB" fmla="*/ 437 h 437"/>
            </a:gdLst>
            <a:ahLst/>
            <a:cxnLst>
              <a:cxn ang="0">
                <a:pos x="111" y="4"/>
              </a:cxn>
              <a:cxn ang="0">
                <a:pos x="108" y="7"/>
              </a:cxn>
              <a:cxn ang="0">
                <a:pos x="101" y="18"/>
              </a:cxn>
              <a:cxn ang="0">
                <a:pos x="92" y="41"/>
              </a:cxn>
              <a:cxn ang="0">
                <a:pos x="82" y="77"/>
              </a:cxn>
              <a:cxn ang="0">
                <a:pos x="75" y="133"/>
              </a:cxn>
              <a:cxn ang="0">
                <a:pos x="70" y="208"/>
              </a:cxn>
              <a:cxn ang="0">
                <a:pos x="72" y="309"/>
              </a:cxn>
              <a:cxn ang="0">
                <a:pos x="83" y="437"/>
              </a:cxn>
              <a:cxn ang="0">
                <a:pos x="21" y="437"/>
              </a:cxn>
              <a:cxn ang="0">
                <a:pos x="19" y="424"/>
              </a:cxn>
              <a:cxn ang="0">
                <a:pos x="13" y="389"/>
              </a:cxn>
              <a:cxn ang="0">
                <a:pos x="7" y="336"/>
              </a:cxn>
              <a:cxn ang="0">
                <a:pos x="3" y="272"/>
              </a:cxn>
              <a:cxn ang="0">
                <a:pos x="0" y="200"/>
              </a:cxn>
              <a:cxn ang="0">
                <a:pos x="5" y="128"/>
              </a:cxn>
              <a:cxn ang="0">
                <a:pos x="16" y="59"/>
              </a:cxn>
              <a:cxn ang="0">
                <a:pos x="37" y="0"/>
              </a:cxn>
              <a:cxn ang="0">
                <a:pos x="111" y="4"/>
              </a:cxn>
            </a:cxnLst>
            <a:rect l="txL" t="txT" r="txR" b="txB"/>
            <a:pathLst>
              <a:path w="111" h="437">
                <a:moveTo>
                  <a:pt x="111" y="4"/>
                </a:moveTo>
                <a:lnTo>
                  <a:pt x="108" y="7"/>
                </a:lnTo>
                <a:lnTo>
                  <a:pt x="101" y="18"/>
                </a:lnTo>
                <a:lnTo>
                  <a:pt x="92" y="41"/>
                </a:lnTo>
                <a:lnTo>
                  <a:pt x="82" y="77"/>
                </a:lnTo>
                <a:lnTo>
                  <a:pt x="75" y="133"/>
                </a:lnTo>
                <a:lnTo>
                  <a:pt x="70" y="208"/>
                </a:lnTo>
                <a:lnTo>
                  <a:pt x="72" y="309"/>
                </a:lnTo>
                <a:lnTo>
                  <a:pt x="83" y="437"/>
                </a:lnTo>
                <a:lnTo>
                  <a:pt x="21" y="437"/>
                </a:lnTo>
                <a:lnTo>
                  <a:pt x="19" y="424"/>
                </a:lnTo>
                <a:lnTo>
                  <a:pt x="13" y="389"/>
                </a:lnTo>
                <a:lnTo>
                  <a:pt x="7" y="336"/>
                </a:lnTo>
                <a:lnTo>
                  <a:pt x="3" y="272"/>
                </a:lnTo>
                <a:lnTo>
                  <a:pt x="0" y="200"/>
                </a:lnTo>
                <a:lnTo>
                  <a:pt x="5" y="128"/>
                </a:lnTo>
                <a:lnTo>
                  <a:pt x="16" y="59"/>
                </a:lnTo>
                <a:lnTo>
                  <a:pt x="37" y="0"/>
                </a:lnTo>
                <a:lnTo>
                  <a:pt x="111" y="4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52" name="Freeform 753"/>
          <p:cNvSpPr/>
          <p:nvPr>
            <p:custDataLst>
              <p:tags r:id="rId710"/>
            </p:custDataLst>
          </p:nvPr>
        </p:nvSpPr>
        <p:spPr>
          <a:xfrm>
            <a:off x="4400550" y="3927475"/>
            <a:ext cx="19050" cy="73025"/>
          </a:xfrm>
          <a:custGeom>
            <a:avLst/>
            <a:gdLst>
              <a:gd name="txL" fmla="*/ 0 w 82"/>
              <a:gd name="txT" fmla="*/ 0 h 322"/>
              <a:gd name="txR" fmla="*/ 82 w 82"/>
              <a:gd name="txB" fmla="*/ 322 h 322"/>
            </a:gdLst>
            <a:ahLst/>
            <a:cxnLst>
              <a:cxn ang="0">
                <a:pos x="82" y="3"/>
              </a:cxn>
              <a:cxn ang="0">
                <a:pos x="79" y="5"/>
              </a:cxn>
              <a:cxn ang="0">
                <a:pos x="75" y="13"/>
              </a:cxn>
              <a:cxn ang="0">
                <a:pos x="67" y="30"/>
              </a:cxn>
              <a:cxn ang="0">
                <a:pos x="60" y="57"/>
              </a:cxn>
              <a:cxn ang="0">
                <a:pos x="54" y="98"/>
              </a:cxn>
              <a:cxn ang="0">
                <a:pos x="52" y="154"/>
              </a:cxn>
              <a:cxn ang="0">
                <a:pos x="53" y="228"/>
              </a:cxn>
              <a:cxn ang="0">
                <a:pos x="61" y="322"/>
              </a:cxn>
              <a:cxn ang="0">
                <a:pos x="15" y="322"/>
              </a:cxn>
              <a:cxn ang="0">
                <a:pos x="14" y="313"/>
              </a:cxn>
              <a:cxn ang="0">
                <a:pos x="9" y="287"/>
              </a:cxn>
              <a:cxn ang="0">
                <a:pos x="5" y="247"/>
              </a:cxn>
              <a:cxn ang="0">
                <a:pos x="1" y="200"/>
              </a:cxn>
              <a:cxn ang="0">
                <a:pos x="0" y="147"/>
              </a:cxn>
              <a:cxn ang="0">
                <a:pos x="3" y="95"/>
              </a:cxn>
              <a:cxn ang="0">
                <a:pos x="11" y="44"/>
              </a:cxn>
              <a:cxn ang="0">
                <a:pos x="27" y="0"/>
              </a:cxn>
              <a:cxn ang="0">
                <a:pos x="82" y="3"/>
              </a:cxn>
            </a:cxnLst>
            <a:rect l="txL" t="txT" r="txR" b="txB"/>
            <a:pathLst>
              <a:path w="82" h="322">
                <a:moveTo>
                  <a:pt x="82" y="3"/>
                </a:moveTo>
                <a:lnTo>
                  <a:pt x="79" y="5"/>
                </a:lnTo>
                <a:lnTo>
                  <a:pt x="75" y="13"/>
                </a:lnTo>
                <a:lnTo>
                  <a:pt x="67" y="30"/>
                </a:lnTo>
                <a:lnTo>
                  <a:pt x="60" y="57"/>
                </a:lnTo>
                <a:lnTo>
                  <a:pt x="54" y="98"/>
                </a:lnTo>
                <a:lnTo>
                  <a:pt x="52" y="154"/>
                </a:lnTo>
                <a:lnTo>
                  <a:pt x="53" y="228"/>
                </a:lnTo>
                <a:lnTo>
                  <a:pt x="61" y="322"/>
                </a:lnTo>
                <a:lnTo>
                  <a:pt x="15" y="322"/>
                </a:lnTo>
                <a:lnTo>
                  <a:pt x="14" y="313"/>
                </a:lnTo>
                <a:lnTo>
                  <a:pt x="9" y="287"/>
                </a:lnTo>
                <a:lnTo>
                  <a:pt x="5" y="247"/>
                </a:lnTo>
                <a:lnTo>
                  <a:pt x="1" y="200"/>
                </a:lnTo>
                <a:lnTo>
                  <a:pt x="0" y="147"/>
                </a:lnTo>
                <a:lnTo>
                  <a:pt x="3" y="95"/>
                </a:lnTo>
                <a:lnTo>
                  <a:pt x="11" y="44"/>
                </a:lnTo>
                <a:lnTo>
                  <a:pt x="27" y="0"/>
                </a:lnTo>
                <a:lnTo>
                  <a:pt x="82" y="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53" name="Rectangle 754"/>
          <p:cNvSpPr/>
          <p:nvPr>
            <p:custDataLst>
              <p:tags r:id="rId711"/>
            </p:custDataLst>
          </p:nvPr>
        </p:nvSpPr>
        <p:spPr>
          <a:xfrm>
            <a:off x="4159250" y="3908425"/>
            <a:ext cx="6350" cy="231775"/>
          </a:xfrm>
          <a:prstGeom prst="rect">
            <a:avLst/>
          </a:pr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54" name="Freeform 755"/>
          <p:cNvSpPr/>
          <p:nvPr>
            <p:custDataLst>
              <p:tags r:id="rId712"/>
            </p:custDataLst>
          </p:nvPr>
        </p:nvSpPr>
        <p:spPr>
          <a:xfrm>
            <a:off x="4241800" y="3905250"/>
            <a:ext cx="90805" cy="106680"/>
          </a:xfrm>
          <a:custGeom>
            <a:avLst/>
            <a:gdLst>
              <a:gd name="txL" fmla="*/ 0 w 398"/>
              <a:gd name="txT" fmla="*/ 0 h 469"/>
              <a:gd name="txR" fmla="*/ 398 w 398"/>
              <a:gd name="txB" fmla="*/ 469 h 469"/>
            </a:gdLst>
            <a:ahLst/>
            <a:cxnLst>
              <a:cxn ang="0">
                <a:pos x="37" y="44"/>
              </a:cxn>
              <a:cxn ang="0">
                <a:pos x="33" y="53"/>
              </a:cxn>
              <a:cxn ang="0">
                <a:pos x="27" y="79"/>
              </a:cxn>
              <a:cxn ang="0">
                <a:pos x="17" y="120"/>
              </a:cxn>
              <a:cxn ang="0">
                <a:pos x="8" y="174"/>
              </a:cxn>
              <a:cxn ang="0">
                <a:pos x="1" y="238"/>
              </a:cxn>
              <a:cxn ang="0">
                <a:pos x="0" y="309"/>
              </a:cxn>
              <a:cxn ang="0">
                <a:pos x="7" y="387"/>
              </a:cxn>
              <a:cxn ang="0">
                <a:pos x="24" y="469"/>
              </a:cxn>
              <a:cxn ang="0">
                <a:pos x="24" y="466"/>
              </a:cxn>
              <a:cxn ang="0">
                <a:pos x="24" y="455"/>
              </a:cxn>
              <a:cxn ang="0">
                <a:pos x="24" y="438"/>
              </a:cxn>
              <a:cxn ang="0">
                <a:pos x="24" y="417"/>
              </a:cxn>
              <a:cxn ang="0">
                <a:pos x="27" y="391"/>
              </a:cxn>
              <a:cxn ang="0">
                <a:pos x="30" y="363"/>
              </a:cxn>
              <a:cxn ang="0">
                <a:pos x="35" y="332"/>
              </a:cxn>
              <a:cxn ang="0">
                <a:pos x="41" y="300"/>
              </a:cxn>
              <a:cxn ang="0">
                <a:pos x="52" y="268"/>
              </a:cxn>
              <a:cxn ang="0">
                <a:pos x="64" y="237"/>
              </a:cxn>
              <a:cxn ang="0">
                <a:pos x="79" y="207"/>
              </a:cxn>
              <a:cxn ang="0">
                <a:pos x="99" y="179"/>
              </a:cxn>
              <a:cxn ang="0">
                <a:pos x="123" y="155"/>
              </a:cxn>
              <a:cxn ang="0">
                <a:pos x="150" y="136"/>
              </a:cxn>
              <a:cxn ang="0">
                <a:pos x="183" y="122"/>
              </a:cxn>
              <a:cxn ang="0">
                <a:pos x="221" y="114"/>
              </a:cxn>
              <a:cxn ang="0">
                <a:pos x="223" y="112"/>
              </a:cxn>
              <a:cxn ang="0">
                <a:pos x="230" y="107"/>
              </a:cxn>
              <a:cxn ang="0">
                <a:pos x="242" y="99"/>
              </a:cxn>
              <a:cxn ang="0">
                <a:pos x="260" y="88"/>
              </a:cxn>
              <a:cxn ang="0">
                <a:pos x="284" y="74"/>
              </a:cxn>
              <a:cxn ang="0">
                <a:pos x="315" y="58"/>
              </a:cxn>
              <a:cxn ang="0">
                <a:pos x="352" y="39"/>
              </a:cxn>
              <a:cxn ang="0">
                <a:pos x="398" y="19"/>
              </a:cxn>
              <a:cxn ang="0">
                <a:pos x="396" y="17"/>
              </a:cxn>
              <a:cxn ang="0">
                <a:pos x="389" y="16"/>
              </a:cxn>
              <a:cxn ang="0">
                <a:pos x="379" y="14"/>
              </a:cxn>
              <a:cxn ang="0">
                <a:pos x="364" y="12"/>
              </a:cxn>
              <a:cxn ang="0">
                <a:pos x="347" y="8"/>
              </a:cxn>
              <a:cxn ang="0">
                <a:pos x="326" y="6"/>
              </a:cxn>
              <a:cxn ang="0">
                <a:pos x="302" y="4"/>
              </a:cxn>
              <a:cxn ang="0">
                <a:pos x="277" y="1"/>
              </a:cxn>
              <a:cxn ang="0">
                <a:pos x="250" y="0"/>
              </a:cxn>
              <a:cxn ang="0">
                <a:pos x="221" y="1"/>
              </a:cxn>
              <a:cxn ang="0">
                <a:pos x="191" y="3"/>
              </a:cxn>
              <a:cxn ang="0">
                <a:pos x="160" y="6"/>
              </a:cxn>
              <a:cxn ang="0">
                <a:pos x="129" y="12"/>
              </a:cxn>
              <a:cxn ang="0">
                <a:pos x="97" y="20"/>
              </a:cxn>
              <a:cxn ang="0">
                <a:pos x="67" y="30"/>
              </a:cxn>
              <a:cxn ang="0">
                <a:pos x="37" y="44"/>
              </a:cxn>
            </a:cxnLst>
            <a:rect l="txL" t="txT" r="txR" b="txB"/>
            <a:pathLst>
              <a:path w="398" h="469">
                <a:moveTo>
                  <a:pt x="37" y="44"/>
                </a:moveTo>
                <a:lnTo>
                  <a:pt x="33" y="53"/>
                </a:lnTo>
                <a:lnTo>
                  <a:pt x="27" y="79"/>
                </a:lnTo>
                <a:lnTo>
                  <a:pt x="17" y="120"/>
                </a:lnTo>
                <a:lnTo>
                  <a:pt x="8" y="174"/>
                </a:lnTo>
                <a:lnTo>
                  <a:pt x="1" y="238"/>
                </a:lnTo>
                <a:lnTo>
                  <a:pt x="0" y="309"/>
                </a:lnTo>
                <a:lnTo>
                  <a:pt x="7" y="387"/>
                </a:lnTo>
                <a:lnTo>
                  <a:pt x="24" y="469"/>
                </a:lnTo>
                <a:lnTo>
                  <a:pt x="24" y="466"/>
                </a:lnTo>
                <a:lnTo>
                  <a:pt x="24" y="455"/>
                </a:lnTo>
                <a:lnTo>
                  <a:pt x="24" y="438"/>
                </a:lnTo>
                <a:lnTo>
                  <a:pt x="24" y="417"/>
                </a:lnTo>
                <a:lnTo>
                  <a:pt x="27" y="391"/>
                </a:lnTo>
                <a:lnTo>
                  <a:pt x="30" y="363"/>
                </a:lnTo>
                <a:lnTo>
                  <a:pt x="35" y="332"/>
                </a:lnTo>
                <a:lnTo>
                  <a:pt x="41" y="300"/>
                </a:lnTo>
                <a:lnTo>
                  <a:pt x="52" y="268"/>
                </a:lnTo>
                <a:lnTo>
                  <a:pt x="64" y="237"/>
                </a:lnTo>
                <a:lnTo>
                  <a:pt x="79" y="207"/>
                </a:lnTo>
                <a:lnTo>
                  <a:pt x="99" y="179"/>
                </a:lnTo>
                <a:lnTo>
                  <a:pt x="123" y="155"/>
                </a:lnTo>
                <a:lnTo>
                  <a:pt x="150" y="136"/>
                </a:lnTo>
                <a:lnTo>
                  <a:pt x="183" y="122"/>
                </a:lnTo>
                <a:lnTo>
                  <a:pt x="221" y="114"/>
                </a:lnTo>
                <a:lnTo>
                  <a:pt x="223" y="112"/>
                </a:lnTo>
                <a:lnTo>
                  <a:pt x="230" y="107"/>
                </a:lnTo>
                <a:lnTo>
                  <a:pt x="242" y="99"/>
                </a:lnTo>
                <a:lnTo>
                  <a:pt x="260" y="88"/>
                </a:lnTo>
                <a:lnTo>
                  <a:pt x="284" y="74"/>
                </a:lnTo>
                <a:lnTo>
                  <a:pt x="315" y="58"/>
                </a:lnTo>
                <a:lnTo>
                  <a:pt x="352" y="39"/>
                </a:lnTo>
                <a:lnTo>
                  <a:pt x="398" y="19"/>
                </a:lnTo>
                <a:lnTo>
                  <a:pt x="396" y="17"/>
                </a:lnTo>
                <a:lnTo>
                  <a:pt x="389" y="16"/>
                </a:lnTo>
                <a:lnTo>
                  <a:pt x="379" y="14"/>
                </a:lnTo>
                <a:lnTo>
                  <a:pt x="364" y="12"/>
                </a:lnTo>
                <a:lnTo>
                  <a:pt x="347" y="8"/>
                </a:lnTo>
                <a:lnTo>
                  <a:pt x="326" y="6"/>
                </a:lnTo>
                <a:lnTo>
                  <a:pt x="302" y="4"/>
                </a:lnTo>
                <a:lnTo>
                  <a:pt x="277" y="1"/>
                </a:lnTo>
                <a:lnTo>
                  <a:pt x="250" y="0"/>
                </a:lnTo>
                <a:lnTo>
                  <a:pt x="221" y="1"/>
                </a:lnTo>
                <a:lnTo>
                  <a:pt x="191" y="3"/>
                </a:lnTo>
                <a:lnTo>
                  <a:pt x="160" y="6"/>
                </a:lnTo>
                <a:lnTo>
                  <a:pt x="129" y="12"/>
                </a:lnTo>
                <a:lnTo>
                  <a:pt x="97" y="20"/>
                </a:lnTo>
                <a:lnTo>
                  <a:pt x="67" y="30"/>
                </a:lnTo>
                <a:lnTo>
                  <a:pt x="37" y="44"/>
                </a:lnTo>
                <a:close/>
              </a:path>
            </a:pathLst>
          </a:custGeom>
          <a:solidFill>
            <a:srgbClr val="999999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55" name="Freeform 756"/>
          <p:cNvSpPr/>
          <p:nvPr>
            <p:custDataLst>
              <p:tags r:id="rId713"/>
            </p:custDataLst>
          </p:nvPr>
        </p:nvSpPr>
        <p:spPr>
          <a:xfrm>
            <a:off x="4116705" y="3984625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7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1"/>
              </a:cxn>
              <a:cxn ang="0">
                <a:pos x="20" y="34"/>
              </a:cxn>
              <a:cxn ang="0">
                <a:pos x="29" y="27"/>
              </a:cxn>
              <a:cxn ang="0">
                <a:pos x="41" y="20"/>
              </a:cxn>
              <a:cxn ang="0">
                <a:pos x="57" y="13"/>
              </a:cxn>
              <a:cxn ang="0">
                <a:pos x="77" y="7"/>
              </a:cxn>
              <a:cxn ang="0">
                <a:pos x="98" y="3"/>
              </a:cxn>
              <a:cxn ang="0">
                <a:pos x="126" y="0"/>
              </a:cxn>
              <a:cxn ang="0">
                <a:pos x="156" y="0"/>
              </a:cxn>
              <a:cxn ang="0">
                <a:pos x="191" y="3"/>
              </a:cxn>
              <a:cxn ang="0">
                <a:pos x="230" y="8"/>
              </a:cxn>
              <a:cxn ang="0">
                <a:pos x="275" y="18"/>
              </a:cxn>
              <a:cxn ang="0">
                <a:pos x="325" y="31"/>
              </a:cxn>
              <a:cxn ang="0">
                <a:pos x="318" y="51"/>
              </a:cxn>
              <a:cxn ang="0">
                <a:pos x="316" y="50"/>
              </a:cxn>
              <a:cxn ang="0">
                <a:pos x="308" y="47"/>
              </a:cxn>
              <a:cxn ang="0">
                <a:pos x="295" y="44"/>
              </a:cxn>
              <a:cxn ang="0">
                <a:pos x="279" y="39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4"/>
              </a:cxn>
              <a:cxn ang="0">
                <a:pos x="161" y="23"/>
              </a:cxn>
              <a:cxn ang="0">
                <a:pos x="134" y="23"/>
              </a:cxn>
              <a:cxn ang="0">
                <a:pos x="108" y="26"/>
              </a:cxn>
              <a:cxn ang="0">
                <a:pos x="82" y="31"/>
              </a:cxn>
              <a:cxn ang="0">
                <a:pos x="58" y="41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7"/>
              </a:cxn>
            </a:cxnLst>
            <a:rect l="txL" t="txT" r="txR" b="txB"/>
            <a:pathLst>
              <a:path w="325" h="89">
                <a:moveTo>
                  <a:pt x="0" y="57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1"/>
                </a:lnTo>
                <a:lnTo>
                  <a:pt x="20" y="34"/>
                </a:lnTo>
                <a:lnTo>
                  <a:pt x="29" y="27"/>
                </a:lnTo>
                <a:lnTo>
                  <a:pt x="41" y="20"/>
                </a:lnTo>
                <a:lnTo>
                  <a:pt x="57" y="13"/>
                </a:lnTo>
                <a:lnTo>
                  <a:pt x="77" y="7"/>
                </a:lnTo>
                <a:lnTo>
                  <a:pt x="98" y="3"/>
                </a:lnTo>
                <a:lnTo>
                  <a:pt x="126" y="0"/>
                </a:lnTo>
                <a:lnTo>
                  <a:pt x="156" y="0"/>
                </a:lnTo>
                <a:lnTo>
                  <a:pt x="191" y="3"/>
                </a:lnTo>
                <a:lnTo>
                  <a:pt x="230" y="8"/>
                </a:lnTo>
                <a:lnTo>
                  <a:pt x="275" y="18"/>
                </a:lnTo>
                <a:lnTo>
                  <a:pt x="325" y="31"/>
                </a:lnTo>
                <a:lnTo>
                  <a:pt x="318" y="51"/>
                </a:lnTo>
                <a:lnTo>
                  <a:pt x="316" y="50"/>
                </a:lnTo>
                <a:lnTo>
                  <a:pt x="308" y="47"/>
                </a:lnTo>
                <a:lnTo>
                  <a:pt x="295" y="44"/>
                </a:lnTo>
                <a:lnTo>
                  <a:pt x="279" y="39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4"/>
                </a:lnTo>
                <a:lnTo>
                  <a:pt x="161" y="23"/>
                </a:lnTo>
                <a:lnTo>
                  <a:pt x="134" y="23"/>
                </a:lnTo>
                <a:lnTo>
                  <a:pt x="108" y="26"/>
                </a:lnTo>
                <a:lnTo>
                  <a:pt x="82" y="31"/>
                </a:lnTo>
                <a:lnTo>
                  <a:pt x="58" y="41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56" name="Freeform 757"/>
          <p:cNvSpPr/>
          <p:nvPr>
            <p:custDataLst>
              <p:tags r:id="rId714"/>
            </p:custDataLst>
          </p:nvPr>
        </p:nvSpPr>
        <p:spPr>
          <a:xfrm>
            <a:off x="4116705" y="3937000"/>
            <a:ext cx="73025" cy="20955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6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0"/>
              </a:cxn>
              <a:cxn ang="0">
                <a:pos x="20" y="33"/>
              </a:cxn>
              <a:cxn ang="0">
                <a:pos x="29" y="27"/>
              </a:cxn>
              <a:cxn ang="0">
                <a:pos x="41" y="18"/>
              </a:cxn>
              <a:cxn ang="0">
                <a:pos x="57" y="13"/>
              </a:cxn>
              <a:cxn ang="0">
                <a:pos x="77" y="7"/>
              </a:cxn>
              <a:cxn ang="0">
                <a:pos x="98" y="2"/>
              </a:cxn>
              <a:cxn ang="0">
                <a:pos x="126" y="0"/>
              </a:cxn>
              <a:cxn ang="0">
                <a:pos x="156" y="0"/>
              </a:cxn>
              <a:cxn ang="0">
                <a:pos x="191" y="2"/>
              </a:cxn>
              <a:cxn ang="0">
                <a:pos x="230" y="8"/>
              </a:cxn>
              <a:cxn ang="0">
                <a:pos x="275" y="17"/>
              </a:cxn>
              <a:cxn ang="0">
                <a:pos x="325" y="31"/>
              </a:cxn>
              <a:cxn ang="0">
                <a:pos x="318" y="49"/>
              </a:cxn>
              <a:cxn ang="0">
                <a:pos x="316" y="48"/>
              </a:cxn>
              <a:cxn ang="0">
                <a:pos x="308" y="46"/>
              </a:cxn>
              <a:cxn ang="0">
                <a:pos x="295" y="43"/>
              </a:cxn>
              <a:cxn ang="0">
                <a:pos x="279" y="38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3"/>
              </a:cxn>
              <a:cxn ang="0">
                <a:pos x="161" y="22"/>
              </a:cxn>
              <a:cxn ang="0">
                <a:pos x="134" y="23"/>
              </a:cxn>
              <a:cxn ang="0">
                <a:pos x="108" y="25"/>
              </a:cxn>
              <a:cxn ang="0">
                <a:pos x="82" y="31"/>
              </a:cxn>
              <a:cxn ang="0">
                <a:pos x="58" y="40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6"/>
              </a:cxn>
            </a:cxnLst>
            <a:rect l="txL" t="txT" r="txR" b="txB"/>
            <a:pathLst>
              <a:path w="325" h="89">
                <a:moveTo>
                  <a:pt x="0" y="56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0"/>
                </a:lnTo>
                <a:lnTo>
                  <a:pt x="20" y="33"/>
                </a:lnTo>
                <a:lnTo>
                  <a:pt x="29" y="27"/>
                </a:lnTo>
                <a:lnTo>
                  <a:pt x="41" y="18"/>
                </a:lnTo>
                <a:lnTo>
                  <a:pt x="57" y="13"/>
                </a:lnTo>
                <a:lnTo>
                  <a:pt x="77" y="7"/>
                </a:lnTo>
                <a:lnTo>
                  <a:pt x="98" y="2"/>
                </a:lnTo>
                <a:lnTo>
                  <a:pt x="126" y="0"/>
                </a:lnTo>
                <a:lnTo>
                  <a:pt x="156" y="0"/>
                </a:lnTo>
                <a:lnTo>
                  <a:pt x="191" y="2"/>
                </a:lnTo>
                <a:lnTo>
                  <a:pt x="230" y="8"/>
                </a:lnTo>
                <a:lnTo>
                  <a:pt x="275" y="17"/>
                </a:lnTo>
                <a:lnTo>
                  <a:pt x="325" y="31"/>
                </a:lnTo>
                <a:lnTo>
                  <a:pt x="318" y="49"/>
                </a:lnTo>
                <a:lnTo>
                  <a:pt x="316" y="48"/>
                </a:lnTo>
                <a:lnTo>
                  <a:pt x="308" y="46"/>
                </a:lnTo>
                <a:lnTo>
                  <a:pt x="295" y="43"/>
                </a:lnTo>
                <a:lnTo>
                  <a:pt x="279" y="38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3"/>
                </a:lnTo>
                <a:lnTo>
                  <a:pt x="161" y="22"/>
                </a:lnTo>
                <a:lnTo>
                  <a:pt x="134" y="23"/>
                </a:lnTo>
                <a:lnTo>
                  <a:pt x="108" y="25"/>
                </a:lnTo>
                <a:lnTo>
                  <a:pt x="82" y="31"/>
                </a:lnTo>
                <a:lnTo>
                  <a:pt x="58" y="40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6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57" name="Freeform 758"/>
          <p:cNvSpPr/>
          <p:nvPr>
            <p:custDataLst>
              <p:tags r:id="rId715"/>
            </p:custDataLst>
          </p:nvPr>
        </p:nvSpPr>
        <p:spPr>
          <a:xfrm>
            <a:off x="4186555" y="3913505"/>
            <a:ext cx="119380" cy="220980"/>
          </a:xfrm>
          <a:custGeom>
            <a:avLst/>
            <a:gdLst>
              <a:gd name="txL" fmla="*/ 0 w 528"/>
              <a:gd name="txT" fmla="*/ 0 h 975"/>
              <a:gd name="txR" fmla="*/ 528 w 528"/>
              <a:gd name="txB" fmla="*/ 975 h 975"/>
            </a:gdLst>
            <a:ahLst/>
            <a:cxnLst>
              <a:cxn ang="0">
                <a:pos x="0" y="0"/>
              </a:cxn>
              <a:cxn ang="0">
                <a:pos x="0" y="943"/>
              </a:cxn>
              <a:cxn ang="0">
                <a:pos x="159" y="975"/>
              </a:cxn>
              <a:cxn ang="0">
                <a:pos x="152" y="848"/>
              </a:cxn>
              <a:cxn ang="0">
                <a:pos x="528" y="905"/>
              </a:cxn>
              <a:cxn ang="0">
                <a:pos x="521" y="855"/>
              </a:cxn>
              <a:cxn ang="0">
                <a:pos x="261" y="822"/>
              </a:cxn>
              <a:cxn ang="0">
                <a:pos x="254" y="713"/>
              </a:cxn>
              <a:cxn ang="0">
                <a:pos x="77" y="713"/>
              </a:cxn>
              <a:cxn ang="0">
                <a:pos x="72" y="699"/>
              </a:cxn>
              <a:cxn ang="0">
                <a:pos x="60" y="659"/>
              </a:cxn>
              <a:cxn ang="0">
                <a:pos x="44" y="595"/>
              </a:cxn>
              <a:cxn ang="0">
                <a:pos x="28" y="511"/>
              </a:cxn>
              <a:cxn ang="0">
                <a:pos x="16" y="410"/>
              </a:cxn>
              <a:cxn ang="0">
                <a:pos x="12" y="294"/>
              </a:cxn>
              <a:cxn ang="0">
                <a:pos x="21" y="167"/>
              </a:cxn>
              <a:cxn ang="0">
                <a:pos x="45" y="32"/>
              </a:cxn>
              <a:cxn ang="0">
                <a:pos x="0" y="0"/>
              </a:cxn>
            </a:cxnLst>
            <a:rect l="txL" t="txT" r="txR" b="txB"/>
            <a:pathLst>
              <a:path w="528" h="975">
                <a:moveTo>
                  <a:pt x="0" y="0"/>
                </a:moveTo>
                <a:lnTo>
                  <a:pt x="0" y="943"/>
                </a:lnTo>
                <a:lnTo>
                  <a:pt x="159" y="975"/>
                </a:lnTo>
                <a:lnTo>
                  <a:pt x="152" y="848"/>
                </a:lnTo>
                <a:lnTo>
                  <a:pt x="528" y="905"/>
                </a:lnTo>
                <a:lnTo>
                  <a:pt x="521" y="855"/>
                </a:lnTo>
                <a:lnTo>
                  <a:pt x="261" y="822"/>
                </a:lnTo>
                <a:lnTo>
                  <a:pt x="254" y="713"/>
                </a:lnTo>
                <a:lnTo>
                  <a:pt x="77" y="713"/>
                </a:lnTo>
                <a:lnTo>
                  <a:pt x="72" y="699"/>
                </a:lnTo>
                <a:lnTo>
                  <a:pt x="60" y="659"/>
                </a:lnTo>
                <a:lnTo>
                  <a:pt x="44" y="595"/>
                </a:lnTo>
                <a:lnTo>
                  <a:pt x="28" y="511"/>
                </a:lnTo>
                <a:lnTo>
                  <a:pt x="16" y="410"/>
                </a:lnTo>
                <a:lnTo>
                  <a:pt x="12" y="294"/>
                </a:lnTo>
                <a:lnTo>
                  <a:pt x="21" y="167"/>
                </a:lnTo>
                <a:lnTo>
                  <a:pt x="45" y="32"/>
                </a:lnTo>
                <a:lnTo>
                  <a:pt x="0" y="0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58" name="Freeform 759"/>
          <p:cNvSpPr/>
          <p:nvPr>
            <p:custDataLst>
              <p:tags r:id="rId716"/>
            </p:custDataLst>
          </p:nvPr>
        </p:nvSpPr>
        <p:spPr>
          <a:xfrm>
            <a:off x="4244975" y="3862705"/>
            <a:ext cx="154305" cy="30480"/>
          </a:xfrm>
          <a:custGeom>
            <a:avLst/>
            <a:gdLst>
              <a:gd name="txL" fmla="*/ 0 w 678"/>
              <a:gd name="txT" fmla="*/ 0 h 133"/>
              <a:gd name="txR" fmla="*/ 678 w 678"/>
              <a:gd name="txB" fmla="*/ 133 h 133"/>
            </a:gdLst>
            <a:ahLst/>
            <a:cxnLst>
              <a:cxn ang="0">
                <a:pos x="0" y="133"/>
              </a:cxn>
              <a:cxn ang="0">
                <a:pos x="4" y="132"/>
              </a:cxn>
              <a:cxn ang="0">
                <a:pos x="15" y="127"/>
              </a:cxn>
              <a:cxn ang="0">
                <a:pos x="32" y="122"/>
              </a:cxn>
              <a:cxn ang="0">
                <a:pos x="56" y="114"/>
              </a:cxn>
              <a:cxn ang="0">
                <a:pos x="86" y="104"/>
              </a:cxn>
              <a:cxn ang="0">
                <a:pos x="120" y="95"/>
              </a:cxn>
              <a:cxn ang="0">
                <a:pos x="160" y="86"/>
              </a:cxn>
              <a:cxn ang="0">
                <a:pos x="204" y="78"/>
              </a:cxn>
              <a:cxn ang="0">
                <a:pos x="252" y="70"/>
              </a:cxn>
              <a:cxn ang="0">
                <a:pos x="303" y="64"/>
              </a:cxn>
              <a:cxn ang="0">
                <a:pos x="358" y="60"/>
              </a:cxn>
              <a:cxn ang="0">
                <a:pos x="414" y="58"/>
              </a:cxn>
              <a:cxn ang="0">
                <a:pos x="474" y="60"/>
              </a:cxn>
              <a:cxn ang="0">
                <a:pos x="534" y="65"/>
              </a:cxn>
              <a:cxn ang="0">
                <a:pos x="596" y="74"/>
              </a:cxn>
              <a:cxn ang="0">
                <a:pos x="659" y="88"/>
              </a:cxn>
              <a:cxn ang="0">
                <a:pos x="678" y="0"/>
              </a:cxn>
              <a:cxn ang="0">
                <a:pos x="674" y="0"/>
              </a:cxn>
              <a:cxn ang="0">
                <a:pos x="659" y="0"/>
              </a:cxn>
              <a:cxn ang="0">
                <a:pos x="636" y="0"/>
              </a:cxn>
              <a:cxn ang="0">
                <a:pos x="606" y="1"/>
              </a:cxn>
              <a:cxn ang="0">
                <a:pos x="570" y="2"/>
              </a:cxn>
              <a:cxn ang="0">
                <a:pos x="527" y="3"/>
              </a:cxn>
              <a:cxn ang="0">
                <a:pos x="480" y="7"/>
              </a:cxn>
              <a:cxn ang="0">
                <a:pos x="430" y="9"/>
              </a:cxn>
              <a:cxn ang="0">
                <a:pos x="376" y="14"/>
              </a:cxn>
              <a:cxn ang="0">
                <a:pos x="320" y="18"/>
              </a:cxn>
              <a:cxn ang="0">
                <a:pos x="264" y="24"/>
              </a:cxn>
              <a:cxn ang="0">
                <a:pos x="208" y="32"/>
              </a:cxn>
              <a:cxn ang="0">
                <a:pos x="152" y="40"/>
              </a:cxn>
              <a:cxn ang="0">
                <a:pos x="98" y="50"/>
              </a:cxn>
              <a:cxn ang="0">
                <a:pos x="47" y="62"/>
              </a:cxn>
              <a:cxn ang="0">
                <a:pos x="0" y="76"/>
              </a:cxn>
              <a:cxn ang="0">
                <a:pos x="0" y="133"/>
              </a:cxn>
            </a:cxnLst>
            <a:rect l="txL" t="txT" r="txR" b="txB"/>
            <a:pathLst>
              <a:path w="678" h="133">
                <a:moveTo>
                  <a:pt x="0" y="133"/>
                </a:moveTo>
                <a:lnTo>
                  <a:pt x="4" y="132"/>
                </a:lnTo>
                <a:lnTo>
                  <a:pt x="15" y="127"/>
                </a:lnTo>
                <a:lnTo>
                  <a:pt x="32" y="122"/>
                </a:lnTo>
                <a:lnTo>
                  <a:pt x="56" y="114"/>
                </a:lnTo>
                <a:lnTo>
                  <a:pt x="86" y="104"/>
                </a:lnTo>
                <a:lnTo>
                  <a:pt x="120" y="95"/>
                </a:lnTo>
                <a:lnTo>
                  <a:pt x="160" y="86"/>
                </a:lnTo>
                <a:lnTo>
                  <a:pt x="204" y="78"/>
                </a:lnTo>
                <a:lnTo>
                  <a:pt x="252" y="70"/>
                </a:lnTo>
                <a:lnTo>
                  <a:pt x="303" y="64"/>
                </a:lnTo>
                <a:lnTo>
                  <a:pt x="358" y="60"/>
                </a:lnTo>
                <a:lnTo>
                  <a:pt x="414" y="58"/>
                </a:lnTo>
                <a:lnTo>
                  <a:pt x="474" y="60"/>
                </a:lnTo>
                <a:lnTo>
                  <a:pt x="534" y="65"/>
                </a:lnTo>
                <a:lnTo>
                  <a:pt x="596" y="74"/>
                </a:lnTo>
                <a:lnTo>
                  <a:pt x="659" y="88"/>
                </a:lnTo>
                <a:lnTo>
                  <a:pt x="678" y="0"/>
                </a:lnTo>
                <a:lnTo>
                  <a:pt x="674" y="0"/>
                </a:lnTo>
                <a:lnTo>
                  <a:pt x="659" y="0"/>
                </a:lnTo>
                <a:lnTo>
                  <a:pt x="636" y="0"/>
                </a:lnTo>
                <a:lnTo>
                  <a:pt x="606" y="1"/>
                </a:lnTo>
                <a:lnTo>
                  <a:pt x="570" y="2"/>
                </a:lnTo>
                <a:lnTo>
                  <a:pt x="527" y="3"/>
                </a:lnTo>
                <a:lnTo>
                  <a:pt x="480" y="7"/>
                </a:lnTo>
                <a:lnTo>
                  <a:pt x="430" y="9"/>
                </a:lnTo>
                <a:lnTo>
                  <a:pt x="376" y="14"/>
                </a:lnTo>
                <a:lnTo>
                  <a:pt x="320" y="18"/>
                </a:lnTo>
                <a:lnTo>
                  <a:pt x="264" y="24"/>
                </a:lnTo>
                <a:lnTo>
                  <a:pt x="208" y="32"/>
                </a:lnTo>
                <a:lnTo>
                  <a:pt x="152" y="40"/>
                </a:lnTo>
                <a:lnTo>
                  <a:pt x="98" y="50"/>
                </a:lnTo>
                <a:lnTo>
                  <a:pt x="47" y="62"/>
                </a:lnTo>
                <a:lnTo>
                  <a:pt x="0" y="76"/>
                </a:lnTo>
                <a:lnTo>
                  <a:pt x="0" y="13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59" name="Freeform 760"/>
          <p:cNvSpPr/>
          <p:nvPr>
            <p:custDataLst>
              <p:tags r:id="rId717"/>
            </p:custDataLst>
          </p:nvPr>
        </p:nvSpPr>
        <p:spPr>
          <a:xfrm>
            <a:off x="4154805" y="4140200"/>
            <a:ext cx="259080" cy="85725"/>
          </a:xfrm>
          <a:custGeom>
            <a:avLst/>
            <a:gdLst>
              <a:gd name="txL" fmla="*/ 0 w 1142"/>
              <a:gd name="txT" fmla="*/ 0 h 379"/>
              <a:gd name="txR" fmla="*/ 1142 w 1142"/>
              <a:gd name="txB" fmla="*/ 379 h 379"/>
            </a:gdLst>
            <a:ahLst/>
            <a:cxnLst>
              <a:cxn ang="0">
                <a:pos x="482" y="367"/>
              </a:cxn>
              <a:cxn ang="0">
                <a:pos x="485" y="366"/>
              </a:cxn>
              <a:cxn ang="0">
                <a:pos x="492" y="363"/>
              </a:cxn>
              <a:cxn ang="0">
                <a:pos x="502" y="359"/>
              </a:cxn>
              <a:cxn ang="0">
                <a:pos x="516" y="353"/>
              </a:cxn>
              <a:cxn ang="0">
                <a:pos x="533" y="346"/>
              </a:cxn>
              <a:cxn ang="0">
                <a:pos x="551" y="338"/>
              </a:cxn>
              <a:cxn ang="0">
                <a:pos x="572" y="328"/>
              </a:cxn>
              <a:cxn ang="0">
                <a:pos x="593" y="317"/>
              </a:cxn>
              <a:cxn ang="0">
                <a:pos x="616" y="306"/>
              </a:cxn>
              <a:cxn ang="0">
                <a:pos x="638" y="292"/>
              </a:cxn>
              <a:cxn ang="0">
                <a:pos x="660" y="279"/>
              </a:cxn>
              <a:cxn ang="0">
                <a:pos x="680" y="264"/>
              </a:cxn>
              <a:cxn ang="0">
                <a:pos x="700" y="249"/>
              </a:cxn>
              <a:cxn ang="0">
                <a:pos x="717" y="233"/>
              </a:cxn>
              <a:cxn ang="0">
                <a:pos x="732" y="217"/>
              </a:cxn>
              <a:cxn ang="0">
                <a:pos x="743" y="201"/>
              </a:cxn>
              <a:cxn ang="0">
                <a:pos x="0" y="20"/>
              </a:cxn>
              <a:cxn ang="0">
                <a:pos x="57" y="0"/>
              </a:cxn>
              <a:cxn ang="0">
                <a:pos x="1142" y="267"/>
              </a:cxn>
              <a:cxn ang="0">
                <a:pos x="1098" y="292"/>
              </a:cxn>
              <a:cxn ang="0">
                <a:pos x="784" y="212"/>
              </a:cxn>
              <a:cxn ang="0">
                <a:pos x="783" y="213"/>
              </a:cxn>
              <a:cxn ang="0">
                <a:pos x="781" y="216"/>
              </a:cxn>
              <a:cxn ang="0">
                <a:pos x="776" y="221"/>
              </a:cxn>
              <a:cxn ang="0">
                <a:pos x="769" y="228"/>
              </a:cxn>
              <a:cxn ang="0">
                <a:pos x="761" y="237"/>
              </a:cxn>
              <a:cxn ang="0">
                <a:pos x="750" y="246"/>
              </a:cxn>
              <a:cxn ang="0">
                <a:pos x="737" y="258"/>
              </a:cxn>
              <a:cxn ang="0">
                <a:pos x="721" y="269"/>
              </a:cxn>
              <a:cxn ang="0">
                <a:pos x="703" y="282"/>
              </a:cxn>
              <a:cxn ang="0">
                <a:pos x="684" y="295"/>
              </a:cxn>
              <a:cxn ang="0">
                <a:pos x="660" y="309"/>
              </a:cxn>
              <a:cxn ang="0">
                <a:pos x="635" y="323"/>
              </a:cxn>
              <a:cxn ang="0">
                <a:pos x="606" y="338"/>
              </a:cxn>
              <a:cxn ang="0">
                <a:pos x="574" y="352"/>
              </a:cxn>
              <a:cxn ang="0">
                <a:pos x="540" y="366"/>
              </a:cxn>
              <a:cxn ang="0">
                <a:pos x="502" y="379"/>
              </a:cxn>
              <a:cxn ang="0">
                <a:pos x="482" y="367"/>
              </a:cxn>
            </a:cxnLst>
            <a:rect l="txL" t="txT" r="txR" b="txB"/>
            <a:pathLst>
              <a:path w="1142" h="379">
                <a:moveTo>
                  <a:pt x="482" y="367"/>
                </a:moveTo>
                <a:lnTo>
                  <a:pt x="485" y="366"/>
                </a:lnTo>
                <a:lnTo>
                  <a:pt x="492" y="363"/>
                </a:lnTo>
                <a:lnTo>
                  <a:pt x="502" y="359"/>
                </a:lnTo>
                <a:lnTo>
                  <a:pt x="516" y="353"/>
                </a:lnTo>
                <a:lnTo>
                  <a:pt x="533" y="346"/>
                </a:lnTo>
                <a:lnTo>
                  <a:pt x="551" y="338"/>
                </a:lnTo>
                <a:lnTo>
                  <a:pt x="572" y="328"/>
                </a:lnTo>
                <a:lnTo>
                  <a:pt x="593" y="317"/>
                </a:lnTo>
                <a:lnTo>
                  <a:pt x="616" y="306"/>
                </a:lnTo>
                <a:lnTo>
                  <a:pt x="638" y="292"/>
                </a:lnTo>
                <a:lnTo>
                  <a:pt x="660" y="279"/>
                </a:lnTo>
                <a:lnTo>
                  <a:pt x="680" y="264"/>
                </a:lnTo>
                <a:lnTo>
                  <a:pt x="700" y="249"/>
                </a:lnTo>
                <a:lnTo>
                  <a:pt x="717" y="233"/>
                </a:lnTo>
                <a:lnTo>
                  <a:pt x="732" y="217"/>
                </a:lnTo>
                <a:lnTo>
                  <a:pt x="743" y="201"/>
                </a:lnTo>
                <a:lnTo>
                  <a:pt x="0" y="20"/>
                </a:lnTo>
                <a:lnTo>
                  <a:pt x="57" y="0"/>
                </a:lnTo>
                <a:lnTo>
                  <a:pt x="1142" y="267"/>
                </a:lnTo>
                <a:lnTo>
                  <a:pt x="1098" y="292"/>
                </a:lnTo>
                <a:lnTo>
                  <a:pt x="784" y="212"/>
                </a:lnTo>
                <a:lnTo>
                  <a:pt x="783" y="213"/>
                </a:lnTo>
                <a:lnTo>
                  <a:pt x="781" y="216"/>
                </a:lnTo>
                <a:lnTo>
                  <a:pt x="776" y="221"/>
                </a:lnTo>
                <a:lnTo>
                  <a:pt x="769" y="228"/>
                </a:lnTo>
                <a:lnTo>
                  <a:pt x="761" y="237"/>
                </a:lnTo>
                <a:lnTo>
                  <a:pt x="750" y="246"/>
                </a:lnTo>
                <a:lnTo>
                  <a:pt x="737" y="258"/>
                </a:lnTo>
                <a:lnTo>
                  <a:pt x="721" y="269"/>
                </a:lnTo>
                <a:lnTo>
                  <a:pt x="703" y="282"/>
                </a:lnTo>
                <a:lnTo>
                  <a:pt x="684" y="295"/>
                </a:lnTo>
                <a:lnTo>
                  <a:pt x="660" y="309"/>
                </a:lnTo>
                <a:lnTo>
                  <a:pt x="635" y="323"/>
                </a:lnTo>
                <a:lnTo>
                  <a:pt x="606" y="338"/>
                </a:lnTo>
                <a:lnTo>
                  <a:pt x="574" y="352"/>
                </a:lnTo>
                <a:lnTo>
                  <a:pt x="540" y="366"/>
                </a:lnTo>
                <a:lnTo>
                  <a:pt x="502" y="379"/>
                </a:lnTo>
                <a:lnTo>
                  <a:pt x="482" y="36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60" name="Freeform 761"/>
          <p:cNvSpPr/>
          <p:nvPr>
            <p:custDataLst>
              <p:tags r:id="rId718"/>
            </p:custDataLst>
          </p:nvPr>
        </p:nvSpPr>
        <p:spPr>
          <a:xfrm>
            <a:off x="4100830" y="4162425"/>
            <a:ext cx="265430" cy="76200"/>
          </a:xfrm>
          <a:custGeom>
            <a:avLst/>
            <a:gdLst>
              <a:gd name="txL" fmla="*/ 0 w 1163"/>
              <a:gd name="txT" fmla="*/ 0 h 340"/>
              <a:gd name="txR" fmla="*/ 1163 w 1163"/>
              <a:gd name="txB" fmla="*/ 340 h 340"/>
            </a:gdLst>
            <a:ahLst/>
            <a:cxnLst>
              <a:cxn ang="0">
                <a:pos x="0" y="0"/>
              </a:cxn>
              <a:cxn ang="0">
                <a:pos x="1137" y="340"/>
              </a:cxn>
              <a:cxn ang="0">
                <a:pos x="1163" y="340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63" h="340">
                <a:moveTo>
                  <a:pt x="0" y="0"/>
                </a:moveTo>
                <a:lnTo>
                  <a:pt x="1137" y="340"/>
                </a:lnTo>
                <a:lnTo>
                  <a:pt x="1163" y="340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61" name="Freeform 762"/>
          <p:cNvSpPr/>
          <p:nvPr>
            <p:custDataLst>
              <p:tags r:id="rId719"/>
            </p:custDataLst>
          </p:nvPr>
        </p:nvSpPr>
        <p:spPr>
          <a:xfrm>
            <a:off x="4145280" y="4151630"/>
            <a:ext cx="260350" cy="69850"/>
          </a:xfrm>
          <a:custGeom>
            <a:avLst/>
            <a:gdLst>
              <a:gd name="txL" fmla="*/ 0 w 1149"/>
              <a:gd name="txT" fmla="*/ 0 h 303"/>
              <a:gd name="txR" fmla="*/ 1149 w 1149"/>
              <a:gd name="txB" fmla="*/ 303 h 303"/>
            </a:gdLst>
            <a:ahLst/>
            <a:cxnLst>
              <a:cxn ang="0">
                <a:pos x="0" y="1"/>
              </a:cxn>
              <a:cxn ang="0">
                <a:pos x="1124" y="303"/>
              </a:cxn>
              <a:cxn ang="0">
                <a:pos x="1149" y="302"/>
              </a:cxn>
              <a:cxn ang="0">
                <a:pos x="34" y="0"/>
              </a:cxn>
              <a:cxn ang="0">
                <a:pos x="0" y="1"/>
              </a:cxn>
            </a:cxnLst>
            <a:rect l="txL" t="txT" r="txR" b="txB"/>
            <a:pathLst>
              <a:path w="1149" h="303">
                <a:moveTo>
                  <a:pt x="0" y="1"/>
                </a:moveTo>
                <a:lnTo>
                  <a:pt x="1124" y="303"/>
                </a:lnTo>
                <a:lnTo>
                  <a:pt x="1149" y="302"/>
                </a:lnTo>
                <a:lnTo>
                  <a:pt x="34" y="0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62" name="Freeform 763"/>
          <p:cNvSpPr/>
          <p:nvPr>
            <p:custDataLst>
              <p:tags r:id="rId720"/>
            </p:custDataLst>
          </p:nvPr>
        </p:nvSpPr>
        <p:spPr>
          <a:xfrm>
            <a:off x="4124325" y="4156075"/>
            <a:ext cx="262255" cy="76200"/>
          </a:xfrm>
          <a:custGeom>
            <a:avLst/>
            <a:gdLst>
              <a:gd name="txL" fmla="*/ 0 w 1155"/>
              <a:gd name="txT" fmla="*/ 0 h 336"/>
              <a:gd name="txR" fmla="*/ 1155 w 1155"/>
              <a:gd name="txB" fmla="*/ 336 h 336"/>
            </a:gdLst>
            <a:ahLst/>
            <a:cxnLst>
              <a:cxn ang="0">
                <a:pos x="0" y="0"/>
              </a:cxn>
              <a:cxn ang="0">
                <a:pos x="1134" y="336"/>
              </a:cxn>
              <a:cxn ang="0">
                <a:pos x="1155" y="328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55" h="336">
                <a:moveTo>
                  <a:pt x="0" y="0"/>
                </a:moveTo>
                <a:lnTo>
                  <a:pt x="1134" y="336"/>
                </a:lnTo>
                <a:lnTo>
                  <a:pt x="1155" y="328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85" name="AutoShape 765"/>
          <p:cNvSpPr>
            <a:spLocks noChangeAspect="1" noTextEdit="1"/>
          </p:cNvSpPr>
          <p:nvPr>
            <p:custDataLst>
              <p:tags r:id="rId721"/>
            </p:custDataLst>
          </p:nvPr>
        </p:nvSpPr>
        <p:spPr>
          <a:xfrm>
            <a:off x="2974975" y="3869055"/>
            <a:ext cx="495300" cy="4127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86" name="Freeform 766"/>
          <p:cNvSpPr/>
          <p:nvPr>
            <p:custDataLst>
              <p:tags r:id="rId722"/>
            </p:custDataLst>
          </p:nvPr>
        </p:nvSpPr>
        <p:spPr>
          <a:xfrm>
            <a:off x="2974975" y="3873500"/>
            <a:ext cx="487680" cy="409575"/>
          </a:xfrm>
          <a:custGeom>
            <a:avLst/>
            <a:gdLst>
              <a:gd name="txL" fmla="*/ 0 w 2150"/>
              <a:gd name="txT" fmla="*/ 0 h 1804"/>
              <a:gd name="txR" fmla="*/ 2150 w 2150"/>
              <a:gd name="txB" fmla="*/ 1804 h 1804"/>
            </a:gdLst>
            <a:ahLst/>
            <a:cxnLst>
              <a:cxn ang="0">
                <a:pos x="606" y="129"/>
              </a:cxn>
              <a:cxn ang="0">
                <a:pos x="611" y="128"/>
              </a:cxn>
              <a:cxn ang="0">
                <a:pos x="623" y="123"/>
              </a:cxn>
              <a:cxn ang="0">
                <a:pos x="645" y="115"/>
              </a:cxn>
              <a:cxn ang="0">
                <a:pos x="676" y="107"/>
              </a:cxn>
              <a:cxn ang="0">
                <a:pos x="715" y="95"/>
              </a:cxn>
              <a:cxn ang="0">
                <a:pos x="763" y="84"/>
              </a:cxn>
              <a:cxn ang="0">
                <a:pos x="820" y="71"/>
              </a:cxn>
              <a:cxn ang="0">
                <a:pos x="886" y="59"/>
              </a:cxn>
              <a:cxn ang="0">
                <a:pos x="961" y="46"/>
              </a:cxn>
              <a:cxn ang="0">
                <a:pos x="1044" y="35"/>
              </a:cxn>
              <a:cxn ang="0">
                <a:pos x="1138" y="23"/>
              </a:cxn>
              <a:cxn ang="0">
                <a:pos x="1240" y="14"/>
              </a:cxn>
              <a:cxn ang="0">
                <a:pos x="1350" y="7"/>
              </a:cxn>
              <a:cxn ang="0">
                <a:pos x="1470" y="1"/>
              </a:cxn>
              <a:cxn ang="0">
                <a:pos x="1601" y="0"/>
              </a:cxn>
              <a:cxn ang="0">
                <a:pos x="1739" y="1"/>
              </a:cxn>
              <a:cxn ang="0">
                <a:pos x="1799" y="248"/>
              </a:cxn>
              <a:cxn ang="0">
                <a:pos x="1820" y="259"/>
              </a:cxn>
              <a:cxn ang="0">
                <a:pos x="1868" y="292"/>
              </a:cxn>
              <a:cxn ang="0">
                <a:pos x="1920" y="351"/>
              </a:cxn>
              <a:cxn ang="0">
                <a:pos x="1951" y="436"/>
              </a:cxn>
              <a:cxn ang="0">
                <a:pos x="2078" y="1009"/>
              </a:cxn>
              <a:cxn ang="0">
                <a:pos x="2129" y="1247"/>
              </a:cxn>
              <a:cxn ang="0">
                <a:pos x="2137" y="1264"/>
              </a:cxn>
              <a:cxn ang="0">
                <a:pos x="2149" y="1310"/>
              </a:cxn>
              <a:cxn ang="0">
                <a:pos x="2147" y="1380"/>
              </a:cxn>
              <a:cxn ang="0">
                <a:pos x="2117" y="1468"/>
              </a:cxn>
              <a:cxn ang="0">
                <a:pos x="0" y="1413"/>
              </a:cxn>
              <a:cxn ang="0">
                <a:pos x="212" y="1302"/>
              </a:cxn>
              <a:cxn ang="0">
                <a:pos x="213" y="247"/>
              </a:cxn>
              <a:cxn ang="0">
                <a:pos x="223" y="240"/>
              </a:cxn>
              <a:cxn ang="0">
                <a:pos x="245" y="228"/>
              </a:cxn>
              <a:cxn ang="0">
                <a:pos x="276" y="214"/>
              </a:cxn>
              <a:cxn ang="0">
                <a:pos x="316" y="201"/>
              </a:cxn>
              <a:cxn ang="0">
                <a:pos x="366" y="194"/>
              </a:cxn>
              <a:cxn ang="0">
                <a:pos x="424" y="193"/>
              </a:cxn>
              <a:cxn ang="0">
                <a:pos x="493" y="203"/>
              </a:cxn>
              <a:cxn ang="0">
                <a:pos x="582" y="239"/>
              </a:cxn>
            </a:cxnLst>
            <a:rect l="txL" t="txT" r="txR" b="txB"/>
            <a:pathLst>
              <a:path w="2150" h="1804">
                <a:moveTo>
                  <a:pt x="582" y="239"/>
                </a:moveTo>
                <a:lnTo>
                  <a:pt x="606" y="129"/>
                </a:lnTo>
                <a:lnTo>
                  <a:pt x="607" y="129"/>
                </a:lnTo>
                <a:lnTo>
                  <a:pt x="611" y="128"/>
                </a:lnTo>
                <a:lnTo>
                  <a:pt x="616" y="125"/>
                </a:lnTo>
                <a:lnTo>
                  <a:pt x="623" y="123"/>
                </a:lnTo>
                <a:lnTo>
                  <a:pt x="633" y="120"/>
                </a:lnTo>
                <a:lnTo>
                  <a:pt x="645" y="115"/>
                </a:lnTo>
                <a:lnTo>
                  <a:pt x="659" y="112"/>
                </a:lnTo>
                <a:lnTo>
                  <a:pt x="676" y="107"/>
                </a:lnTo>
                <a:lnTo>
                  <a:pt x="694" y="101"/>
                </a:lnTo>
                <a:lnTo>
                  <a:pt x="715" y="95"/>
                </a:lnTo>
                <a:lnTo>
                  <a:pt x="738" y="90"/>
                </a:lnTo>
                <a:lnTo>
                  <a:pt x="763" y="84"/>
                </a:lnTo>
                <a:lnTo>
                  <a:pt x="790" y="78"/>
                </a:lnTo>
                <a:lnTo>
                  <a:pt x="820" y="71"/>
                </a:lnTo>
                <a:lnTo>
                  <a:pt x="852" y="64"/>
                </a:lnTo>
                <a:lnTo>
                  <a:pt x="886" y="59"/>
                </a:lnTo>
                <a:lnTo>
                  <a:pt x="922" y="52"/>
                </a:lnTo>
                <a:lnTo>
                  <a:pt x="961" y="46"/>
                </a:lnTo>
                <a:lnTo>
                  <a:pt x="1002" y="40"/>
                </a:lnTo>
                <a:lnTo>
                  <a:pt x="1044" y="35"/>
                </a:lnTo>
                <a:lnTo>
                  <a:pt x="1090" y="29"/>
                </a:lnTo>
                <a:lnTo>
                  <a:pt x="1138" y="23"/>
                </a:lnTo>
                <a:lnTo>
                  <a:pt x="1187" y="18"/>
                </a:lnTo>
                <a:lnTo>
                  <a:pt x="1240" y="14"/>
                </a:lnTo>
                <a:lnTo>
                  <a:pt x="1294" y="10"/>
                </a:lnTo>
                <a:lnTo>
                  <a:pt x="1350" y="7"/>
                </a:lnTo>
                <a:lnTo>
                  <a:pt x="1410" y="4"/>
                </a:lnTo>
                <a:lnTo>
                  <a:pt x="1470" y="1"/>
                </a:lnTo>
                <a:lnTo>
                  <a:pt x="1535" y="0"/>
                </a:lnTo>
                <a:lnTo>
                  <a:pt x="1601" y="0"/>
                </a:lnTo>
                <a:lnTo>
                  <a:pt x="1668" y="0"/>
                </a:lnTo>
                <a:lnTo>
                  <a:pt x="1739" y="1"/>
                </a:lnTo>
                <a:lnTo>
                  <a:pt x="1816" y="44"/>
                </a:lnTo>
                <a:lnTo>
                  <a:pt x="1799" y="248"/>
                </a:lnTo>
                <a:lnTo>
                  <a:pt x="1804" y="251"/>
                </a:lnTo>
                <a:lnTo>
                  <a:pt x="1820" y="259"/>
                </a:lnTo>
                <a:lnTo>
                  <a:pt x="1842" y="272"/>
                </a:lnTo>
                <a:lnTo>
                  <a:pt x="1868" y="292"/>
                </a:lnTo>
                <a:lnTo>
                  <a:pt x="1896" y="318"/>
                </a:lnTo>
                <a:lnTo>
                  <a:pt x="1920" y="351"/>
                </a:lnTo>
                <a:lnTo>
                  <a:pt x="1939" y="390"/>
                </a:lnTo>
                <a:lnTo>
                  <a:pt x="1951" y="436"/>
                </a:lnTo>
                <a:lnTo>
                  <a:pt x="2125" y="593"/>
                </a:lnTo>
                <a:lnTo>
                  <a:pt x="2078" y="1009"/>
                </a:lnTo>
                <a:lnTo>
                  <a:pt x="1799" y="1149"/>
                </a:lnTo>
                <a:lnTo>
                  <a:pt x="2129" y="1247"/>
                </a:lnTo>
                <a:lnTo>
                  <a:pt x="2131" y="1251"/>
                </a:lnTo>
                <a:lnTo>
                  <a:pt x="2137" y="1264"/>
                </a:lnTo>
                <a:lnTo>
                  <a:pt x="2143" y="1284"/>
                </a:lnTo>
                <a:lnTo>
                  <a:pt x="2149" y="1310"/>
                </a:lnTo>
                <a:lnTo>
                  <a:pt x="2150" y="1342"/>
                </a:lnTo>
                <a:lnTo>
                  <a:pt x="2147" y="1380"/>
                </a:lnTo>
                <a:lnTo>
                  <a:pt x="2136" y="1423"/>
                </a:lnTo>
                <a:lnTo>
                  <a:pt x="2117" y="1468"/>
                </a:lnTo>
                <a:lnTo>
                  <a:pt x="1244" y="1804"/>
                </a:lnTo>
                <a:lnTo>
                  <a:pt x="0" y="1413"/>
                </a:lnTo>
                <a:lnTo>
                  <a:pt x="22" y="1367"/>
                </a:lnTo>
                <a:lnTo>
                  <a:pt x="212" y="1302"/>
                </a:lnTo>
                <a:lnTo>
                  <a:pt x="212" y="248"/>
                </a:lnTo>
                <a:lnTo>
                  <a:pt x="213" y="247"/>
                </a:lnTo>
                <a:lnTo>
                  <a:pt x="217" y="244"/>
                </a:lnTo>
                <a:lnTo>
                  <a:pt x="223" y="240"/>
                </a:lnTo>
                <a:lnTo>
                  <a:pt x="232" y="234"/>
                </a:lnTo>
                <a:lnTo>
                  <a:pt x="245" y="228"/>
                </a:lnTo>
                <a:lnTo>
                  <a:pt x="258" y="221"/>
                </a:lnTo>
                <a:lnTo>
                  <a:pt x="276" y="214"/>
                </a:lnTo>
                <a:lnTo>
                  <a:pt x="294" y="207"/>
                </a:lnTo>
                <a:lnTo>
                  <a:pt x="316" y="201"/>
                </a:lnTo>
                <a:lnTo>
                  <a:pt x="340" y="197"/>
                </a:lnTo>
                <a:lnTo>
                  <a:pt x="366" y="194"/>
                </a:lnTo>
                <a:lnTo>
                  <a:pt x="393" y="192"/>
                </a:lnTo>
                <a:lnTo>
                  <a:pt x="424" y="193"/>
                </a:lnTo>
                <a:lnTo>
                  <a:pt x="457" y="197"/>
                </a:lnTo>
                <a:lnTo>
                  <a:pt x="493" y="203"/>
                </a:lnTo>
                <a:lnTo>
                  <a:pt x="529" y="214"/>
                </a:lnTo>
                <a:lnTo>
                  <a:pt x="582" y="239"/>
                </a:lnTo>
                <a:close/>
              </a:path>
            </a:pathLst>
          </a:cu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87" name="Freeform 767"/>
          <p:cNvSpPr/>
          <p:nvPr>
            <p:custDataLst>
              <p:tags r:id="rId723"/>
            </p:custDataLst>
          </p:nvPr>
        </p:nvSpPr>
        <p:spPr>
          <a:xfrm>
            <a:off x="3161030" y="3952875"/>
            <a:ext cx="259080" cy="175895"/>
          </a:xfrm>
          <a:custGeom>
            <a:avLst/>
            <a:gdLst>
              <a:gd name="txL" fmla="*/ 0 w 1139"/>
              <a:gd name="txT" fmla="*/ 0 h 778"/>
              <a:gd name="txR" fmla="*/ 1139 w 1139"/>
              <a:gd name="txB" fmla="*/ 778 h 778"/>
            </a:gdLst>
            <a:ahLst/>
            <a:cxnLst>
              <a:cxn ang="0">
                <a:pos x="7" y="587"/>
              </a:cxn>
              <a:cxn ang="0">
                <a:pos x="0" y="682"/>
              </a:cxn>
              <a:cxn ang="0">
                <a:pos x="742" y="778"/>
              </a:cxn>
              <a:cxn ang="0">
                <a:pos x="748" y="775"/>
              </a:cxn>
              <a:cxn ang="0">
                <a:pos x="763" y="767"/>
              </a:cxn>
              <a:cxn ang="0">
                <a:pos x="787" y="755"/>
              </a:cxn>
              <a:cxn ang="0">
                <a:pos x="816" y="737"/>
              </a:cxn>
              <a:cxn ang="0">
                <a:pos x="852" y="714"/>
              </a:cxn>
              <a:cxn ang="0">
                <a:pos x="891" y="686"/>
              </a:cxn>
              <a:cxn ang="0">
                <a:pos x="932" y="652"/>
              </a:cxn>
              <a:cxn ang="0">
                <a:pos x="973" y="613"/>
              </a:cxn>
              <a:cxn ang="0">
                <a:pos x="1013" y="570"/>
              </a:cxn>
              <a:cxn ang="0">
                <a:pos x="1051" y="521"/>
              </a:cxn>
              <a:cxn ang="0">
                <a:pos x="1083" y="466"/>
              </a:cxn>
              <a:cxn ang="0">
                <a:pos x="1109" y="406"/>
              </a:cxn>
              <a:cxn ang="0">
                <a:pos x="1129" y="342"/>
              </a:cxn>
              <a:cxn ang="0">
                <a:pos x="1139" y="271"/>
              </a:cxn>
              <a:cxn ang="0">
                <a:pos x="1138" y="196"/>
              </a:cxn>
              <a:cxn ang="0">
                <a:pos x="1124" y="115"/>
              </a:cxn>
              <a:cxn ang="0">
                <a:pos x="1122" y="110"/>
              </a:cxn>
              <a:cxn ang="0">
                <a:pos x="1115" y="97"/>
              </a:cxn>
              <a:cxn ang="0">
                <a:pos x="1102" y="80"/>
              </a:cxn>
              <a:cxn ang="0">
                <a:pos x="1086" y="59"/>
              </a:cxn>
              <a:cxn ang="0">
                <a:pos x="1066" y="39"/>
              </a:cxn>
              <a:cxn ang="0">
                <a:pos x="1041" y="20"/>
              </a:cxn>
              <a:cxn ang="0">
                <a:pos x="1011" y="7"/>
              </a:cxn>
              <a:cxn ang="0">
                <a:pos x="978" y="0"/>
              </a:cxn>
              <a:cxn ang="0">
                <a:pos x="982" y="12"/>
              </a:cxn>
              <a:cxn ang="0">
                <a:pos x="994" y="46"/>
              </a:cxn>
              <a:cxn ang="0">
                <a:pos x="1007" y="100"/>
              </a:cxn>
              <a:cxn ang="0">
                <a:pos x="1019" y="169"/>
              </a:cxn>
              <a:cxn ang="0">
                <a:pos x="1022" y="252"/>
              </a:cxn>
              <a:cxn ang="0">
                <a:pos x="1013" y="344"/>
              </a:cxn>
              <a:cxn ang="0">
                <a:pos x="987" y="444"/>
              </a:cxn>
              <a:cxn ang="0">
                <a:pos x="940" y="549"/>
              </a:cxn>
              <a:cxn ang="0">
                <a:pos x="939" y="550"/>
              </a:cxn>
              <a:cxn ang="0">
                <a:pos x="934" y="553"/>
              </a:cxn>
              <a:cxn ang="0">
                <a:pos x="927" y="559"/>
              </a:cxn>
              <a:cxn ang="0">
                <a:pos x="917" y="567"/>
              </a:cxn>
              <a:cxn ang="0">
                <a:pos x="904" y="575"/>
              </a:cxn>
              <a:cxn ang="0">
                <a:pos x="890" y="585"/>
              </a:cxn>
              <a:cxn ang="0">
                <a:pos x="871" y="594"/>
              </a:cxn>
              <a:cxn ang="0">
                <a:pos x="851" y="603"/>
              </a:cxn>
              <a:cxn ang="0">
                <a:pos x="828" y="611"/>
              </a:cxn>
              <a:cxn ang="0">
                <a:pos x="802" y="619"/>
              </a:cxn>
              <a:cxn ang="0">
                <a:pos x="773" y="625"/>
              </a:cxn>
              <a:cxn ang="0">
                <a:pos x="741" y="629"/>
              </a:cxn>
              <a:cxn ang="0">
                <a:pos x="708" y="630"/>
              </a:cxn>
              <a:cxn ang="0">
                <a:pos x="671" y="629"/>
              </a:cxn>
              <a:cxn ang="0">
                <a:pos x="631" y="626"/>
              </a:cxn>
              <a:cxn ang="0">
                <a:pos x="590" y="618"/>
              </a:cxn>
              <a:cxn ang="0">
                <a:pos x="590" y="720"/>
              </a:cxn>
              <a:cxn ang="0">
                <a:pos x="26" y="663"/>
              </a:cxn>
              <a:cxn ang="0">
                <a:pos x="7" y="587"/>
              </a:cxn>
            </a:cxnLst>
            <a:rect l="txL" t="txT" r="txR" b="txB"/>
            <a:pathLst>
              <a:path w="1139" h="778">
                <a:moveTo>
                  <a:pt x="7" y="587"/>
                </a:moveTo>
                <a:lnTo>
                  <a:pt x="0" y="682"/>
                </a:lnTo>
                <a:lnTo>
                  <a:pt x="742" y="778"/>
                </a:lnTo>
                <a:lnTo>
                  <a:pt x="748" y="775"/>
                </a:lnTo>
                <a:lnTo>
                  <a:pt x="763" y="767"/>
                </a:lnTo>
                <a:lnTo>
                  <a:pt x="787" y="755"/>
                </a:lnTo>
                <a:lnTo>
                  <a:pt x="816" y="737"/>
                </a:lnTo>
                <a:lnTo>
                  <a:pt x="852" y="714"/>
                </a:lnTo>
                <a:lnTo>
                  <a:pt x="891" y="686"/>
                </a:lnTo>
                <a:lnTo>
                  <a:pt x="932" y="652"/>
                </a:lnTo>
                <a:lnTo>
                  <a:pt x="973" y="613"/>
                </a:lnTo>
                <a:lnTo>
                  <a:pt x="1013" y="570"/>
                </a:lnTo>
                <a:lnTo>
                  <a:pt x="1051" y="521"/>
                </a:lnTo>
                <a:lnTo>
                  <a:pt x="1083" y="466"/>
                </a:lnTo>
                <a:lnTo>
                  <a:pt x="1109" y="406"/>
                </a:lnTo>
                <a:lnTo>
                  <a:pt x="1129" y="342"/>
                </a:lnTo>
                <a:lnTo>
                  <a:pt x="1139" y="271"/>
                </a:lnTo>
                <a:lnTo>
                  <a:pt x="1138" y="196"/>
                </a:lnTo>
                <a:lnTo>
                  <a:pt x="1124" y="115"/>
                </a:lnTo>
                <a:lnTo>
                  <a:pt x="1122" y="110"/>
                </a:lnTo>
                <a:lnTo>
                  <a:pt x="1115" y="97"/>
                </a:lnTo>
                <a:lnTo>
                  <a:pt x="1102" y="80"/>
                </a:lnTo>
                <a:lnTo>
                  <a:pt x="1086" y="59"/>
                </a:lnTo>
                <a:lnTo>
                  <a:pt x="1066" y="39"/>
                </a:lnTo>
                <a:lnTo>
                  <a:pt x="1041" y="20"/>
                </a:lnTo>
                <a:lnTo>
                  <a:pt x="1011" y="7"/>
                </a:lnTo>
                <a:lnTo>
                  <a:pt x="978" y="0"/>
                </a:lnTo>
                <a:lnTo>
                  <a:pt x="982" y="12"/>
                </a:lnTo>
                <a:lnTo>
                  <a:pt x="994" y="46"/>
                </a:lnTo>
                <a:lnTo>
                  <a:pt x="1007" y="100"/>
                </a:lnTo>
                <a:lnTo>
                  <a:pt x="1019" y="169"/>
                </a:lnTo>
                <a:lnTo>
                  <a:pt x="1022" y="252"/>
                </a:lnTo>
                <a:lnTo>
                  <a:pt x="1013" y="344"/>
                </a:lnTo>
                <a:lnTo>
                  <a:pt x="987" y="444"/>
                </a:lnTo>
                <a:lnTo>
                  <a:pt x="940" y="549"/>
                </a:lnTo>
                <a:lnTo>
                  <a:pt x="939" y="550"/>
                </a:lnTo>
                <a:lnTo>
                  <a:pt x="934" y="553"/>
                </a:lnTo>
                <a:lnTo>
                  <a:pt x="927" y="559"/>
                </a:lnTo>
                <a:lnTo>
                  <a:pt x="917" y="567"/>
                </a:lnTo>
                <a:lnTo>
                  <a:pt x="904" y="575"/>
                </a:lnTo>
                <a:lnTo>
                  <a:pt x="890" y="585"/>
                </a:lnTo>
                <a:lnTo>
                  <a:pt x="871" y="594"/>
                </a:lnTo>
                <a:lnTo>
                  <a:pt x="851" y="603"/>
                </a:lnTo>
                <a:lnTo>
                  <a:pt x="828" y="611"/>
                </a:lnTo>
                <a:lnTo>
                  <a:pt x="802" y="619"/>
                </a:lnTo>
                <a:lnTo>
                  <a:pt x="773" y="625"/>
                </a:lnTo>
                <a:lnTo>
                  <a:pt x="741" y="629"/>
                </a:lnTo>
                <a:lnTo>
                  <a:pt x="708" y="630"/>
                </a:lnTo>
                <a:lnTo>
                  <a:pt x="671" y="629"/>
                </a:lnTo>
                <a:lnTo>
                  <a:pt x="631" y="626"/>
                </a:lnTo>
                <a:lnTo>
                  <a:pt x="590" y="618"/>
                </a:lnTo>
                <a:lnTo>
                  <a:pt x="590" y="720"/>
                </a:lnTo>
                <a:lnTo>
                  <a:pt x="26" y="663"/>
                </a:lnTo>
                <a:lnTo>
                  <a:pt x="7" y="587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88" name="Freeform 768"/>
          <p:cNvSpPr/>
          <p:nvPr>
            <p:custDataLst>
              <p:tags r:id="rId724"/>
            </p:custDataLst>
          </p:nvPr>
        </p:nvSpPr>
        <p:spPr>
          <a:xfrm>
            <a:off x="3129280" y="4126230"/>
            <a:ext cx="189230" cy="60325"/>
          </a:xfrm>
          <a:custGeom>
            <a:avLst/>
            <a:gdLst>
              <a:gd name="txL" fmla="*/ 0 w 837"/>
              <a:gd name="txT" fmla="*/ 0 h 269"/>
              <a:gd name="txR" fmla="*/ 837 w 837"/>
              <a:gd name="txB" fmla="*/ 269 h 269"/>
            </a:gdLst>
            <a:ahLst/>
            <a:cxnLst>
              <a:cxn ang="0">
                <a:pos x="837" y="96"/>
              </a:cxn>
              <a:cxn ang="0">
                <a:pos x="12" y="0"/>
              </a:cxn>
              <a:cxn ang="0">
                <a:pos x="0" y="96"/>
              </a:cxn>
              <a:cxn ang="0">
                <a:pos x="812" y="269"/>
              </a:cxn>
              <a:cxn ang="0">
                <a:pos x="837" y="96"/>
              </a:cxn>
            </a:cxnLst>
            <a:rect l="txL" t="txT" r="txR" b="txB"/>
            <a:pathLst>
              <a:path w="837" h="269">
                <a:moveTo>
                  <a:pt x="837" y="96"/>
                </a:moveTo>
                <a:lnTo>
                  <a:pt x="12" y="0"/>
                </a:lnTo>
                <a:lnTo>
                  <a:pt x="0" y="96"/>
                </a:lnTo>
                <a:lnTo>
                  <a:pt x="812" y="269"/>
                </a:lnTo>
                <a:lnTo>
                  <a:pt x="837" y="9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89" name="Freeform 769"/>
          <p:cNvSpPr/>
          <p:nvPr>
            <p:custDataLst>
              <p:tags r:id="rId725"/>
            </p:custDataLst>
          </p:nvPr>
        </p:nvSpPr>
        <p:spPr>
          <a:xfrm>
            <a:off x="3222625" y="4145280"/>
            <a:ext cx="81280" cy="28575"/>
          </a:xfrm>
          <a:custGeom>
            <a:avLst/>
            <a:gdLst>
              <a:gd name="txL" fmla="*/ 0 w 358"/>
              <a:gd name="txT" fmla="*/ 0 h 122"/>
              <a:gd name="txR" fmla="*/ 358 w 358"/>
              <a:gd name="txB" fmla="*/ 122 h 122"/>
            </a:gdLst>
            <a:ahLst/>
            <a:cxnLst>
              <a:cxn ang="0">
                <a:pos x="358" y="53"/>
              </a:cxn>
              <a:cxn ang="0">
                <a:pos x="5" y="0"/>
              </a:cxn>
              <a:cxn ang="0">
                <a:pos x="0" y="51"/>
              </a:cxn>
              <a:cxn ang="0">
                <a:pos x="348" y="122"/>
              </a:cxn>
              <a:cxn ang="0">
                <a:pos x="358" y="53"/>
              </a:cxn>
            </a:cxnLst>
            <a:rect l="txL" t="txT" r="txR" b="txB"/>
            <a:pathLst>
              <a:path w="358" h="122">
                <a:moveTo>
                  <a:pt x="358" y="53"/>
                </a:moveTo>
                <a:lnTo>
                  <a:pt x="5" y="0"/>
                </a:lnTo>
                <a:lnTo>
                  <a:pt x="0" y="51"/>
                </a:lnTo>
                <a:lnTo>
                  <a:pt x="348" y="122"/>
                </a:lnTo>
                <a:lnTo>
                  <a:pt x="358" y="53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90" name="Freeform 770"/>
          <p:cNvSpPr/>
          <p:nvPr>
            <p:custDataLst>
              <p:tags r:id="rId726"/>
            </p:custDataLst>
          </p:nvPr>
        </p:nvSpPr>
        <p:spPr>
          <a:xfrm>
            <a:off x="3140075" y="4130675"/>
            <a:ext cx="53975" cy="20320"/>
          </a:xfrm>
          <a:custGeom>
            <a:avLst/>
            <a:gdLst>
              <a:gd name="txL" fmla="*/ 0 w 239"/>
              <a:gd name="txT" fmla="*/ 0 h 91"/>
              <a:gd name="txR" fmla="*/ 239 w 239"/>
              <a:gd name="txB" fmla="*/ 91 h 91"/>
            </a:gdLst>
            <a:ahLst/>
            <a:cxnLst>
              <a:cxn ang="0">
                <a:pos x="239" y="42"/>
              </a:cxn>
              <a:cxn ang="0">
                <a:pos x="0" y="0"/>
              </a:cxn>
              <a:cxn ang="0">
                <a:pos x="2" y="44"/>
              </a:cxn>
              <a:cxn ang="0">
                <a:pos x="231" y="91"/>
              </a:cxn>
              <a:cxn ang="0">
                <a:pos x="239" y="42"/>
              </a:cxn>
            </a:cxnLst>
            <a:rect l="txL" t="txT" r="txR" b="txB"/>
            <a:pathLst>
              <a:path w="239" h="91">
                <a:moveTo>
                  <a:pt x="239" y="42"/>
                </a:moveTo>
                <a:lnTo>
                  <a:pt x="0" y="0"/>
                </a:lnTo>
                <a:lnTo>
                  <a:pt x="2" y="44"/>
                </a:lnTo>
                <a:lnTo>
                  <a:pt x="231" y="91"/>
                </a:lnTo>
                <a:lnTo>
                  <a:pt x="239" y="42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91" name="Freeform 771"/>
          <p:cNvSpPr/>
          <p:nvPr>
            <p:custDataLst>
              <p:tags r:id="rId727"/>
            </p:custDataLst>
          </p:nvPr>
        </p:nvSpPr>
        <p:spPr>
          <a:xfrm>
            <a:off x="3003550" y="4151630"/>
            <a:ext cx="320675" cy="106045"/>
          </a:xfrm>
          <a:custGeom>
            <a:avLst/>
            <a:gdLst>
              <a:gd name="txL" fmla="*/ 0 w 1409"/>
              <a:gd name="txT" fmla="*/ 0 h 466"/>
              <a:gd name="txR" fmla="*/ 1409 w 1409"/>
              <a:gd name="txB" fmla="*/ 466 h 466"/>
            </a:gdLst>
            <a:ahLst/>
            <a:cxnLst>
              <a:cxn ang="0">
                <a:pos x="0" y="140"/>
              </a:cxn>
              <a:cxn ang="0">
                <a:pos x="4" y="140"/>
              </a:cxn>
              <a:cxn ang="0">
                <a:pos x="12" y="138"/>
              </a:cxn>
              <a:cxn ang="0">
                <a:pos x="27" y="135"/>
              </a:cxn>
              <a:cxn ang="0">
                <a:pos x="45" y="132"/>
              </a:cxn>
              <a:cxn ang="0">
                <a:pos x="67" y="128"/>
              </a:cxn>
              <a:cxn ang="0">
                <a:pos x="92" y="123"/>
              </a:cxn>
              <a:cxn ang="0">
                <a:pos x="120" y="116"/>
              </a:cxn>
              <a:cxn ang="0">
                <a:pos x="150" y="108"/>
              </a:cxn>
              <a:cxn ang="0">
                <a:pos x="181" y="100"/>
              </a:cxn>
              <a:cxn ang="0">
                <a:pos x="212" y="89"/>
              </a:cxn>
              <a:cxn ang="0">
                <a:pos x="243" y="78"/>
              </a:cxn>
              <a:cxn ang="0">
                <a:pos x="273" y="65"/>
              </a:cxn>
              <a:cxn ang="0">
                <a:pos x="303" y="50"/>
              </a:cxn>
              <a:cxn ang="0">
                <a:pos x="330" y="35"/>
              </a:cxn>
              <a:cxn ang="0">
                <a:pos x="355" y="18"/>
              </a:cxn>
              <a:cxn ang="0">
                <a:pos x="375" y="0"/>
              </a:cxn>
              <a:cxn ang="0">
                <a:pos x="1409" y="236"/>
              </a:cxn>
              <a:cxn ang="0">
                <a:pos x="1407" y="239"/>
              </a:cxn>
              <a:cxn ang="0">
                <a:pos x="1401" y="245"/>
              </a:cxn>
              <a:cxn ang="0">
                <a:pos x="1392" y="254"/>
              </a:cxn>
              <a:cxn ang="0">
                <a:pos x="1379" y="265"/>
              </a:cxn>
              <a:cxn ang="0">
                <a:pos x="1363" y="279"/>
              </a:cxn>
              <a:cxn ang="0">
                <a:pos x="1345" y="295"/>
              </a:cxn>
              <a:cxn ang="0">
                <a:pos x="1325" y="313"/>
              </a:cxn>
              <a:cxn ang="0">
                <a:pos x="1303" y="332"/>
              </a:cxn>
              <a:cxn ang="0">
                <a:pos x="1279" y="351"/>
              </a:cxn>
              <a:cxn ang="0">
                <a:pos x="1253" y="371"/>
              </a:cxn>
              <a:cxn ang="0">
                <a:pos x="1227" y="390"/>
              </a:cxn>
              <a:cxn ang="0">
                <a:pos x="1200" y="409"/>
              </a:cxn>
              <a:cxn ang="0">
                <a:pos x="1172" y="426"/>
              </a:cxn>
              <a:cxn ang="0">
                <a:pos x="1145" y="441"/>
              </a:cxn>
              <a:cxn ang="0">
                <a:pos x="1117" y="455"/>
              </a:cxn>
              <a:cxn ang="0">
                <a:pos x="1091" y="466"/>
              </a:cxn>
              <a:cxn ang="0">
                <a:pos x="0" y="140"/>
              </a:cxn>
            </a:cxnLst>
            <a:rect l="txL" t="txT" r="txR" b="txB"/>
            <a:pathLst>
              <a:path w="1409" h="466">
                <a:moveTo>
                  <a:pt x="0" y="140"/>
                </a:moveTo>
                <a:lnTo>
                  <a:pt x="4" y="140"/>
                </a:lnTo>
                <a:lnTo>
                  <a:pt x="12" y="138"/>
                </a:lnTo>
                <a:lnTo>
                  <a:pt x="27" y="135"/>
                </a:lnTo>
                <a:lnTo>
                  <a:pt x="45" y="132"/>
                </a:lnTo>
                <a:lnTo>
                  <a:pt x="67" y="128"/>
                </a:lnTo>
                <a:lnTo>
                  <a:pt x="92" y="123"/>
                </a:lnTo>
                <a:lnTo>
                  <a:pt x="120" y="116"/>
                </a:lnTo>
                <a:lnTo>
                  <a:pt x="150" y="108"/>
                </a:lnTo>
                <a:lnTo>
                  <a:pt x="181" y="100"/>
                </a:lnTo>
                <a:lnTo>
                  <a:pt x="212" y="89"/>
                </a:lnTo>
                <a:lnTo>
                  <a:pt x="243" y="78"/>
                </a:lnTo>
                <a:lnTo>
                  <a:pt x="273" y="65"/>
                </a:lnTo>
                <a:lnTo>
                  <a:pt x="303" y="50"/>
                </a:lnTo>
                <a:lnTo>
                  <a:pt x="330" y="35"/>
                </a:lnTo>
                <a:lnTo>
                  <a:pt x="355" y="18"/>
                </a:lnTo>
                <a:lnTo>
                  <a:pt x="375" y="0"/>
                </a:lnTo>
                <a:lnTo>
                  <a:pt x="1409" y="236"/>
                </a:lnTo>
                <a:lnTo>
                  <a:pt x="1407" y="239"/>
                </a:lnTo>
                <a:lnTo>
                  <a:pt x="1401" y="245"/>
                </a:lnTo>
                <a:lnTo>
                  <a:pt x="1392" y="254"/>
                </a:lnTo>
                <a:lnTo>
                  <a:pt x="1379" y="265"/>
                </a:lnTo>
                <a:lnTo>
                  <a:pt x="1363" y="279"/>
                </a:lnTo>
                <a:lnTo>
                  <a:pt x="1345" y="295"/>
                </a:lnTo>
                <a:lnTo>
                  <a:pt x="1325" y="313"/>
                </a:lnTo>
                <a:lnTo>
                  <a:pt x="1303" y="332"/>
                </a:lnTo>
                <a:lnTo>
                  <a:pt x="1279" y="351"/>
                </a:lnTo>
                <a:lnTo>
                  <a:pt x="1253" y="371"/>
                </a:lnTo>
                <a:lnTo>
                  <a:pt x="1227" y="390"/>
                </a:lnTo>
                <a:lnTo>
                  <a:pt x="1200" y="409"/>
                </a:lnTo>
                <a:lnTo>
                  <a:pt x="1172" y="426"/>
                </a:lnTo>
                <a:lnTo>
                  <a:pt x="1145" y="441"/>
                </a:lnTo>
                <a:lnTo>
                  <a:pt x="1117" y="455"/>
                </a:lnTo>
                <a:lnTo>
                  <a:pt x="1091" y="466"/>
                </a:lnTo>
                <a:lnTo>
                  <a:pt x="0" y="140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92" name="Freeform 772"/>
          <p:cNvSpPr/>
          <p:nvPr>
            <p:custDataLst>
              <p:tags r:id="rId728"/>
            </p:custDataLst>
          </p:nvPr>
        </p:nvSpPr>
        <p:spPr>
          <a:xfrm>
            <a:off x="3322955" y="4140200"/>
            <a:ext cx="114300" cy="50800"/>
          </a:xfrm>
          <a:custGeom>
            <a:avLst/>
            <a:gdLst>
              <a:gd name="txL" fmla="*/ 0 w 502"/>
              <a:gd name="txT" fmla="*/ 0 h 223"/>
              <a:gd name="txR" fmla="*/ 502 w 502"/>
              <a:gd name="txB" fmla="*/ 223 h 223"/>
            </a:gdLst>
            <a:ahLst/>
            <a:cxnLst>
              <a:cxn ang="0">
                <a:pos x="51" y="223"/>
              </a:cxn>
              <a:cxn ang="0">
                <a:pos x="502" y="90"/>
              </a:cxn>
              <a:cxn ang="0">
                <a:pos x="229" y="0"/>
              </a:cxn>
              <a:cxn ang="0">
                <a:pos x="6" y="26"/>
              </a:cxn>
              <a:cxn ang="0">
                <a:pos x="0" y="211"/>
              </a:cxn>
              <a:cxn ang="0">
                <a:pos x="51" y="223"/>
              </a:cxn>
            </a:cxnLst>
            <a:rect l="txL" t="txT" r="txR" b="txB"/>
            <a:pathLst>
              <a:path w="502" h="223">
                <a:moveTo>
                  <a:pt x="51" y="223"/>
                </a:moveTo>
                <a:lnTo>
                  <a:pt x="502" y="90"/>
                </a:lnTo>
                <a:lnTo>
                  <a:pt x="229" y="0"/>
                </a:lnTo>
                <a:lnTo>
                  <a:pt x="6" y="26"/>
                </a:lnTo>
                <a:lnTo>
                  <a:pt x="0" y="211"/>
                </a:lnTo>
                <a:lnTo>
                  <a:pt x="51" y="22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93" name="Freeform 773"/>
          <p:cNvSpPr/>
          <p:nvPr>
            <p:custDataLst>
              <p:tags r:id="rId729"/>
            </p:custDataLst>
          </p:nvPr>
        </p:nvSpPr>
        <p:spPr>
          <a:xfrm>
            <a:off x="3028950" y="3923030"/>
            <a:ext cx="60325" cy="241300"/>
          </a:xfrm>
          <a:custGeom>
            <a:avLst/>
            <a:gdLst>
              <a:gd name="txL" fmla="*/ 0 w 267"/>
              <a:gd name="txT" fmla="*/ 0 h 1064"/>
              <a:gd name="txR" fmla="*/ 267 w 267"/>
              <a:gd name="txB" fmla="*/ 1064 h 1064"/>
            </a:gdLst>
            <a:ahLst/>
            <a:cxnLst>
              <a:cxn ang="0">
                <a:pos x="267" y="26"/>
              </a:cxn>
              <a:cxn ang="0">
                <a:pos x="266" y="24"/>
              </a:cxn>
              <a:cxn ang="0">
                <a:pos x="262" y="22"/>
              </a:cxn>
              <a:cxn ang="0">
                <a:pos x="254" y="20"/>
              </a:cxn>
              <a:cxn ang="0">
                <a:pos x="244" y="16"/>
              </a:cxn>
              <a:cxn ang="0">
                <a:pos x="232" y="12"/>
              </a:cxn>
              <a:cxn ang="0">
                <a:pos x="218" y="8"/>
              </a:cxn>
              <a:cxn ang="0">
                <a:pos x="202" y="5"/>
              </a:cxn>
              <a:cxn ang="0">
                <a:pos x="184" y="1"/>
              </a:cxn>
              <a:cxn ang="0">
                <a:pos x="164" y="0"/>
              </a:cxn>
              <a:cxn ang="0">
                <a:pos x="143" y="0"/>
              </a:cxn>
              <a:cxn ang="0">
                <a:pos x="121" y="3"/>
              </a:cxn>
              <a:cxn ang="0">
                <a:pos x="98" y="6"/>
              </a:cxn>
              <a:cxn ang="0">
                <a:pos x="74" y="13"/>
              </a:cxn>
              <a:cxn ang="0">
                <a:pos x="50" y="22"/>
              </a:cxn>
              <a:cxn ang="0">
                <a:pos x="25" y="35"/>
              </a:cxn>
              <a:cxn ang="0">
                <a:pos x="0" y="51"/>
              </a:cxn>
              <a:cxn ang="0">
                <a:pos x="0" y="1064"/>
              </a:cxn>
              <a:cxn ang="0">
                <a:pos x="1" y="1064"/>
              </a:cxn>
              <a:cxn ang="0">
                <a:pos x="7" y="1064"/>
              </a:cxn>
              <a:cxn ang="0">
                <a:pos x="15" y="1063"/>
              </a:cxn>
              <a:cxn ang="0">
                <a:pos x="25" y="1062"/>
              </a:cxn>
              <a:cxn ang="0">
                <a:pos x="37" y="1060"/>
              </a:cxn>
              <a:cxn ang="0">
                <a:pos x="52" y="1057"/>
              </a:cxn>
              <a:cxn ang="0">
                <a:pos x="69" y="1054"/>
              </a:cxn>
              <a:cxn ang="0">
                <a:pos x="88" y="1049"/>
              </a:cxn>
              <a:cxn ang="0">
                <a:pos x="108" y="1044"/>
              </a:cxn>
              <a:cxn ang="0">
                <a:pos x="129" y="1037"/>
              </a:cxn>
              <a:cxn ang="0">
                <a:pos x="152" y="1029"/>
              </a:cxn>
              <a:cxn ang="0">
                <a:pos x="175" y="1018"/>
              </a:cxn>
              <a:cxn ang="0">
                <a:pos x="198" y="1007"/>
              </a:cxn>
              <a:cxn ang="0">
                <a:pos x="222" y="994"/>
              </a:cxn>
              <a:cxn ang="0">
                <a:pos x="244" y="979"/>
              </a:cxn>
              <a:cxn ang="0">
                <a:pos x="267" y="962"/>
              </a:cxn>
              <a:cxn ang="0">
                <a:pos x="267" y="26"/>
              </a:cxn>
            </a:cxnLst>
            <a:rect l="txL" t="txT" r="txR" b="txB"/>
            <a:pathLst>
              <a:path w="267" h="1064">
                <a:moveTo>
                  <a:pt x="267" y="26"/>
                </a:moveTo>
                <a:lnTo>
                  <a:pt x="266" y="24"/>
                </a:lnTo>
                <a:lnTo>
                  <a:pt x="262" y="22"/>
                </a:lnTo>
                <a:lnTo>
                  <a:pt x="254" y="20"/>
                </a:lnTo>
                <a:lnTo>
                  <a:pt x="244" y="16"/>
                </a:lnTo>
                <a:lnTo>
                  <a:pt x="232" y="12"/>
                </a:lnTo>
                <a:lnTo>
                  <a:pt x="218" y="8"/>
                </a:lnTo>
                <a:lnTo>
                  <a:pt x="202" y="5"/>
                </a:lnTo>
                <a:lnTo>
                  <a:pt x="184" y="1"/>
                </a:lnTo>
                <a:lnTo>
                  <a:pt x="164" y="0"/>
                </a:lnTo>
                <a:lnTo>
                  <a:pt x="143" y="0"/>
                </a:lnTo>
                <a:lnTo>
                  <a:pt x="121" y="3"/>
                </a:lnTo>
                <a:lnTo>
                  <a:pt x="98" y="6"/>
                </a:lnTo>
                <a:lnTo>
                  <a:pt x="74" y="13"/>
                </a:lnTo>
                <a:lnTo>
                  <a:pt x="50" y="22"/>
                </a:lnTo>
                <a:lnTo>
                  <a:pt x="25" y="35"/>
                </a:lnTo>
                <a:lnTo>
                  <a:pt x="0" y="51"/>
                </a:lnTo>
                <a:lnTo>
                  <a:pt x="0" y="1064"/>
                </a:lnTo>
                <a:lnTo>
                  <a:pt x="1" y="1064"/>
                </a:lnTo>
                <a:lnTo>
                  <a:pt x="7" y="1064"/>
                </a:lnTo>
                <a:lnTo>
                  <a:pt x="15" y="1063"/>
                </a:lnTo>
                <a:lnTo>
                  <a:pt x="25" y="1062"/>
                </a:lnTo>
                <a:lnTo>
                  <a:pt x="37" y="1060"/>
                </a:lnTo>
                <a:lnTo>
                  <a:pt x="52" y="1057"/>
                </a:lnTo>
                <a:lnTo>
                  <a:pt x="69" y="1054"/>
                </a:lnTo>
                <a:lnTo>
                  <a:pt x="88" y="1049"/>
                </a:lnTo>
                <a:lnTo>
                  <a:pt x="108" y="1044"/>
                </a:lnTo>
                <a:lnTo>
                  <a:pt x="129" y="1037"/>
                </a:lnTo>
                <a:lnTo>
                  <a:pt x="152" y="1029"/>
                </a:lnTo>
                <a:lnTo>
                  <a:pt x="175" y="1018"/>
                </a:lnTo>
                <a:lnTo>
                  <a:pt x="198" y="1007"/>
                </a:lnTo>
                <a:lnTo>
                  <a:pt x="222" y="994"/>
                </a:lnTo>
                <a:lnTo>
                  <a:pt x="244" y="979"/>
                </a:lnTo>
                <a:lnTo>
                  <a:pt x="267" y="962"/>
                </a:lnTo>
                <a:lnTo>
                  <a:pt x="267" y="2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94" name="Freeform 774"/>
          <p:cNvSpPr/>
          <p:nvPr>
            <p:custDataLst>
              <p:tags r:id="rId730"/>
            </p:custDataLst>
          </p:nvPr>
        </p:nvSpPr>
        <p:spPr>
          <a:xfrm>
            <a:off x="3030855" y="3926205"/>
            <a:ext cx="52705" cy="203200"/>
          </a:xfrm>
          <a:custGeom>
            <a:avLst/>
            <a:gdLst>
              <a:gd name="txL" fmla="*/ 0 w 228"/>
              <a:gd name="txT" fmla="*/ 0 h 898"/>
              <a:gd name="txR" fmla="*/ 228 w 228"/>
              <a:gd name="txB" fmla="*/ 898 h 898"/>
            </a:gdLst>
            <a:ahLst/>
            <a:cxnLst>
              <a:cxn ang="0">
                <a:pos x="228" y="21"/>
              </a:cxn>
              <a:cxn ang="0">
                <a:pos x="227" y="20"/>
              </a:cxn>
              <a:cxn ang="0">
                <a:pos x="224" y="19"/>
              </a:cxn>
              <a:cxn ang="0">
                <a:pos x="217" y="17"/>
              </a:cxn>
              <a:cxn ang="0">
                <a:pos x="209" y="13"/>
              </a:cxn>
              <a:cxn ang="0">
                <a:pos x="199" y="10"/>
              </a:cxn>
              <a:cxn ang="0">
                <a:pos x="186" y="6"/>
              </a:cxn>
              <a:cxn ang="0">
                <a:pos x="172" y="4"/>
              </a:cxn>
              <a:cxn ang="0">
                <a:pos x="157" y="2"/>
              </a:cxn>
              <a:cxn ang="0">
                <a:pos x="140" y="0"/>
              </a:cxn>
              <a:cxn ang="0">
                <a:pos x="122" y="0"/>
              </a:cxn>
              <a:cxn ang="0">
                <a:pos x="104" y="2"/>
              </a:cxn>
              <a:cxn ang="0">
                <a:pos x="83" y="5"/>
              </a:cxn>
              <a:cxn ang="0">
                <a:pos x="64" y="11"/>
              </a:cxn>
              <a:cxn ang="0">
                <a:pos x="42" y="19"/>
              </a:cxn>
              <a:cxn ang="0">
                <a:pos x="21" y="29"/>
              </a:cxn>
              <a:cxn ang="0">
                <a:pos x="0" y="43"/>
              </a:cxn>
              <a:cxn ang="0">
                <a:pos x="0" y="898"/>
              </a:cxn>
              <a:cxn ang="0">
                <a:pos x="1" y="898"/>
              </a:cxn>
              <a:cxn ang="0">
                <a:pos x="5" y="898"/>
              </a:cxn>
              <a:cxn ang="0">
                <a:pos x="12" y="897"/>
              </a:cxn>
              <a:cxn ang="0">
                <a:pos x="21" y="896"/>
              </a:cxn>
              <a:cxn ang="0">
                <a:pos x="32" y="894"/>
              </a:cxn>
              <a:cxn ang="0">
                <a:pos x="45" y="892"/>
              </a:cxn>
              <a:cxn ang="0">
                <a:pos x="59" y="889"/>
              </a:cxn>
              <a:cxn ang="0">
                <a:pos x="75" y="884"/>
              </a:cxn>
              <a:cxn ang="0">
                <a:pos x="92" y="879"/>
              </a:cxn>
              <a:cxn ang="0">
                <a:pos x="111" y="874"/>
              </a:cxn>
              <a:cxn ang="0">
                <a:pos x="130" y="867"/>
              </a:cxn>
              <a:cxn ang="0">
                <a:pos x="149" y="858"/>
              </a:cxn>
              <a:cxn ang="0">
                <a:pos x="169" y="848"/>
              </a:cxn>
              <a:cxn ang="0">
                <a:pos x="190" y="837"/>
              </a:cxn>
              <a:cxn ang="0">
                <a:pos x="209" y="824"/>
              </a:cxn>
              <a:cxn ang="0">
                <a:pos x="228" y="809"/>
              </a:cxn>
              <a:cxn ang="0">
                <a:pos x="228" y="21"/>
              </a:cxn>
            </a:cxnLst>
            <a:rect l="txL" t="txT" r="txR" b="txB"/>
            <a:pathLst>
              <a:path w="228" h="898">
                <a:moveTo>
                  <a:pt x="228" y="21"/>
                </a:moveTo>
                <a:lnTo>
                  <a:pt x="227" y="20"/>
                </a:lnTo>
                <a:lnTo>
                  <a:pt x="224" y="19"/>
                </a:lnTo>
                <a:lnTo>
                  <a:pt x="217" y="17"/>
                </a:lnTo>
                <a:lnTo>
                  <a:pt x="209" y="13"/>
                </a:lnTo>
                <a:lnTo>
                  <a:pt x="199" y="10"/>
                </a:lnTo>
                <a:lnTo>
                  <a:pt x="186" y="6"/>
                </a:lnTo>
                <a:lnTo>
                  <a:pt x="172" y="4"/>
                </a:lnTo>
                <a:lnTo>
                  <a:pt x="157" y="2"/>
                </a:lnTo>
                <a:lnTo>
                  <a:pt x="140" y="0"/>
                </a:lnTo>
                <a:lnTo>
                  <a:pt x="122" y="0"/>
                </a:lnTo>
                <a:lnTo>
                  <a:pt x="104" y="2"/>
                </a:lnTo>
                <a:lnTo>
                  <a:pt x="83" y="5"/>
                </a:lnTo>
                <a:lnTo>
                  <a:pt x="64" y="11"/>
                </a:lnTo>
                <a:lnTo>
                  <a:pt x="42" y="19"/>
                </a:lnTo>
                <a:lnTo>
                  <a:pt x="21" y="29"/>
                </a:lnTo>
                <a:lnTo>
                  <a:pt x="0" y="43"/>
                </a:lnTo>
                <a:lnTo>
                  <a:pt x="0" y="898"/>
                </a:lnTo>
                <a:lnTo>
                  <a:pt x="1" y="898"/>
                </a:lnTo>
                <a:lnTo>
                  <a:pt x="5" y="898"/>
                </a:lnTo>
                <a:lnTo>
                  <a:pt x="12" y="897"/>
                </a:lnTo>
                <a:lnTo>
                  <a:pt x="21" y="896"/>
                </a:lnTo>
                <a:lnTo>
                  <a:pt x="32" y="894"/>
                </a:lnTo>
                <a:lnTo>
                  <a:pt x="45" y="892"/>
                </a:lnTo>
                <a:lnTo>
                  <a:pt x="59" y="889"/>
                </a:lnTo>
                <a:lnTo>
                  <a:pt x="75" y="884"/>
                </a:lnTo>
                <a:lnTo>
                  <a:pt x="92" y="879"/>
                </a:lnTo>
                <a:lnTo>
                  <a:pt x="111" y="874"/>
                </a:lnTo>
                <a:lnTo>
                  <a:pt x="130" y="867"/>
                </a:lnTo>
                <a:lnTo>
                  <a:pt x="149" y="858"/>
                </a:lnTo>
                <a:lnTo>
                  <a:pt x="169" y="848"/>
                </a:lnTo>
                <a:lnTo>
                  <a:pt x="190" y="837"/>
                </a:lnTo>
                <a:lnTo>
                  <a:pt x="209" y="824"/>
                </a:lnTo>
                <a:lnTo>
                  <a:pt x="228" y="809"/>
                </a:lnTo>
                <a:lnTo>
                  <a:pt x="228" y="21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95" name="Freeform 775"/>
          <p:cNvSpPr/>
          <p:nvPr>
            <p:custDataLst>
              <p:tags r:id="rId731"/>
            </p:custDataLst>
          </p:nvPr>
        </p:nvSpPr>
        <p:spPr>
          <a:xfrm>
            <a:off x="3032125" y="3927475"/>
            <a:ext cx="43180" cy="165100"/>
          </a:xfrm>
          <a:custGeom>
            <a:avLst/>
            <a:gdLst>
              <a:gd name="txL" fmla="*/ 0 w 192"/>
              <a:gd name="txT" fmla="*/ 0 h 729"/>
              <a:gd name="txR" fmla="*/ 192 w 192"/>
              <a:gd name="txB" fmla="*/ 729 h 729"/>
            </a:gdLst>
            <a:ahLst/>
            <a:cxnLst>
              <a:cxn ang="0">
                <a:pos x="192" y="17"/>
              </a:cxn>
              <a:cxn ang="0">
                <a:pos x="191" y="17"/>
              </a:cxn>
              <a:cxn ang="0">
                <a:pos x="187" y="15"/>
              </a:cxn>
              <a:cxn ang="0">
                <a:pos x="183" y="12"/>
              </a:cxn>
              <a:cxn ang="0">
                <a:pos x="176" y="10"/>
              </a:cxn>
              <a:cxn ang="0">
                <a:pos x="167" y="8"/>
              </a:cxn>
              <a:cxn ang="0">
                <a:pos x="156" y="4"/>
              </a:cxn>
              <a:cxn ang="0">
                <a:pos x="145" y="2"/>
              </a:cxn>
              <a:cxn ang="0">
                <a:pos x="132" y="0"/>
              </a:cxn>
              <a:cxn ang="0">
                <a:pos x="117" y="0"/>
              </a:cxn>
              <a:cxn ang="0">
                <a:pos x="102" y="0"/>
              </a:cxn>
              <a:cxn ang="0">
                <a:pos x="86" y="1"/>
              </a:cxn>
              <a:cxn ang="0">
                <a:pos x="70" y="3"/>
              </a:cxn>
              <a:cxn ang="0">
                <a:pos x="53" y="8"/>
              </a:cxn>
              <a:cxn ang="0">
                <a:pos x="35" y="15"/>
              </a:cxn>
              <a:cxn ang="0">
                <a:pos x="18" y="24"/>
              </a:cxn>
              <a:cxn ang="0">
                <a:pos x="0" y="35"/>
              </a:cxn>
              <a:cxn ang="0">
                <a:pos x="0" y="729"/>
              </a:cxn>
              <a:cxn ang="0">
                <a:pos x="1" y="729"/>
              </a:cxn>
              <a:cxn ang="0">
                <a:pos x="4" y="729"/>
              </a:cxn>
              <a:cxn ang="0">
                <a:pos x="10" y="728"/>
              </a:cxn>
              <a:cxn ang="0">
                <a:pos x="18" y="727"/>
              </a:cxn>
              <a:cxn ang="0">
                <a:pos x="27" y="726"/>
              </a:cxn>
              <a:cxn ang="0">
                <a:pos x="37" y="725"/>
              </a:cxn>
              <a:cxn ang="0">
                <a:pos x="50" y="721"/>
              </a:cxn>
              <a:cxn ang="0">
                <a:pos x="64" y="719"/>
              </a:cxn>
              <a:cxn ang="0">
                <a:pos x="77" y="714"/>
              </a:cxn>
              <a:cxn ang="0">
                <a:pos x="92" y="710"/>
              </a:cxn>
              <a:cxn ang="0">
                <a:pos x="108" y="704"/>
              </a:cxn>
              <a:cxn ang="0">
                <a:pos x="125" y="697"/>
              </a:cxn>
              <a:cxn ang="0">
                <a:pos x="141" y="689"/>
              </a:cxn>
              <a:cxn ang="0">
                <a:pos x="159" y="680"/>
              </a:cxn>
              <a:cxn ang="0">
                <a:pos x="176" y="668"/>
              </a:cxn>
              <a:cxn ang="0">
                <a:pos x="192" y="657"/>
              </a:cxn>
              <a:cxn ang="0">
                <a:pos x="192" y="17"/>
              </a:cxn>
            </a:cxnLst>
            <a:rect l="txL" t="txT" r="txR" b="txB"/>
            <a:pathLst>
              <a:path w="192" h="729">
                <a:moveTo>
                  <a:pt x="192" y="17"/>
                </a:moveTo>
                <a:lnTo>
                  <a:pt x="191" y="17"/>
                </a:lnTo>
                <a:lnTo>
                  <a:pt x="187" y="15"/>
                </a:lnTo>
                <a:lnTo>
                  <a:pt x="183" y="12"/>
                </a:lnTo>
                <a:lnTo>
                  <a:pt x="176" y="10"/>
                </a:lnTo>
                <a:lnTo>
                  <a:pt x="167" y="8"/>
                </a:lnTo>
                <a:lnTo>
                  <a:pt x="156" y="4"/>
                </a:lnTo>
                <a:lnTo>
                  <a:pt x="145" y="2"/>
                </a:lnTo>
                <a:lnTo>
                  <a:pt x="132" y="0"/>
                </a:lnTo>
                <a:lnTo>
                  <a:pt x="117" y="0"/>
                </a:lnTo>
                <a:lnTo>
                  <a:pt x="102" y="0"/>
                </a:lnTo>
                <a:lnTo>
                  <a:pt x="86" y="1"/>
                </a:lnTo>
                <a:lnTo>
                  <a:pt x="70" y="3"/>
                </a:lnTo>
                <a:lnTo>
                  <a:pt x="53" y="8"/>
                </a:lnTo>
                <a:lnTo>
                  <a:pt x="35" y="15"/>
                </a:lnTo>
                <a:lnTo>
                  <a:pt x="18" y="24"/>
                </a:lnTo>
                <a:lnTo>
                  <a:pt x="0" y="35"/>
                </a:lnTo>
                <a:lnTo>
                  <a:pt x="0" y="729"/>
                </a:lnTo>
                <a:lnTo>
                  <a:pt x="1" y="729"/>
                </a:lnTo>
                <a:lnTo>
                  <a:pt x="4" y="729"/>
                </a:lnTo>
                <a:lnTo>
                  <a:pt x="10" y="728"/>
                </a:lnTo>
                <a:lnTo>
                  <a:pt x="18" y="727"/>
                </a:lnTo>
                <a:lnTo>
                  <a:pt x="27" y="726"/>
                </a:lnTo>
                <a:lnTo>
                  <a:pt x="37" y="725"/>
                </a:lnTo>
                <a:lnTo>
                  <a:pt x="50" y="721"/>
                </a:lnTo>
                <a:lnTo>
                  <a:pt x="64" y="719"/>
                </a:lnTo>
                <a:lnTo>
                  <a:pt x="77" y="714"/>
                </a:lnTo>
                <a:lnTo>
                  <a:pt x="92" y="710"/>
                </a:lnTo>
                <a:lnTo>
                  <a:pt x="108" y="704"/>
                </a:lnTo>
                <a:lnTo>
                  <a:pt x="125" y="697"/>
                </a:lnTo>
                <a:lnTo>
                  <a:pt x="141" y="689"/>
                </a:lnTo>
                <a:lnTo>
                  <a:pt x="159" y="680"/>
                </a:lnTo>
                <a:lnTo>
                  <a:pt x="176" y="668"/>
                </a:lnTo>
                <a:lnTo>
                  <a:pt x="192" y="657"/>
                </a:lnTo>
                <a:lnTo>
                  <a:pt x="192" y="17"/>
                </a:lnTo>
                <a:close/>
              </a:path>
            </a:pathLst>
          </a:cu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96" name="Freeform 776"/>
          <p:cNvSpPr/>
          <p:nvPr>
            <p:custDataLst>
              <p:tags r:id="rId732"/>
            </p:custDataLst>
          </p:nvPr>
        </p:nvSpPr>
        <p:spPr>
          <a:xfrm>
            <a:off x="3034030" y="3929380"/>
            <a:ext cx="34925" cy="128270"/>
          </a:xfrm>
          <a:custGeom>
            <a:avLst/>
            <a:gdLst>
              <a:gd name="txL" fmla="*/ 0 w 156"/>
              <a:gd name="txT" fmla="*/ 0 h 564"/>
              <a:gd name="txR" fmla="*/ 156 w 156"/>
              <a:gd name="txB" fmla="*/ 564 h 564"/>
            </a:gdLst>
            <a:ahLst/>
            <a:cxnLst>
              <a:cxn ang="0">
                <a:pos x="156" y="15"/>
              </a:cxn>
              <a:cxn ang="0">
                <a:pos x="153" y="14"/>
              </a:cxn>
              <a:cxn ang="0">
                <a:pos x="142" y="9"/>
              </a:cxn>
              <a:cxn ang="0">
                <a:pos x="127" y="4"/>
              </a:cxn>
              <a:cxn ang="0">
                <a:pos x="108" y="1"/>
              </a:cxn>
              <a:cxn ang="0">
                <a:pos x="84" y="0"/>
              </a:cxn>
              <a:cxn ang="0">
                <a:pos x="58" y="3"/>
              </a:cxn>
              <a:cxn ang="0">
                <a:pos x="29" y="12"/>
              </a:cxn>
              <a:cxn ang="0">
                <a:pos x="0" y="28"/>
              </a:cxn>
              <a:cxn ang="0">
                <a:pos x="0" y="564"/>
              </a:cxn>
              <a:cxn ang="0">
                <a:pos x="4" y="564"/>
              </a:cxn>
              <a:cxn ang="0">
                <a:pos x="15" y="563"/>
              </a:cxn>
              <a:cxn ang="0">
                <a:pos x="31" y="560"/>
              </a:cxn>
              <a:cxn ang="0">
                <a:pos x="52" y="555"/>
              </a:cxn>
              <a:cxn ang="0">
                <a:pos x="76" y="548"/>
              </a:cxn>
              <a:cxn ang="0">
                <a:pos x="102" y="537"/>
              </a:cxn>
              <a:cxn ang="0">
                <a:pos x="128" y="524"/>
              </a:cxn>
              <a:cxn ang="0">
                <a:pos x="156" y="505"/>
              </a:cxn>
              <a:cxn ang="0">
                <a:pos x="156" y="15"/>
              </a:cxn>
            </a:cxnLst>
            <a:rect l="txL" t="txT" r="txR" b="txB"/>
            <a:pathLst>
              <a:path w="156" h="564">
                <a:moveTo>
                  <a:pt x="156" y="15"/>
                </a:moveTo>
                <a:lnTo>
                  <a:pt x="153" y="14"/>
                </a:lnTo>
                <a:lnTo>
                  <a:pt x="142" y="9"/>
                </a:lnTo>
                <a:lnTo>
                  <a:pt x="127" y="4"/>
                </a:lnTo>
                <a:lnTo>
                  <a:pt x="108" y="1"/>
                </a:lnTo>
                <a:lnTo>
                  <a:pt x="84" y="0"/>
                </a:lnTo>
                <a:lnTo>
                  <a:pt x="58" y="3"/>
                </a:lnTo>
                <a:lnTo>
                  <a:pt x="29" y="12"/>
                </a:lnTo>
                <a:lnTo>
                  <a:pt x="0" y="28"/>
                </a:lnTo>
                <a:lnTo>
                  <a:pt x="0" y="564"/>
                </a:lnTo>
                <a:lnTo>
                  <a:pt x="4" y="564"/>
                </a:lnTo>
                <a:lnTo>
                  <a:pt x="15" y="563"/>
                </a:lnTo>
                <a:lnTo>
                  <a:pt x="31" y="560"/>
                </a:lnTo>
                <a:lnTo>
                  <a:pt x="52" y="555"/>
                </a:lnTo>
                <a:lnTo>
                  <a:pt x="76" y="548"/>
                </a:lnTo>
                <a:lnTo>
                  <a:pt x="102" y="537"/>
                </a:lnTo>
                <a:lnTo>
                  <a:pt x="128" y="524"/>
                </a:lnTo>
                <a:lnTo>
                  <a:pt x="156" y="505"/>
                </a:lnTo>
                <a:lnTo>
                  <a:pt x="156" y="15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97" name="Freeform 777"/>
          <p:cNvSpPr/>
          <p:nvPr>
            <p:custDataLst>
              <p:tags r:id="rId733"/>
            </p:custDataLst>
          </p:nvPr>
        </p:nvSpPr>
        <p:spPr>
          <a:xfrm>
            <a:off x="3035300" y="3932555"/>
            <a:ext cx="27305" cy="88900"/>
          </a:xfrm>
          <a:custGeom>
            <a:avLst/>
            <a:gdLst>
              <a:gd name="txL" fmla="*/ 0 w 117"/>
              <a:gd name="txT" fmla="*/ 0 h 396"/>
              <a:gd name="txR" fmla="*/ 117 w 117"/>
              <a:gd name="txB" fmla="*/ 396 h 396"/>
            </a:gdLst>
            <a:ahLst/>
            <a:cxnLst>
              <a:cxn ang="0">
                <a:pos x="117" y="10"/>
              </a:cxn>
              <a:cxn ang="0">
                <a:pos x="115" y="9"/>
              </a:cxn>
              <a:cxn ang="0">
                <a:pos x="107" y="6"/>
              </a:cxn>
              <a:cxn ang="0">
                <a:pos x="95" y="2"/>
              </a:cxn>
              <a:cxn ang="0">
                <a:pos x="80" y="0"/>
              </a:cxn>
              <a:cxn ang="0">
                <a:pos x="63" y="0"/>
              </a:cxn>
              <a:cxn ang="0">
                <a:pos x="43" y="2"/>
              </a:cxn>
              <a:cxn ang="0">
                <a:pos x="22" y="9"/>
              </a:cxn>
              <a:cxn ang="0">
                <a:pos x="0" y="22"/>
              </a:cxn>
              <a:cxn ang="0">
                <a:pos x="0" y="396"/>
              </a:cxn>
              <a:cxn ang="0">
                <a:pos x="3" y="396"/>
              </a:cxn>
              <a:cxn ang="0">
                <a:pos x="11" y="395"/>
              </a:cxn>
              <a:cxn ang="0">
                <a:pos x="23" y="393"/>
              </a:cxn>
              <a:cxn ang="0">
                <a:pos x="39" y="389"/>
              </a:cxn>
              <a:cxn ang="0">
                <a:pos x="58" y="385"/>
              </a:cxn>
              <a:cxn ang="0">
                <a:pos x="77" y="377"/>
              </a:cxn>
              <a:cxn ang="0">
                <a:pos x="96" y="365"/>
              </a:cxn>
              <a:cxn ang="0">
                <a:pos x="117" y="351"/>
              </a:cxn>
              <a:cxn ang="0">
                <a:pos x="117" y="10"/>
              </a:cxn>
            </a:cxnLst>
            <a:rect l="txL" t="txT" r="txR" b="txB"/>
            <a:pathLst>
              <a:path w="117" h="396">
                <a:moveTo>
                  <a:pt x="117" y="10"/>
                </a:moveTo>
                <a:lnTo>
                  <a:pt x="115" y="9"/>
                </a:lnTo>
                <a:lnTo>
                  <a:pt x="107" y="6"/>
                </a:lnTo>
                <a:lnTo>
                  <a:pt x="95" y="2"/>
                </a:lnTo>
                <a:lnTo>
                  <a:pt x="80" y="0"/>
                </a:lnTo>
                <a:lnTo>
                  <a:pt x="63" y="0"/>
                </a:lnTo>
                <a:lnTo>
                  <a:pt x="43" y="2"/>
                </a:lnTo>
                <a:lnTo>
                  <a:pt x="22" y="9"/>
                </a:lnTo>
                <a:lnTo>
                  <a:pt x="0" y="22"/>
                </a:lnTo>
                <a:lnTo>
                  <a:pt x="0" y="396"/>
                </a:lnTo>
                <a:lnTo>
                  <a:pt x="3" y="396"/>
                </a:lnTo>
                <a:lnTo>
                  <a:pt x="11" y="395"/>
                </a:lnTo>
                <a:lnTo>
                  <a:pt x="23" y="393"/>
                </a:lnTo>
                <a:lnTo>
                  <a:pt x="39" y="389"/>
                </a:lnTo>
                <a:lnTo>
                  <a:pt x="58" y="385"/>
                </a:lnTo>
                <a:lnTo>
                  <a:pt x="77" y="377"/>
                </a:lnTo>
                <a:lnTo>
                  <a:pt x="96" y="365"/>
                </a:lnTo>
                <a:lnTo>
                  <a:pt x="117" y="351"/>
                </a:lnTo>
                <a:lnTo>
                  <a:pt x="117" y="10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98" name="Freeform 778"/>
          <p:cNvSpPr/>
          <p:nvPr>
            <p:custDataLst>
              <p:tags r:id="rId734"/>
            </p:custDataLst>
          </p:nvPr>
        </p:nvSpPr>
        <p:spPr>
          <a:xfrm>
            <a:off x="3037205" y="3933825"/>
            <a:ext cx="17780" cy="52070"/>
          </a:xfrm>
          <a:custGeom>
            <a:avLst/>
            <a:gdLst>
              <a:gd name="txL" fmla="*/ 0 w 80"/>
              <a:gd name="txT" fmla="*/ 0 h 230"/>
              <a:gd name="txR" fmla="*/ 80 w 80"/>
              <a:gd name="txB" fmla="*/ 230 h 230"/>
            </a:gdLst>
            <a:ahLst/>
            <a:cxnLst>
              <a:cxn ang="0">
                <a:pos x="80" y="7"/>
              </a:cxn>
              <a:cxn ang="0">
                <a:pos x="78" y="6"/>
              </a:cxn>
              <a:cxn ang="0">
                <a:pos x="73" y="5"/>
              </a:cxn>
              <a:cxn ang="0">
                <a:pos x="65" y="2"/>
              </a:cxn>
              <a:cxn ang="0">
                <a:pos x="55" y="0"/>
              </a:cxn>
              <a:cxn ang="0">
                <a:pos x="44" y="0"/>
              </a:cxn>
              <a:cxn ang="0">
                <a:pos x="30" y="1"/>
              </a:cxn>
              <a:cxn ang="0">
                <a:pos x="15" y="7"/>
              </a:cxn>
              <a:cxn ang="0">
                <a:pos x="0" y="15"/>
              </a:cxn>
              <a:cxn ang="0">
                <a:pos x="0" y="230"/>
              </a:cxn>
              <a:cxn ang="0">
                <a:pos x="3" y="230"/>
              </a:cxn>
              <a:cxn ang="0">
                <a:pos x="7" y="229"/>
              </a:cxn>
              <a:cxn ang="0">
                <a:pos x="16" y="228"/>
              </a:cxn>
              <a:cxn ang="0">
                <a:pos x="27" y="225"/>
              </a:cxn>
              <a:cxn ang="0">
                <a:pos x="39" y="222"/>
              </a:cxn>
              <a:cxn ang="0">
                <a:pos x="53" y="216"/>
              </a:cxn>
              <a:cxn ang="0">
                <a:pos x="67" y="208"/>
              </a:cxn>
              <a:cxn ang="0">
                <a:pos x="80" y="199"/>
              </a:cxn>
              <a:cxn ang="0">
                <a:pos x="80" y="7"/>
              </a:cxn>
            </a:cxnLst>
            <a:rect l="txL" t="txT" r="txR" b="txB"/>
            <a:pathLst>
              <a:path w="80" h="230">
                <a:moveTo>
                  <a:pt x="80" y="7"/>
                </a:moveTo>
                <a:lnTo>
                  <a:pt x="78" y="6"/>
                </a:lnTo>
                <a:lnTo>
                  <a:pt x="73" y="5"/>
                </a:lnTo>
                <a:lnTo>
                  <a:pt x="65" y="2"/>
                </a:lnTo>
                <a:lnTo>
                  <a:pt x="55" y="0"/>
                </a:lnTo>
                <a:lnTo>
                  <a:pt x="44" y="0"/>
                </a:lnTo>
                <a:lnTo>
                  <a:pt x="30" y="1"/>
                </a:lnTo>
                <a:lnTo>
                  <a:pt x="15" y="7"/>
                </a:lnTo>
                <a:lnTo>
                  <a:pt x="0" y="15"/>
                </a:lnTo>
                <a:lnTo>
                  <a:pt x="0" y="230"/>
                </a:lnTo>
                <a:lnTo>
                  <a:pt x="3" y="230"/>
                </a:lnTo>
                <a:lnTo>
                  <a:pt x="7" y="229"/>
                </a:lnTo>
                <a:lnTo>
                  <a:pt x="16" y="228"/>
                </a:lnTo>
                <a:lnTo>
                  <a:pt x="27" y="225"/>
                </a:lnTo>
                <a:lnTo>
                  <a:pt x="39" y="222"/>
                </a:lnTo>
                <a:lnTo>
                  <a:pt x="53" y="216"/>
                </a:lnTo>
                <a:lnTo>
                  <a:pt x="67" y="208"/>
                </a:lnTo>
                <a:lnTo>
                  <a:pt x="80" y="199"/>
                </a:lnTo>
                <a:lnTo>
                  <a:pt x="80" y="7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99" name="Freeform 779"/>
          <p:cNvSpPr/>
          <p:nvPr>
            <p:custDataLst>
              <p:tags r:id="rId735"/>
            </p:custDataLst>
          </p:nvPr>
        </p:nvSpPr>
        <p:spPr>
          <a:xfrm>
            <a:off x="3256280" y="4083050"/>
            <a:ext cx="25400" cy="26670"/>
          </a:xfrm>
          <a:custGeom>
            <a:avLst/>
            <a:gdLst>
              <a:gd name="txL" fmla="*/ 0 w 117"/>
              <a:gd name="txT" fmla="*/ 0 h 117"/>
              <a:gd name="txR" fmla="*/ 117 w 117"/>
              <a:gd name="txB" fmla="*/ 117 h 117"/>
            </a:gdLst>
            <a:ahLst/>
            <a:cxnLst>
              <a:cxn ang="0">
                <a:pos x="58" y="117"/>
              </a:cxn>
              <a:cxn ang="0">
                <a:pos x="70" y="116"/>
              </a:cxn>
              <a:cxn ang="0">
                <a:pos x="81" y="112"/>
              </a:cxn>
              <a:cxn ang="0">
                <a:pos x="90" y="106"/>
              </a:cxn>
              <a:cxn ang="0">
                <a:pos x="100" y="100"/>
              </a:cxn>
              <a:cxn ang="0">
                <a:pos x="106" y="90"/>
              </a:cxn>
              <a:cxn ang="0">
                <a:pos x="112" y="81"/>
              </a:cxn>
              <a:cxn ang="0">
                <a:pos x="116" y="70"/>
              </a:cxn>
              <a:cxn ang="0">
                <a:pos x="117" y="58"/>
              </a:cxn>
              <a:cxn ang="0">
                <a:pos x="116" y="46"/>
              </a:cxn>
              <a:cxn ang="0">
                <a:pos x="112" y="35"/>
              </a:cxn>
              <a:cxn ang="0">
                <a:pos x="106" y="25"/>
              </a:cxn>
              <a:cxn ang="0">
                <a:pos x="100" y="17"/>
              </a:cxn>
              <a:cxn ang="0">
                <a:pos x="90" y="9"/>
              </a:cxn>
              <a:cxn ang="0">
                <a:pos x="81" y="4"/>
              </a:cxn>
              <a:cxn ang="0">
                <a:pos x="70" y="1"/>
              </a:cxn>
              <a:cxn ang="0">
                <a:pos x="58" y="0"/>
              </a:cxn>
              <a:cxn ang="0">
                <a:pos x="47" y="1"/>
              </a:cxn>
              <a:cxn ang="0">
                <a:pos x="36" y="4"/>
              </a:cxn>
              <a:cxn ang="0">
                <a:pos x="26" y="9"/>
              </a:cxn>
              <a:cxn ang="0">
                <a:pos x="17" y="17"/>
              </a:cxn>
              <a:cxn ang="0">
                <a:pos x="10" y="25"/>
              </a:cxn>
              <a:cxn ang="0">
                <a:pos x="5" y="35"/>
              </a:cxn>
              <a:cxn ang="0">
                <a:pos x="1" y="46"/>
              </a:cxn>
              <a:cxn ang="0">
                <a:pos x="0" y="58"/>
              </a:cxn>
              <a:cxn ang="0">
                <a:pos x="1" y="70"/>
              </a:cxn>
              <a:cxn ang="0">
                <a:pos x="5" y="81"/>
              </a:cxn>
              <a:cxn ang="0">
                <a:pos x="10" y="90"/>
              </a:cxn>
              <a:cxn ang="0">
                <a:pos x="17" y="100"/>
              </a:cxn>
              <a:cxn ang="0">
                <a:pos x="26" y="106"/>
              </a:cxn>
              <a:cxn ang="0">
                <a:pos x="36" y="112"/>
              </a:cxn>
              <a:cxn ang="0">
                <a:pos x="47" y="116"/>
              </a:cxn>
              <a:cxn ang="0">
                <a:pos x="58" y="117"/>
              </a:cxn>
            </a:cxnLst>
            <a:rect l="txL" t="txT" r="txR" b="txB"/>
            <a:pathLst>
              <a:path w="117" h="117">
                <a:moveTo>
                  <a:pt x="58" y="117"/>
                </a:moveTo>
                <a:lnTo>
                  <a:pt x="70" y="116"/>
                </a:lnTo>
                <a:lnTo>
                  <a:pt x="81" y="112"/>
                </a:lnTo>
                <a:lnTo>
                  <a:pt x="90" y="106"/>
                </a:lnTo>
                <a:lnTo>
                  <a:pt x="100" y="100"/>
                </a:lnTo>
                <a:lnTo>
                  <a:pt x="106" y="90"/>
                </a:lnTo>
                <a:lnTo>
                  <a:pt x="112" y="81"/>
                </a:lnTo>
                <a:lnTo>
                  <a:pt x="116" y="70"/>
                </a:lnTo>
                <a:lnTo>
                  <a:pt x="117" y="58"/>
                </a:lnTo>
                <a:lnTo>
                  <a:pt x="116" y="46"/>
                </a:lnTo>
                <a:lnTo>
                  <a:pt x="112" y="35"/>
                </a:lnTo>
                <a:lnTo>
                  <a:pt x="106" y="25"/>
                </a:lnTo>
                <a:lnTo>
                  <a:pt x="100" y="17"/>
                </a:lnTo>
                <a:lnTo>
                  <a:pt x="90" y="9"/>
                </a:lnTo>
                <a:lnTo>
                  <a:pt x="81" y="4"/>
                </a:lnTo>
                <a:lnTo>
                  <a:pt x="70" y="1"/>
                </a:lnTo>
                <a:lnTo>
                  <a:pt x="58" y="0"/>
                </a:lnTo>
                <a:lnTo>
                  <a:pt x="47" y="1"/>
                </a:lnTo>
                <a:lnTo>
                  <a:pt x="36" y="4"/>
                </a:lnTo>
                <a:lnTo>
                  <a:pt x="26" y="9"/>
                </a:lnTo>
                <a:lnTo>
                  <a:pt x="17" y="17"/>
                </a:lnTo>
                <a:lnTo>
                  <a:pt x="10" y="25"/>
                </a:lnTo>
                <a:lnTo>
                  <a:pt x="5" y="35"/>
                </a:lnTo>
                <a:lnTo>
                  <a:pt x="1" y="46"/>
                </a:lnTo>
                <a:lnTo>
                  <a:pt x="0" y="58"/>
                </a:lnTo>
                <a:lnTo>
                  <a:pt x="1" y="70"/>
                </a:lnTo>
                <a:lnTo>
                  <a:pt x="5" y="81"/>
                </a:lnTo>
                <a:lnTo>
                  <a:pt x="10" y="90"/>
                </a:lnTo>
                <a:lnTo>
                  <a:pt x="17" y="100"/>
                </a:lnTo>
                <a:lnTo>
                  <a:pt x="26" y="106"/>
                </a:lnTo>
                <a:lnTo>
                  <a:pt x="36" y="112"/>
                </a:lnTo>
                <a:lnTo>
                  <a:pt x="47" y="116"/>
                </a:lnTo>
                <a:lnTo>
                  <a:pt x="58" y="117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00" name="Freeform 780"/>
          <p:cNvSpPr/>
          <p:nvPr>
            <p:custDataLst>
              <p:tags r:id="rId736"/>
            </p:custDataLst>
          </p:nvPr>
        </p:nvSpPr>
        <p:spPr>
          <a:xfrm>
            <a:off x="3173730" y="4083050"/>
            <a:ext cx="14605" cy="13970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0" y="56"/>
              </a:cxn>
              <a:cxn ang="0">
                <a:pos x="50" y="49"/>
              </a:cxn>
              <a:cxn ang="0">
                <a:pos x="56" y="40"/>
              </a:cxn>
              <a:cxn ang="0">
                <a:pos x="58" y="29"/>
              </a:cxn>
              <a:cxn ang="0">
                <a:pos x="56" y="17"/>
              </a:cxn>
              <a:cxn ang="0">
                <a:pos x="50" y="8"/>
              </a:cxn>
              <a:cxn ang="0">
                <a:pos x="40" y="2"/>
              </a:cxn>
              <a:cxn ang="0">
                <a:pos x="29" y="0"/>
              </a:cxn>
              <a:cxn ang="0">
                <a:pos x="17" y="2"/>
              </a:cxn>
              <a:cxn ang="0">
                <a:pos x="8" y="8"/>
              </a:cxn>
              <a:cxn ang="0">
                <a:pos x="2" y="17"/>
              </a:cxn>
              <a:cxn ang="0">
                <a:pos x="0" y="29"/>
              </a:cxn>
              <a:cxn ang="0">
                <a:pos x="2" y="40"/>
              </a:cxn>
              <a:cxn ang="0">
                <a:pos x="8" y="49"/>
              </a:cxn>
              <a:cxn ang="0">
                <a:pos x="17" y="56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0" y="56"/>
                </a:lnTo>
                <a:lnTo>
                  <a:pt x="50" y="49"/>
                </a:lnTo>
                <a:lnTo>
                  <a:pt x="56" y="40"/>
                </a:lnTo>
                <a:lnTo>
                  <a:pt x="58" y="29"/>
                </a:lnTo>
                <a:lnTo>
                  <a:pt x="56" y="17"/>
                </a:lnTo>
                <a:lnTo>
                  <a:pt x="50" y="8"/>
                </a:lnTo>
                <a:lnTo>
                  <a:pt x="40" y="2"/>
                </a:lnTo>
                <a:lnTo>
                  <a:pt x="29" y="0"/>
                </a:lnTo>
                <a:lnTo>
                  <a:pt x="17" y="2"/>
                </a:lnTo>
                <a:lnTo>
                  <a:pt x="8" y="8"/>
                </a:lnTo>
                <a:lnTo>
                  <a:pt x="2" y="17"/>
                </a:lnTo>
                <a:lnTo>
                  <a:pt x="0" y="29"/>
                </a:lnTo>
                <a:lnTo>
                  <a:pt x="2" y="40"/>
                </a:lnTo>
                <a:lnTo>
                  <a:pt x="8" y="49"/>
                </a:lnTo>
                <a:lnTo>
                  <a:pt x="17" y="56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01" name="Freeform 781"/>
          <p:cNvSpPr/>
          <p:nvPr>
            <p:custDataLst>
              <p:tags r:id="rId737"/>
            </p:custDataLst>
          </p:nvPr>
        </p:nvSpPr>
        <p:spPr>
          <a:xfrm>
            <a:off x="3197225" y="4084955"/>
            <a:ext cx="12700" cy="12700"/>
          </a:xfrm>
          <a:custGeom>
            <a:avLst/>
            <a:gdLst>
              <a:gd name="txL" fmla="*/ 0 w 58"/>
              <a:gd name="txT" fmla="*/ 0 h 59"/>
              <a:gd name="txR" fmla="*/ 58 w 58"/>
              <a:gd name="txB" fmla="*/ 59 h 59"/>
            </a:gdLst>
            <a:ahLst/>
            <a:cxnLst>
              <a:cxn ang="0">
                <a:pos x="29" y="59"/>
              </a:cxn>
              <a:cxn ang="0">
                <a:pos x="41" y="57"/>
              </a:cxn>
              <a:cxn ang="0">
                <a:pos x="50" y="51"/>
              </a:cxn>
              <a:cxn ang="0">
                <a:pos x="56" y="42"/>
              </a:cxn>
              <a:cxn ang="0">
                <a:pos x="58" y="30"/>
              </a:cxn>
              <a:cxn ang="0">
                <a:pos x="56" y="19"/>
              </a:cxn>
              <a:cxn ang="0">
                <a:pos x="50" y="9"/>
              </a:cxn>
              <a:cxn ang="0">
                <a:pos x="41" y="3"/>
              </a:cxn>
              <a:cxn ang="0">
                <a:pos x="29" y="0"/>
              </a:cxn>
              <a:cxn ang="0">
                <a:pos x="18" y="3"/>
              </a:cxn>
              <a:cxn ang="0">
                <a:pos x="9" y="9"/>
              </a:cxn>
              <a:cxn ang="0">
                <a:pos x="2" y="19"/>
              </a:cxn>
              <a:cxn ang="0">
                <a:pos x="0" y="30"/>
              </a:cxn>
              <a:cxn ang="0">
                <a:pos x="2" y="42"/>
              </a:cxn>
              <a:cxn ang="0">
                <a:pos x="9" y="51"/>
              </a:cxn>
              <a:cxn ang="0">
                <a:pos x="18" y="57"/>
              </a:cxn>
              <a:cxn ang="0">
                <a:pos x="29" y="59"/>
              </a:cxn>
            </a:cxnLst>
            <a:rect l="txL" t="txT" r="txR" b="txB"/>
            <a:pathLst>
              <a:path w="58" h="59">
                <a:moveTo>
                  <a:pt x="29" y="59"/>
                </a:moveTo>
                <a:lnTo>
                  <a:pt x="41" y="57"/>
                </a:lnTo>
                <a:lnTo>
                  <a:pt x="50" y="51"/>
                </a:lnTo>
                <a:lnTo>
                  <a:pt x="56" y="42"/>
                </a:lnTo>
                <a:lnTo>
                  <a:pt x="58" y="30"/>
                </a:lnTo>
                <a:lnTo>
                  <a:pt x="56" y="19"/>
                </a:lnTo>
                <a:lnTo>
                  <a:pt x="50" y="9"/>
                </a:lnTo>
                <a:lnTo>
                  <a:pt x="41" y="3"/>
                </a:lnTo>
                <a:lnTo>
                  <a:pt x="29" y="0"/>
                </a:lnTo>
                <a:lnTo>
                  <a:pt x="18" y="3"/>
                </a:lnTo>
                <a:lnTo>
                  <a:pt x="9" y="9"/>
                </a:lnTo>
                <a:lnTo>
                  <a:pt x="2" y="19"/>
                </a:lnTo>
                <a:lnTo>
                  <a:pt x="0" y="30"/>
                </a:lnTo>
                <a:lnTo>
                  <a:pt x="2" y="42"/>
                </a:lnTo>
                <a:lnTo>
                  <a:pt x="9" y="51"/>
                </a:lnTo>
                <a:lnTo>
                  <a:pt x="18" y="57"/>
                </a:lnTo>
                <a:lnTo>
                  <a:pt x="29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02" name="Freeform 782"/>
          <p:cNvSpPr/>
          <p:nvPr>
            <p:custDataLst>
              <p:tags r:id="rId738"/>
            </p:custDataLst>
          </p:nvPr>
        </p:nvSpPr>
        <p:spPr>
          <a:xfrm>
            <a:off x="3108325" y="3902075"/>
            <a:ext cx="36830" cy="180975"/>
          </a:xfrm>
          <a:custGeom>
            <a:avLst/>
            <a:gdLst>
              <a:gd name="txL" fmla="*/ 0 w 166"/>
              <a:gd name="txT" fmla="*/ 0 h 800"/>
              <a:gd name="txR" fmla="*/ 166 w 166"/>
              <a:gd name="txB" fmla="*/ 800 h 800"/>
            </a:gdLst>
            <a:ahLst/>
            <a:cxnLst>
              <a:cxn ang="0">
                <a:pos x="52" y="16"/>
              </a:cxn>
              <a:cxn ang="0">
                <a:pos x="47" y="32"/>
              </a:cxn>
              <a:cxn ang="0">
                <a:pos x="36" y="77"/>
              </a:cxn>
              <a:cxn ang="0">
                <a:pos x="21" y="148"/>
              </a:cxn>
              <a:cxn ang="0">
                <a:pos x="8" y="244"/>
              </a:cxn>
              <a:cxn ang="0">
                <a:pos x="0" y="359"/>
              </a:cxn>
              <a:cxn ang="0">
                <a:pos x="2" y="492"/>
              </a:cxn>
              <a:cxn ang="0">
                <a:pos x="15" y="640"/>
              </a:cxn>
              <a:cxn ang="0">
                <a:pos x="46" y="800"/>
              </a:cxn>
              <a:cxn ang="0">
                <a:pos x="161" y="794"/>
              </a:cxn>
              <a:cxn ang="0">
                <a:pos x="156" y="770"/>
              </a:cxn>
              <a:cxn ang="0">
                <a:pos x="145" y="706"/>
              </a:cxn>
              <a:cxn ang="0">
                <a:pos x="131" y="610"/>
              </a:cxn>
              <a:cxn ang="0">
                <a:pos x="118" y="493"/>
              </a:cxn>
              <a:cxn ang="0">
                <a:pos x="111" y="364"/>
              </a:cxn>
              <a:cxn ang="0">
                <a:pos x="115" y="235"/>
              </a:cxn>
              <a:cxn ang="0">
                <a:pos x="132" y="113"/>
              </a:cxn>
              <a:cxn ang="0">
                <a:pos x="166" y="9"/>
              </a:cxn>
              <a:cxn ang="0">
                <a:pos x="166" y="8"/>
              </a:cxn>
              <a:cxn ang="0">
                <a:pos x="166" y="6"/>
              </a:cxn>
              <a:cxn ang="0">
                <a:pos x="164" y="4"/>
              </a:cxn>
              <a:cxn ang="0">
                <a:pos x="157" y="0"/>
              </a:cxn>
              <a:cxn ang="0">
                <a:pos x="143" y="0"/>
              </a:cxn>
              <a:cxn ang="0">
                <a:pos x="123" y="1"/>
              </a:cxn>
              <a:cxn ang="0">
                <a:pos x="93" y="7"/>
              </a:cxn>
              <a:cxn ang="0">
                <a:pos x="52" y="16"/>
              </a:cxn>
            </a:cxnLst>
            <a:rect l="txL" t="txT" r="txR" b="txB"/>
            <a:pathLst>
              <a:path w="166" h="800">
                <a:moveTo>
                  <a:pt x="52" y="16"/>
                </a:moveTo>
                <a:lnTo>
                  <a:pt x="47" y="32"/>
                </a:lnTo>
                <a:lnTo>
                  <a:pt x="36" y="77"/>
                </a:lnTo>
                <a:lnTo>
                  <a:pt x="21" y="148"/>
                </a:lnTo>
                <a:lnTo>
                  <a:pt x="8" y="244"/>
                </a:lnTo>
                <a:lnTo>
                  <a:pt x="0" y="359"/>
                </a:lnTo>
                <a:lnTo>
                  <a:pt x="2" y="492"/>
                </a:lnTo>
                <a:lnTo>
                  <a:pt x="15" y="640"/>
                </a:lnTo>
                <a:lnTo>
                  <a:pt x="46" y="800"/>
                </a:lnTo>
                <a:lnTo>
                  <a:pt x="161" y="794"/>
                </a:lnTo>
                <a:lnTo>
                  <a:pt x="156" y="770"/>
                </a:lnTo>
                <a:lnTo>
                  <a:pt x="145" y="706"/>
                </a:lnTo>
                <a:lnTo>
                  <a:pt x="131" y="610"/>
                </a:lnTo>
                <a:lnTo>
                  <a:pt x="118" y="493"/>
                </a:lnTo>
                <a:lnTo>
                  <a:pt x="111" y="364"/>
                </a:lnTo>
                <a:lnTo>
                  <a:pt x="115" y="235"/>
                </a:lnTo>
                <a:lnTo>
                  <a:pt x="132" y="113"/>
                </a:lnTo>
                <a:lnTo>
                  <a:pt x="166" y="9"/>
                </a:lnTo>
                <a:lnTo>
                  <a:pt x="166" y="8"/>
                </a:lnTo>
                <a:lnTo>
                  <a:pt x="166" y="6"/>
                </a:lnTo>
                <a:lnTo>
                  <a:pt x="164" y="4"/>
                </a:lnTo>
                <a:lnTo>
                  <a:pt x="157" y="0"/>
                </a:lnTo>
                <a:lnTo>
                  <a:pt x="143" y="0"/>
                </a:lnTo>
                <a:lnTo>
                  <a:pt x="123" y="1"/>
                </a:lnTo>
                <a:lnTo>
                  <a:pt x="93" y="7"/>
                </a:lnTo>
                <a:lnTo>
                  <a:pt x="52" y="1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03" name="Freeform 783"/>
          <p:cNvSpPr/>
          <p:nvPr>
            <p:custDataLst>
              <p:tags r:id="rId739"/>
            </p:custDataLst>
          </p:nvPr>
        </p:nvSpPr>
        <p:spPr>
          <a:xfrm>
            <a:off x="3302000" y="3879850"/>
            <a:ext cx="50800" cy="203200"/>
          </a:xfrm>
          <a:custGeom>
            <a:avLst/>
            <a:gdLst>
              <a:gd name="txL" fmla="*/ 0 w 225"/>
              <a:gd name="txT" fmla="*/ 0 h 893"/>
              <a:gd name="txR" fmla="*/ 225 w 225"/>
              <a:gd name="txB" fmla="*/ 893 h 893"/>
            </a:gdLst>
            <a:ahLst/>
            <a:cxnLst>
              <a:cxn ang="0">
                <a:pos x="225" y="6"/>
              </a:cxn>
              <a:cxn ang="0">
                <a:pos x="219" y="12"/>
              </a:cxn>
              <a:cxn ang="0">
                <a:pos x="204" y="35"/>
              </a:cxn>
              <a:cxn ang="0">
                <a:pos x="185" y="82"/>
              </a:cxn>
              <a:cxn ang="0">
                <a:pos x="165" y="158"/>
              </a:cxn>
              <a:cxn ang="0">
                <a:pos x="149" y="270"/>
              </a:cxn>
              <a:cxn ang="0">
                <a:pos x="141" y="427"/>
              </a:cxn>
              <a:cxn ang="0">
                <a:pos x="146" y="631"/>
              </a:cxn>
              <a:cxn ang="0">
                <a:pos x="168" y="893"/>
              </a:cxn>
              <a:cxn ang="0">
                <a:pos x="41" y="893"/>
              </a:cxn>
              <a:cxn ang="0">
                <a:pos x="36" y="867"/>
              </a:cxn>
              <a:cxn ang="0">
                <a:pos x="26" y="794"/>
              </a:cxn>
              <a:cxn ang="0">
                <a:pos x="13" y="686"/>
              </a:cxn>
              <a:cxn ang="0">
                <a:pos x="3" y="554"/>
              </a:cxn>
              <a:cxn ang="0">
                <a:pos x="0" y="408"/>
              </a:cxn>
              <a:cxn ang="0">
                <a:pos x="6" y="260"/>
              </a:cxn>
              <a:cxn ang="0">
                <a:pos x="30" y="121"/>
              </a:cxn>
              <a:cxn ang="0">
                <a:pos x="73" y="0"/>
              </a:cxn>
              <a:cxn ang="0">
                <a:pos x="225" y="6"/>
              </a:cxn>
            </a:cxnLst>
            <a:rect l="txL" t="txT" r="txR" b="txB"/>
            <a:pathLst>
              <a:path w="225" h="893">
                <a:moveTo>
                  <a:pt x="225" y="6"/>
                </a:moveTo>
                <a:lnTo>
                  <a:pt x="219" y="12"/>
                </a:lnTo>
                <a:lnTo>
                  <a:pt x="204" y="35"/>
                </a:lnTo>
                <a:lnTo>
                  <a:pt x="185" y="82"/>
                </a:lnTo>
                <a:lnTo>
                  <a:pt x="165" y="158"/>
                </a:lnTo>
                <a:lnTo>
                  <a:pt x="149" y="270"/>
                </a:lnTo>
                <a:lnTo>
                  <a:pt x="141" y="427"/>
                </a:lnTo>
                <a:lnTo>
                  <a:pt x="146" y="631"/>
                </a:lnTo>
                <a:lnTo>
                  <a:pt x="168" y="893"/>
                </a:lnTo>
                <a:lnTo>
                  <a:pt x="41" y="893"/>
                </a:lnTo>
                <a:lnTo>
                  <a:pt x="36" y="867"/>
                </a:lnTo>
                <a:lnTo>
                  <a:pt x="26" y="794"/>
                </a:lnTo>
                <a:lnTo>
                  <a:pt x="13" y="686"/>
                </a:lnTo>
                <a:lnTo>
                  <a:pt x="3" y="554"/>
                </a:lnTo>
                <a:lnTo>
                  <a:pt x="0" y="408"/>
                </a:lnTo>
                <a:lnTo>
                  <a:pt x="6" y="260"/>
                </a:lnTo>
                <a:lnTo>
                  <a:pt x="30" y="121"/>
                </a:lnTo>
                <a:lnTo>
                  <a:pt x="73" y="0"/>
                </a:lnTo>
                <a:lnTo>
                  <a:pt x="225" y="6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04" name="Freeform 784"/>
          <p:cNvSpPr/>
          <p:nvPr>
            <p:custDataLst>
              <p:tags r:id="rId740"/>
            </p:custDataLst>
          </p:nvPr>
        </p:nvSpPr>
        <p:spPr>
          <a:xfrm>
            <a:off x="3108325" y="3913505"/>
            <a:ext cx="33655" cy="158750"/>
          </a:xfrm>
          <a:custGeom>
            <a:avLst/>
            <a:gdLst>
              <a:gd name="txL" fmla="*/ 0 w 145"/>
              <a:gd name="txT" fmla="*/ 0 h 699"/>
              <a:gd name="txR" fmla="*/ 145 w 145"/>
              <a:gd name="txB" fmla="*/ 699 h 699"/>
            </a:gdLst>
            <a:ahLst/>
            <a:cxnLst>
              <a:cxn ang="0">
                <a:pos x="46" y="14"/>
              </a:cxn>
              <a:cxn ang="0">
                <a:pos x="41" y="28"/>
              </a:cxn>
              <a:cxn ang="0">
                <a:pos x="32" y="67"/>
              </a:cxn>
              <a:cxn ang="0">
                <a:pos x="20" y="130"/>
              </a:cxn>
              <a:cxn ang="0">
                <a:pos x="7" y="213"/>
              </a:cxn>
              <a:cxn ang="0">
                <a:pos x="0" y="314"/>
              </a:cxn>
              <a:cxn ang="0">
                <a:pos x="1" y="430"/>
              </a:cxn>
              <a:cxn ang="0">
                <a:pos x="13" y="559"/>
              </a:cxn>
              <a:cxn ang="0">
                <a:pos x="40" y="699"/>
              </a:cxn>
              <a:cxn ang="0">
                <a:pos x="140" y="693"/>
              </a:cxn>
              <a:cxn ang="0">
                <a:pos x="135" y="672"/>
              </a:cxn>
              <a:cxn ang="0">
                <a:pos x="126" y="616"/>
              </a:cxn>
              <a:cxn ang="0">
                <a:pos x="113" y="532"/>
              </a:cxn>
              <a:cxn ang="0">
                <a:pos x="103" y="430"/>
              </a:cxn>
              <a:cxn ang="0">
                <a:pos x="97" y="317"/>
              </a:cxn>
              <a:cxn ang="0">
                <a:pos x="100" y="205"/>
              </a:cxn>
              <a:cxn ang="0">
                <a:pos x="115" y="98"/>
              </a:cxn>
              <a:cxn ang="0">
                <a:pos x="145" y="8"/>
              </a:cxn>
              <a:cxn ang="0">
                <a:pos x="145" y="7"/>
              </a:cxn>
              <a:cxn ang="0">
                <a:pos x="145" y="5"/>
              </a:cxn>
              <a:cxn ang="0">
                <a:pos x="143" y="3"/>
              </a:cxn>
              <a:cxn ang="0">
                <a:pos x="137" y="0"/>
              </a:cxn>
              <a:cxn ang="0">
                <a:pos x="126" y="0"/>
              </a:cxn>
              <a:cxn ang="0">
                <a:pos x="108" y="1"/>
              </a:cxn>
              <a:cxn ang="0">
                <a:pos x="81" y="6"/>
              </a:cxn>
              <a:cxn ang="0">
                <a:pos x="46" y="14"/>
              </a:cxn>
            </a:cxnLst>
            <a:rect l="txL" t="txT" r="txR" b="txB"/>
            <a:pathLst>
              <a:path w="145" h="699">
                <a:moveTo>
                  <a:pt x="46" y="14"/>
                </a:moveTo>
                <a:lnTo>
                  <a:pt x="41" y="28"/>
                </a:lnTo>
                <a:lnTo>
                  <a:pt x="32" y="67"/>
                </a:lnTo>
                <a:lnTo>
                  <a:pt x="20" y="130"/>
                </a:lnTo>
                <a:lnTo>
                  <a:pt x="7" y="213"/>
                </a:lnTo>
                <a:lnTo>
                  <a:pt x="0" y="314"/>
                </a:lnTo>
                <a:lnTo>
                  <a:pt x="1" y="430"/>
                </a:lnTo>
                <a:lnTo>
                  <a:pt x="13" y="559"/>
                </a:lnTo>
                <a:lnTo>
                  <a:pt x="40" y="699"/>
                </a:lnTo>
                <a:lnTo>
                  <a:pt x="140" y="693"/>
                </a:lnTo>
                <a:lnTo>
                  <a:pt x="135" y="672"/>
                </a:lnTo>
                <a:lnTo>
                  <a:pt x="126" y="616"/>
                </a:lnTo>
                <a:lnTo>
                  <a:pt x="113" y="532"/>
                </a:lnTo>
                <a:lnTo>
                  <a:pt x="103" y="430"/>
                </a:lnTo>
                <a:lnTo>
                  <a:pt x="97" y="317"/>
                </a:lnTo>
                <a:lnTo>
                  <a:pt x="100" y="205"/>
                </a:lnTo>
                <a:lnTo>
                  <a:pt x="115" y="98"/>
                </a:lnTo>
                <a:lnTo>
                  <a:pt x="145" y="8"/>
                </a:lnTo>
                <a:lnTo>
                  <a:pt x="145" y="7"/>
                </a:lnTo>
                <a:lnTo>
                  <a:pt x="145" y="5"/>
                </a:lnTo>
                <a:lnTo>
                  <a:pt x="143" y="3"/>
                </a:lnTo>
                <a:lnTo>
                  <a:pt x="137" y="0"/>
                </a:lnTo>
                <a:lnTo>
                  <a:pt x="126" y="0"/>
                </a:lnTo>
                <a:lnTo>
                  <a:pt x="108" y="1"/>
                </a:lnTo>
                <a:lnTo>
                  <a:pt x="81" y="6"/>
                </a:lnTo>
                <a:lnTo>
                  <a:pt x="46" y="14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05" name="Freeform 785"/>
          <p:cNvSpPr/>
          <p:nvPr>
            <p:custDataLst>
              <p:tags r:id="rId741"/>
            </p:custDataLst>
          </p:nvPr>
        </p:nvSpPr>
        <p:spPr>
          <a:xfrm>
            <a:off x="3110230" y="3924300"/>
            <a:ext cx="28575" cy="134620"/>
          </a:xfrm>
          <a:custGeom>
            <a:avLst/>
            <a:gdLst>
              <a:gd name="txL" fmla="*/ 0 w 123"/>
              <a:gd name="txT" fmla="*/ 0 h 597"/>
              <a:gd name="txR" fmla="*/ 123 w 123"/>
              <a:gd name="txB" fmla="*/ 597 h 597"/>
            </a:gdLst>
            <a:ahLst/>
            <a:cxnLst>
              <a:cxn ang="0">
                <a:pos x="39" y="12"/>
              </a:cxn>
              <a:cxn ang="0">
                <a:pos x="35" y="23"/>
              </a:cxn>
              <a:cxn ang="0">
                <a:pos x="26" y="57"/>
              </a:cxn>
              <a:cxn ang="0">
                <a:pos x="16" y="111"/>
              </a:cxn>
              <a:cxn ang="0">
                <a:pos x="6" y="181"/>
              </a:cxn>
              <a:cxn ang="0">
                <a:pos x="0" y="267"/>
              </a:cxn>
              <a:cxn ang="0">
                <a:pos x="1" y="367"/>
              </a:cxn>
              <a:cxn ang="0">
                <a:pos x="11" y="477"/>
              </a:cxn>
              <a:cxn ang="0">
                <a:pos x="34" y="597"/>
              </a:cxn>
              <a:cxn ang="0">
                <a:pos x="119" y="591"/>
              </a:cxn>
              <a:cxn ang="0">
                <a:pos x="115" y="574"/>
              </a:cxn>
              <a:cxn ang="0">
                <a:pos x="107" y="526"/>
              </a:cxn>
              <a:cxn ang="0">
                <a:pos x="97" y="454"/>
              </a:cxn>
              <a:cxn ang="0">
                <a:pos x="88" y="367"/>
              </a:cxn>
              <a:cxn ang="0">
                <a:pos x="82" y="272"/>
              </a:cxn>
              <a:cxn ang="0">
                <a:pos x="84" y="175"/>
              </a:cxn>
              <a:cxn ang="0">
                <a:pos x="97" y="84"/>
              </a:cxn>
              <a:cxn ang="0">
                <a:pos x="123" y="7"/>
              </a:cxn>
              <a:cxn ang="0">
                <a:pos x="123" y="6"/>
              </a:cxn>
              <a:cxn ang="0">
                <a:pos x="123" y="5"/>
              </a:cxn>
              <a:cxn ang="0">
                <a:pos x="121" y="3"/>
              </a:cxn>
              <a:cxn ang="0">
                <a:pos x="117" y="0"/>
              </a:cxn>
              <a:cxn ang="0">
                <a:pos x="106" y="0"/>
              </a:cxn>
              <a:cxn ang="0">
                <a:pos x="91" y="2"/>
              </a:cxn>
              <a:cxn ang="0">
                <a:pos x="70" y="5"/>
              </a:cxn>
              <a:cxn ang="0">
                <a:pos x="39" y="12"/>
              </a:cxn>
            </a:cxnLst>
            <a:rect l="txL" t="txT" r="txR" b="txB"/>
            <a:pathLst>
              <a:path w="123" h="597">
                <a:moveTo>
                  <a:pt x="39" y="12"/>
                </a:moveTo>
                <a:lnTo>
                  <a:pt x="35" y="23"/>
                </a:lnTo>
                <a:lnTo>
                  <a:pt x="26" y="57"/>
                </a:lnTo>
                <a:lnTo>
                  <a:pt x="16" y="111"/>
                </a:lnTo>
                <a:lnTo>
                  <a:pt x="6" y="181"/>
                </a:lnTo>
                <a:lnTo>
                  <a:pt x="0" y="267"/>
                </a:lnTo>
                <a:lnTo>
                  <a:pt x="1" y="367"/>
                </a:lnTo>
                <a:lnTo>
                  <a:pt x="11" y="477"/>
                </a:lnTo>
                <a:lnTo>
                  <a:pt x="34" y="597"/>
                </a:lnTo>
                <a:lnTo>
                  <a:pt x="119" y="591"/>
                </a:lnTo>
                <a:lnTo>
                  <a:pt x="115" y="574"/>
                </a:lnTo>
                <a:lnTo>
                  <a:pt x="107" y="526"/>
                </a:lnTo>
                <a:lnTo>
                  <a:pt x="97" y="454"/>
                </a:lnTo>
                <a:lnTo>
                  <a:pt x="88" y="367"/>
                </a:lnTo>
                <a:lnTo>
                  <a:pt x="82" y="272"/>
                </a:lnTo>
                <a:lnTo>
                  <a:pt x="84" y="175"/>
                </a:lnTo>
                <a:lnTo>
                  <a:pt x="97" y="84"/>
                </a:lnTo>
                <a:lnTo>
                  <a:pt x="123" y="7"/>
                </a:lnTo>
                <a:lnTo>
                  <a:pt x="123" y="6"/>
                </a:lnTo>
                <a:lnTo>
                  <a:pt x="123" y="5"/>
                </a:lnTo>
                <a:lnTo>
                  <a:pt x="121" y="3"/>
                </a:lnTo>
                <a:lnTo>
                  <a:pt x="117" y="0"/>
                </a:lnTo>
                <a:lnTo>
                  <a:pt x="106" y="0"/>
                </a:lnTo>
                <a:lnTo>
                  <a:pt x="91" y="2"/>
                </a:lnTo>
                <a:lnTo>
                  <a:pt x="70" y="5"/>
                </a:lnTo>
                <a:lnTo>
                  <a:pt x="39" y="12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06" name="Freeform 786"/>
          <p:cNvSpPr/>
          <p:nvPr>
            <p:custDataLst>
              <p:tags r:id="rId742"/>
            </p:custDataLst>
          </p:nvPr>
        </p:nvSpPr>
        <p:spPr>
          <a:xfrm>
            <a:off x="3111500" y="3933825"/>
            <a:ext cx="24130" cy="112395"/>
          </a:xfrm>
          <a:custGeom>
            <a:avLst/>
            <a:gdLst>
              <a:gd name="txL" fmla="*/ 0 w 103"/>
              <a:gd name="txT" fmla="*/ 0 h 492"/>
              <a:gd name="txR" fmla="*/ 103 w 103"/>
              <a:gd name="txB" fmla="*/ 492 h 492"/>
            </a:gdLst>
            <a:ahLst/>
            <a:cxnLst>
              <a:cxn ang="0">
                <a:pos x="32" y="9"/>
              </a:cxn>
              <a:cxn ang="0">
                <a:pos x="28" y="18"/>
              </a:cxn>
              <a:cxn ang="0">
                <a:pos x="21" y="47"/>
              </a:cxn>
              <a:cxn ang="0">
                <a:pos x="12" y="90"/>
              </a:cxn>
              <a:cxn ang="0">
                <a:pos x="4" y="149"/>
              </a:cxn>
              <a:cxn ang="0">
                <a:pos x="0" y="220"/>
              </a:cxn>
              <a:cxn ang="0">
                <a:pos x="0" y="303"/>
              </a:cxn>
              <a:cxn ang="0">
                <a:pos x="9" y="394"/>
              </a:cxn>
              <a:cxn ang="0">
                <a:pos x="27" y="492"/>
              </a:cxn>
              <a:cxn ang="0">
                <a:pos x="98" y="489"/>
              </a:cxn>
              <a:cxn ang="0">
                <a:pos x="95" y="474"/>
              </a:cxn>
              <a:cxn ang="0">
                <a:pos x="88" y="434"/>
              </a:cxn>
              <a:cxn ang="0">
                <a:pos x="80" y="375"/>
              </a:cxn>
              <a:cxn ang="0">
                <a:pos x="72" y="303"/>
              </a:cxn>
              <a:cxn ang="0">
                <a:pos x="68" y="224"/>
              </a:cxn>
              <a:cxn ang="0">
                <a:pos x="70" y="144"/>
              </a:cxn>
              <a:cxn ang="0">
                <a:pos x="81" y="68"/>
              </a:cxn>
              <a:cxn ang="0">
                <a:pos x="103" y="5"/>
              </a:cxn>
              <a:cxn ang="0">
                <a:pos x="103" y="4"/>
              </a:cxn>
              <a:cxn ang="0">
                <a:pos x="103" y="3"/>
              </a:cxn>
              <a:cxn ang="0">
                <a:pos x="100" y="1"/>
              </a:cxn>
              <a:cxn ang="0">
                <a:pos x="97" y="0"/>
              </a:cxn>
              <a:cxn ang="0">
                <a:pos x="89" y="0"/>
              </a:cxn>
              <a:cxn ang="0">
                <a:pos x="75" y="0"/>
              </a:cxn>
              <a:cxn ang="0">
                <a:pos x="57" y="3"/>
              </a:cxn>
              <a:cxn ang="0">
                <a:pos x="32" y="9"/>
              </a:cxn>
            </a:cxnLst>
            <a:rect l="txL" t="txT" r="txR" b="txB"/>
            <a:pathLst>
              <a:path w="103" h="492">
                <a:moveTo>
                  <a:pt x="32" y="9"/>
                </a:moveTo>
                <a:lnTo>
                  <a:pt x="28" y="18"/>
                </a:lnTo>
                <a:lnTo>
                  <a:pt x="21" y="47"/>
                </a:lnTo>
                <a:lnTo>
                  <a:pt x="12" y="90"/>
                </a:lnTo>
                <a:lnTo>
                  <a:pt x="4" y="149"/>
                </a:lnTo>
                <a:lnTo>
                  <a:pt x="0" y="220"/>
                </a:lnTo>
                <a:lnTo>
                  <a:pt x="0" y="303"/>
                </a:lnTo>
                <a:lnTo>
                  <a:pt x="9" y="394"/>
                </a:lnTo>
                <a:lnTo>
                  <a:pt x="27" y="492"/>
                </a:lnTo>
                <a:lnTo>
                  <a:pt x="98" y="489"/>
                </a:lnTo>
                <a:lnTo>
                  <a:pt x="95" y="474"/>
                </a:lnTo>
                <a:lnTo>
                  <a:pt x="88" y="434"/>
                </a:lnTo>
                <a:lnTo>
                  <a:pt x="80" y="375"/>
                </a:lnTo>
                <a:lnTo>
                  <a:pt x="72" y="303"/>
                </a:lnTo>
                <a:lnTo>
                  <a:pt x="68" y="224"/>
                </a:lnTo>
                <a:lnTo>
                  <a:pt x="70" y="144"/>
                </a:lnTo>
                <a:lnTo>
                  <a:pt x="81" y="68"/>
                </a:lnTo>
                <a:lnTo>
                  <a:pt x="103" y="5"/>
                </a:lnTo>
                <a:lnTo>
                  <a:pt x="103" y="4"/>
                </a:lnTo>
                <a:lnTo>
                  <a:pt x="103" y="3"/>
                </a:lnTo>
                <a:lnTo>
                  <a:pt x="100" y="1"/>
                </a:lnTo>
                <a:lnTo>
                  <a:pt x="97" y="0"/>
                </a:lnTo>
                <a:lnTo>
                  <a:pt x="89" y="0"/>
                </a:lnTo>
                <a:lnTo>
                  <a:pt x="75" y="0"/>
                </a:lnTo>
                <a:lnTo>
                  <a:pt x="57" y="3"/>
                </a:lnTo>
                <a:lnTo>
                  <a:pt x="32" y="9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07" name="Freeform 787"/>
          <p:cNvSpPr/>
          <p:nvPr>
            <p:custDataLst>
              <p:tags r:id="rId743"/>
            </p:custDataLst>
          </p:nvPr>
        </p:nvSpPr>
        <p:spPr>
          <a:xfrm>
            <a:off x="3113405" y="3945255"/>
            <a:ext cx="19050" cy="88900"/>
          </a:xfrm>
          <a:custGeom>
            <a:avLst/>
            <a:gdLst>
              <a:gd name="txL" fmla="*/ 0 w 82"/>
              <a:gd name="txT" fmla="*/ 0 h 390"/>
              <a:gd name="txR" fmla="*/ 82 w 82"/>
              <a:gd name="txB" fmla="*/ 390 h 390"/>
            </a:gdLst>
            <a:ahLst/>
            <a:cxnLst>
              <a:cxn ang="0">
                <a:pos x="25" y="8"/>
              </a:cxn>
              <a:cxn ang="0">
                <a:pos x="23" y="16"/>
              </a:cxn>
              <a:cxn ang="0">
                <a:pos x="17" y="38"/>
              </a:cxn>
              <a:cxn ang="0">
                <a:pos x="11" y="72"/>
              </a:cxn>
              <a:cxn ang="0">
                <a:pos x="4" y="118"/>
              </a:cxn>
              <a:cxn ang="0">
                <a:pos x="0" y="174"/>
              </a:cxn>
              <a:cxn ang="0">
                <a:pos x="0" y="240"/>
              </a:cxn>
              <a:cxn ang="0">
                <a:pos x="7" y="312"/>
              </a:cxn>
              <a:cxn ang="0">
                <a:pos x="22" y="390"/>
              </a:cxn>
              <a:cxn ang="0">
                <a:pos x="78" y="387"/>
              </a:cxn>
              <a:cxn ang="0">
                <a:pos x="76" y="375"/>
              </a:cxn>
              <a:cxn ang="0">
                <a:pos x="70" y="343"/>
              </a:cxn>
              <a:cxn ang="0">
                <a:pos x="63" y="297"/>
              </a:cxn>
              <a:cxn ang="0">
                <a:pos x="57" y="240"/>
              </a:cxn>
              <a:cxn ang="0">
                <a:pos x="54" y="178"/>
              </a:cxn>
              <a:cxn ang="0">
                <a:pos x="56" y="113"/>
              </a:cxn>
              <a:cxn ang="0">
                <a:pos x="64" y="55"/>
              </a:cxn>
              <a:cxn ang="0">
                <a:pos x="82" y="4"/>
              </a:cxn>
              <a:cxn ang="0">
                <a:pos x="82" y="4"/>
              </a:cxn>
              <a:cxn ang="0">
                <a:pos x="82" y="2"/>
              </a:cxn>
              <a:cxn ang="0">
                <a:pos x="80" y="1"/>
              </a:cxn>
              <a:cxn ang="0">
                <a:pos x="77" y="0"/>
              </a:cxn>
              <a:cxn ang="0">
                <a:pos x="70" y="0"/>
              </a:cxn>
              <a:cxn ang="0">
                <a:pos x="60" y="1"/>
              </a:cxn>
              <a:cxn ang="0">
                <a:pos x="46" y="3"/>
              </a:cxn>
              <a:cxn ang="0">
                <a:pos x="25" y="8"/>
              </a:cxn>
            </a:cxnLst>
            <a:rect l="txL" t="txT" r="txR" b="txB"/>
            <a:pathLst>
              <a:path w="82" h="390">
                <a:moveTo>
                  <a:pt x="25" y="8"/>
                </a:moveTo>
                <a:lnTo>
                  <a:pt x="23" y="16"/>
                </a:lnTo>
                <a:lnTo>
                  <a:pt x="17" y="38"/>
                </a:lnTo>
                <a:lnTo>
                  <a:pt x="11" y="72"/>
                </a:lnTo>
                <a:lnTo>
                  <a:pt x="4" y="118"/>
                </a:lnTo>
                <a:lnTo>
                  <a:pt x="0" y="174"/>
                </a:lnTo>
                <a:lnTo>
                  <a:pt x="0" y="240"/>
                </a:lnTo>
                <a:lnTo>
                  <a:pt x="7" y="312"/>
                </a:lnTo>
                <a:lnTo>
                  <a:pt x="22" y="390"/>
                </a:lnTo>
                <a:lnTo>
                  <a:pt x="78" y="387"/>
                </a:lnTo>
                <a:lnTo>
                  <a:pt x="76" y="375"/>
                </a:lnTo>
                <a:lnTo>
                  <a:pt x="70" y="343"/>
                </a:lnTo>
                <a:lnTo>
                  <a:pt x="63" y="297"/>
                </a:lnTo>
                <a:lnTo>
                  <a:pt x="57" y="240"/>
                </a:lnTo>
                <a:lnTo>
                  <a:pt x="54" y="178"/>
                </a:lnTo>
                <a:lnTo>
                  <a:pt x="56" y="113"/>
                </a:lnTo>
                <a:lnTo>
                  <a:pt x="64" y="55"/>
                </a:lnTo>
                <a:lnTo>
                  <a:pt x="82" y="4"/>
                </a:lnTo>
                <a:lnTo>
                  <a:pt x="82" y="4"/>
                </a:lnTo>
                <a:lnTo>
                  <a:pt x="82" y="2"/>
                </a:lnTo>
                <a:lnTo>
                  <a:pt x="80" y="1"/>
                </a:lnTo>
                <a:lnTo>
                  <a:pt x="77" y="0"/>
                </a:lnTo>
                <a:lnTo>
                  <a:pt x="70" y="0"/>
                </a:lnTo>
                <a:lnTo>
                  <a:pt x="60" y="1"/>
                </a:lnTo>
                <a:lnTo>
                  <a:pt x="46" y="3"/>
                </a:lnTo>
                <a:lnTo>
                  <a:pt x="25" y="8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08" name="Freeform 788"/>
          <p:cNvSpPr/>
          <p:nvPr>
            <p:custDataLst>
              <p:tags r:id="rId744"/>
            </p:custDataLst>
          </p:nvPr>
        </p:nvSpPr>
        <p:spPr>
          <a:xfrm>
            <a:off x="3114675" y="3956050"/>
            <a:ext cx="12700" cy="64770"/>
          </a:xfrm>
          <a:custGeom>
            <a:avLst/>
            <a:gdLst>
              <a:gd name="txL" fmla="*/ 0 w 59"/>
              <a:gd name="txT" fmla="*/ 0 h 288"/>
              <a:gd name="txR" fmla="*/ 59 w 59"/>
              <a:gd name="txB" fmla="*/ 288 h 288"/>
            </a:gdLst>
            <a:ahLst/>
            <a:cxnLst>
              <a:cxn ang="0">
                <a:pos x="18" y="6"/>
              </a:cxn>
              <a:cxn ang="0">
                <a:pos x="17" y="11"/>
              </a:cxn>
              <a:cxn ang="0">
                <a:pos x="13" y="27"/>
              </a:cxn>
              <a:cxn ang="0">
                <a:pos x="7" y="53"/>
              </a:cxn>
              <a:cxn ang="0">
                <a:pos x="2" y="87"/>
              </a:cxn>
              <a:cxn ang="0">
                <a:pos x="0" y="130"/>
              </a:cxn>
              <a:cxn ang="0">
                <a:pos x="0" y="177"/>
              </a:cxn>
              <a:cxn ang="0">
                <a:pos x="5" y="231"/>
              </a:cxn>
              <a:cxn ang="0">
                <a:pos x="16" y="288"/>
              </a:cxn>
              <a:cxn ang="0">
                <a:pos x="57" y="286"/>
              </a:cxn>
              <a:cxn ang="0">
                <a:pos x="56" y="278"/>
              </a:cxn>
              <a:cxn ang="0">
                <a:pos x="51" y="254"/>
              </a:cxn>
              <a:cxn ang="0">
                <a:pos x="47" y="219"/>
              </a:cxn>
              <a:cxn ang="0">
                <a:pos x="42" y="177"/>
              </a:cxn>
              <a:cxn ang="0">
                <a:pos x="40" y="131"/>
              </a:cxn>
              <a:cxn ang="0">
                <a:pos x="41" y="84"/>
              </a:cxn>
              <a:cxn ang="0">
                <a:pos x="47" y="40"/>
              </a:cxn>
              <a:cxn ang="0">
                <a:pos x="59" y="3"/>
              </a:cxn>
              <a:cxn ang="0">
                <a:pos x="59" y="3"/>
              </a:cxn>
              <a:cxn ang="0">
                <a:pos x="59" y="2"/>
              </a:cxn>
              <a:cxn ang="0">
                <a:pos x="58" y="1"/>
              </a:cxn>
              <a:cxn ang="0">
                <a:pos x="56" y="0"/>
              </a:cxn>
              <a:cxn ang="0">
                <a:pos x="51" y="0"/>
              </a:cxn>
              <a:cxn ang="0">
                <a:pos x="45" y="0"/>
              </a:cxn>
              <a:cxn ang="0">
                <a:pos x="33" y="2"/>
              </a:cxn>
              <a:cxn ang="0">
                <a:pos x="18" y="6"/>
              </a:cxn>
            </a:cxnLst>
            <a:rect l="txL" t="txT" r="txR" b="txB"/>
            <a:pathLst>
              <a:path w="59" h="288">
                <a:moveTo>
                  <a:pt x="18" y="6"/>
                </a:moveTo>
                <a:lnTo>
                  <a:pt x="17" y="11"/>
                </a:lnTo>
                <a:lnTo>
                  <a:pt x="13" y="27"/>
                </a:lnTo>
                <a:lnTo>
                  <a:pt x="7" y="53"/>
                </a:lnTo>
                <a:lnTo>
                  <a:pt x="2" y="87"/>
                </a:lnTo>
                <a:lnTo>
                  <a:pt x="0" y="130"/>
                </a:lnTo>
                <a:lnTo>
                  <a:pt x="0" y="177"/>
                </a:lnTo>
                <a:lnTo>
                  <a:pt x="5" y="231"/>
                </a:lnTo>
                <a:lnTo>
                  <a:pt x="16" y="288"/>
                </a:lnTo>
                <a:lnTo>
                  <a:pt x="57" y="286"/>
                </a:lnTo>
                <a:lnTo>
                  <a:pt x="56" y="278"/>
                </a:lnTo>
                <a:lnTo>
                  <a:pt x="51" y="254"/>
                </a:lnTo>
                <a:lnTo>
                  <a:pt x="47" y="219"/>
                </a:lnTo>
                <a:lnTo>
                  <a:pt x="42" y="177"/>
                </a:lnTo>
                <a:lnTo>
                  <a:pt x="40" y="131"/>
                </a:lnTo>
                <a:lnTo>
                  <a:pt x="41" y="84"/>
                </a:lnTo>
                <a:lnTo>
                  <a:pt x="47" y="40"/>
                </a:lnTo>
                <a:lnTo>
                  <a:pt x="59" y="3"/>
                </a:lnTo>
                <a:lnTo>
                  <a:pt x="59" y="3"/>
                </a:lnTo>
                <a:lnTo>
                  <a:pt x="59" y="2"/>
                </a:lnTo>
                <a:lnTo>
                  <a:pt x="58" y="1"/>
                </a:lnTo>
                <a:lnTo>
                  <a:pt x="56" y="0"/>
                </a:lnTo>
                <a:lnTo>
                  <a:pt x="51" y="0"/>
                </a:lnTo>
                <a:lnTo>
                  <a:pt x="45" y="0"/>
                </a:lnTo>
                <a:lnTo>
                  <a:pt x="33" y="2"/>
                </a:lnTo>
                <a:lnTo>
                  <a:pt x="18" y="6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09" name="Freeform 789"/>
          <p:cNvSpPr/>
          <p:nvPr>
            <p:custDataLst>
              <p:tags r:id="rId745"/>
            </p:custDataLst>
          </p:nvPr>
        </p:nvSpPr>
        <p:spPr>
          <a:xfrm>
            <a:off x="3303905" y="3892550"/>
            <a:ext cx="44450" cy="175895"/>
          </a:xfrm>
          <a:custGeom>
            <a:avLst/>
            <a:gdLst>
              <a:gd name="txL" fmla="*/ 0 w 198"/>
              <a:gd name="txT" fmla="*/ 0 h 779"/>
              <a:gd name="txR" fmla="*/ 198 w 198"/>
              <a:gd name="txB" fmla="*/ 779 h 779"/>
            </a:gdLst>
            <a:ahLst/>
            <a:cxnLst>
              <a:cxn ang="0">
                <a:pos x="198" y="6"/>
              </a:cxn>
              <a:cxn ang="0">
                <a:pos x="194" y="12"/>
              </a:cxn>
              <a:cxn ang="0">
                <a:pos x="180" y="31"/>
              </a:cxn>
              <a:cxn ang="0">
                <a:pos x="163" y="72"/>
              </a:cxn>
              <a:cxn ang="0">
                <a:pos x="146" y="138"/>
              </a:cxn>
              <a:cxn ang="0">
                <a:pos x="132" y="236"/>
              </a:cxn>
              <a:cxn ang="0">
                <a:pos x="125" y="373"/>
              </a:cxn>
              <a:cxn ang="0">
                <a:pos x="130" y="551"/>
              </a:cxn>
              <a:cxn ang="0">
                <a:pos x="148" y="779"/>
              </a:cxn>
              <a:cxn ang="0">
                <a:pos x="37" y="779"/>
              </a:cxn>
              <a:cxn ang="0">
                <a:pos x="34" y="756"/>
              </a:cxn>
              <a:cxn ang="0">
                <a:pos x="23" y="693"/>
              </a:cxn>
              <a:cxn ang="0">
                <a:pos x="13" y="599"/>
              </a:cxn>
              <a:cxn ang="0">
                <a:pos x="4" y="483"/>
              </a:cxn>
              <a:cxn ang="0">
                <a:pos x="0" y="357"/>
              </a:cxn>
              <a:cxn ang="0">
                <a:pos x="7" y="227"/>
              </a:cxn>
              <a:cxn ang="0">
                <a:pos x="27" y="105"/>
              </a:cxn>
              <a:cxn ang="0">
                <a:pos x="65" y="0"/>
              </a:cxn>
              <a:cxn ang="0">
                <a:pos x="198" y="6"/>
              </a:cxn>
            </a:cxnLst>
            <a:rect l="txL" t="txT" r="txR" b="txB"/>
            <a:pathLst>
              <a:path w="198" h="779">
                <a:moveTo>
                  <a:pt x="198" y="6"/>
                </a:moveTo>
                <a:lnTo>
                  <a:pt x="194" y="12"/>
                </a:lnTo>
                <a:lnTo>
                  <a:pt x="180" y="31"/>
                </a:lnTo>
                <a:lnTo>
                  <a:pt x="163" y="72"/>
                </a:lnTo>
                <a:lnTo>
                  <a:pt x="146" y="138"/>
                </a:lnTo>
                <a:lnTo>
                  <a:pt x="132" y="236"/>
                </a:lnTo>
                <a:lnTo>
                  <a:pt x="125" y="373"/>
                </a:lnTo>
                <a:lnTo>
                  <a:pt x="130" y="551"/>
                </a:lnTo>
                <a:lnTo>
                  <a:pt x="148" y="779"/>
                </a:lnTo>
                <a:lnTo>
                  <a:pt x="37" y="779"/>
                </a:lnTo>
                <a:lnTo>
                  <a:pt x="34" y="756"/>
                </a:lnTo>
                <a:lnTo>
                  <a:pt x="23" y="693"/>
                </a:lnTo>
                <a:lnTo>
                  <a:pt x="13" y="599"/>
                </a:lnTo>
                <a:lnTo>
                  <a:pt x="4" y="483"/>
                </a:lnTo>
                <a:lnTo>
                  <a:pt x="0" y="357"/>
                </a:lnTo>
                <a:lnTo>
                  <a:pt x="7" y="227"/>
                </a:lnTo>
                <a:lnTo>
                  <a:pt x="27" y="105"/>
                </a:lnTo>
                <a:lnTo>
                  <a:pt x="65" y="0"/>
                </a:lnTo>
                <a:lnTo>
                  <a:pt x="198" y="6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10" name="Freeform 790"/>
          <p:cNvSpPr/>
          <p:nvPr>
            <p:custDataLst>
              <p:tags r:id="rId746"/>
            </p:custDataLst>
          </p:nvPr>
        </p:nvSpPr>
        <p:spPr>
          <a:xfrm>
            <a:off x="3305175" y="3903980"/>
            <a:ext cx="38100" cy="152400"/>
          </a:xfrm>
          <a:custGeom>
            <a:avLst/>
            <a:gdLst>
              <a:gd name="txL" fmla="*/ 0 w 169"/>
              <a:gd name="txT" fmla="*/ 0 h 666"/>
              <a:gd name="txR" fmla="*/ 169 w 169"/>
              <a:gd name="txB" fmla="*/ 666 h 666"/>
            </a:gdLst>
            <a:ahLst/>
            <a:cxnLst>
              <a:cxn ang="0">
                <a:pos x="169" y="5"/>
              </a:cxn>
              <a:cxn ang="0">
                <a:pos x="164" y="10"/>
              </a:cxn>
              <a:cxn ang="0">
                <a:pos x="154" y="27"/>
              </a:cxn>
              <a:cxn ang="0">
                <a:pos x="139" y="61"/>
              </a:cxn>
              <a:cxn ang="0">
                <a:pos x="124" y="118"/>
              </a:cxn>
              <a:cxn ang="0">
                <a:pos x="113" y="201"/>
              </a:cxn>
              <a:cxn ang="0">
                <a:pos x="107" y="318"/>
              </a:cxn>
              <a:cxn ang="0">
                <a:pos x="110" y="470"/>
              </a:cxn>
              <a:cxn ang="0">
                <a:pos x="126" y="666"/>
              </a:cxn>
              <a:cxn ang="0">
                <a:pos x="31" y="666"/>
              </a:cxn>
              <a:cxn ang="0">
                <a:pos x="28" y="646"/>
              </a:cxn>
              <a:cxn ang="0">
                <a:pos x="20" y="592"/>
              </a:cxn>
              <a:cxn ang="0">
                <a:pos x="11" y="512"/>
              </a:cxn>
              <a:cxn ang="0">
                <a:pos x="3" y="413"/>
              </a:cxn>
              <a:cxn ang="0">
                <a:pos x="0" y="305"/>
              </a:cxn>
              <a:cxn ang="0">
                <a:pos x="6" y="195"/>
              </a:cxn>
              <a:cxn ang="0">
                <a:pos x="23" y="90"/>
              </a:cxn>
              <a:cxn ang="0">
                <a:pos x="55" y="0"/>
              </a:cxn>
              <a:cxn ang="0">
                <a:pos x="169" y="5"/>
              </a:cxn>
            </a:cxnLst>
            <a:rect l="txL" t="txT" r="txR" b="txB"/>
            <a:pathLst>
              <a:path w="169" h="666">
                <a:moveTo>
                  <a:pt x="169" y="5"/>
                </a:moveTo>
                <a:lnTo>
                  <a:pt x="164" y="10"/>
                </a:lnTo>
                <a:lnTo>
                  <a:pt x="154" y="27"/>
                </a:lnTo>
                <a:lnTo>
                  <a:pt x="139" y="61"/>
                </a:lnTo>
                <a:lnTo>
                  <a:pt x="124" y="118"/>
                </a:lnTo>
                <a:lnTo>
                  <a:pt x="113" y="201"/>
                </a:lnTo>
                <a:lnTo>
                  <a:pt x="107" y="318"/>
                </a:lnTo>
                <a:lnTo>
                  <a:pt x="110" y="470"/>
                </a:lnTo>
                <a:lnTo>
                  <a:pt x="126" y="666"/>
                </a:lnTo>
                <a:lnTo>
                  <a:pt x="31" y="666"/>
                </a:lnTo>
                <a:lnTo>
                  <a:pt x="28" y="646"/>
                </a:lnTo>
                <a:lnTo>
                  <a:pt x="20" y="592"/>
                </a:lnTo>
                <a:lnTo>
                  <a:pt x="11" y="512"/>
                </a:lnTo>
                <a:lnTo>
                  <a:pt x="3" y="413"/>
                </a:lnTo>
                <a:lnTo>
                  <a:pt x="0" y="305"/>
                </a:lnTo>
                <a:lnTo>
                  <a:pt x="6" y="195"/>
                </a:lnTo>
                <a:lnTo>
                  <a:pt x="23" y="90"/>
                </a:lnTo>
                <a:lnTo>
                  <a:pt x="55" y="0"/>
                </a:lnTo>
                <a:lnTo>
                  <a:pt x="169" y="5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11" name="Freeform 791"/>
          <p:cNvSpPr/>
          <p:nvPr>
            <p:custDataLst>
              <p:tags r:id="rId747"/>
            </p:custDataLst>
          </p:nvPr>
        </p:nvSpPr>
        <p:spPr>
          <a:xfrm>
            <a:off x="3307080" y="3916680"/>
            <a:ext cx="31750" cy="125095"/>
          </a:xfrm>
          <a:custGeom>
            <a:avLst/>
            <a:gdLst>
              <a:gd name="txL" fmla="*/ 0 w 140"/>
              <a:gd name="txT" fmla="*/ 0 h 551"/>
              <a:gd name="txR" fmla="*/ 140 w 140"/>
              <a:gd name="txB" fmla="*/ 551 h 551"/>
            </a:gdLst>
            <a:ahLst/>
            <a:cxnLst>
              <a:cxn ang="0">
                <a:pos x="140" y="5"/>
              </a:cxn>
              <a:cxn ang="0">
                <a:pos x="136" y="8"/>
              </a:cxn>
              <a:cxn ang="0">
                <a:pos x="127" y="23"/>
              </a:cxn>
              <a:cxn ang="0">
                <a:pos x="116" y="51"/>
              </a:cxn>
              <a:cxn ang="0">
                <a:pos x="103" y="98"/>
              </a:cxn>
              <a:cxn ang="0">
                <a:pos x="94" y="167"/>
              </a:cxn>
              <a:cxn ang="0">
                <a:pos x="90" y="264"/>
              </a:cxn>
              <a:cxn ang="0">
                <a:pos x="92" y="390"/>
              </a:cxn>
              <a:cxn ang="0">
                <a:pos x="106" y="551"/>
              </a:cxn>
              <a:cxn ang="0">
                <a:pos x="27" y="551"/>
              </a:cxn>
              <a:cxn ang="0">
                <a:pos x="24" y="535"/>
              </a:cxn>
              <a:cxn ang="0">
                <a:pos x="17" y="490"/>
              </a:cxn>
              <a:cxn ang="0">
                <a:pos x="9" y="423"/>
              </a:cxn>
              <a:cxn ang="0">
                <a:pos x="3" y="342"/>
              </a:cxn>
              <a:cxn ang="0">
                <a:pos x="0" y="252"/>
              </a:cxn>
              <a:cxn ang="0">
                <a:pos x="5" y="161"/>
              </a:cxn>
              <a:cxn ang="0">
                <a:pos x="20" y="75"/>
              </a:cxn>
              <a:cxn ang="0">
                <a:pos x="46" y="0"/>
              </a:cxn>
              <a:cxn ang="0">
                <a:pos x="140" y="5"/>
              </a:cxn>
            </a:cxnLst>
            <a:rect l="txL" t="txT" r="txR" b="txB"/>
            <a:pathLst>
              <a:path w="140" h="551">
                <a:moveTo>
                  <a:pt x="140" y="5"/>
                </a:moveTo>
                <a:lnTo>
                  <a:pt x="136" y="8"/>
                </a:lnTo>
                <a:lnTo>
                  <a:pt x="127" y="23"/>
                </a:lnTo>
                <a:lnTo>
                  <a:pt x="116" y="51"/>
                </a:lnTo>
                <a:lnTo>
                  <a:pt x="103" y="98"/>
                </a:lnTo>
                <a:lnTo>
                  <a:pt x="94" y="167"/>
                </a:lnTo>
                <a:lnTo>
                  <a:pt x="90" y="264"/>
                </a:lnTo>
                <a:lnTo>
                  <a:pt x="92" y="390"/>
                </a:lnTo>
                <a:lnTo>
                  <a:pt x="106" y="551"/>
                </a:lnTo>
                <a:lnTo>
                  <a:pt x="27" y="551"/>
                </a:lnTo>
                <a:lnTo>
                  <a:pt x="24" y="535"/>
                </a:lnTo>
                <a:lnTo>
                  <a:pt x="17" y="490"/>
                </a:lnTo>
                <a:lnTo>
                  <a:pt x="9" y="423"/>
                </a:lnTo>
                <a:lnTo>
                  <a:pt x="3" y="342"/>
                </a:lnTo>
                <a:lnTo>
                  <a:pt x="0" y="252"/>
                </a:lnTo>
                <a:lnTo>
                  <a:pt x="5" y="161"/>
                </a:lnTo>
                <a:lnTo>
                  <a:pt x="20" y="75"/>
                </a:lnTo>
                <a:lnTo>
                  <a:pt x="46" y="0"/>
                </a:lnTo>
                <a:lnTo>
                  <a:pt x="140" y="5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12" name="Freeform 792"/>
          <p:cNvSpPr/>
          <p:nvPr>
            <p:custDataLst>
              <p:tags r:id="rId748"/>
            </p:custDataLst>
          </p:nvPr>
        </p:nvSpPr>
        <p:spPr>
          <a:xfrm>
            <a:off x="3308350" y="3929380"/>
            <a:ext cx="25400" cy="98425"/>
          </a:xfrm>
          <a:custGeom>
            <a:avLst/>
            <a:gdLst>
              <a:gd name="txL" fmla="*/ 0 w 111"/>
              <a:gd name="txT" fmla="*/ 0 h 437"/>
              <a:gd name="txR" fmla="*/ 111 w 111"/>
              <a:gd name="txB" fmla="*/ 437 h 437"/>
            </a:gdLst>
            <a:ahLst/>
            <a:cxnLst>
              <a:cxn ang="0">
                <a:pos x="111" y="4"/>
              </a:cxn>
              <a:cxn ang="0">
                <a:pos x="108" y="7"/>
              </a:cxn>
              <a:cxn ang="0">
                <a:pos x="101" y="18"/>
              </a:cxn>
              <a:cxn ang="0">
                <a:pos x="92" y="41"/>
              </a:cxn>
              <a:cxn ang="0">
                <a:pos x="82" y="77"/>
              </a:cxn>
              <a:cxn ang="0">
                <a:pos x="75" y="133"/>
              </a:cxn>
              <a:cxn ang="0">
                <a:pos x="70" y="208"/>
              </a:cxn>
              <a:cxn ang="0">
                <a:pos x="72" y="309"/>
              </a:cxn>
              <a:cxn ang="0">
                <a:pos x="83" y="437"/>
              </a:cxn>
              <a:cxn ang="0">
                <a:pos x="21" y="437"/>
              </a:cxn>
              <a:cxn ang="0">
                <a:pos x="19" y="424"/>
              </a:cxn>
              <a:cxn ang="0">
                <a:pos x="13" y="389"/>
              </a:cxn>
              <a:cxn ang="0">
                <a:pos x="7" y="336"/>
              </a:cxn>
              <a:cxn ang="0">
                <a:pos x="3" y="272"/>
              </a:cxn>
              <a:cxn ang="0">
                <a:pos x="0" y="200"/>
              </a:cxn>
              <a:cxn ang="0">
                <a:pos x="5" y="128"/>
              </a:cxn>
              <a:cxn ang="0">
                <a:pos x="16" y="59"/>
              </a:cxn>
              <a:cxn ang="0">
                <a:pos x="37" y="0"/>
              </a:cxn>
              <a:cxn ang="0">
                <a:pos x="111" y="4"/>
              </a:cxn>
            </a:cxnLst>
            <a:rect l="txL" t="txT" r="txR" b="txB"/>
            <a:pathLst>
              <a:path w="111" h="437">
                <a:moveTo>
                  <a:pt x="111" y="4"/>
                </a:moveTo>
                <a:lnTo>
                  <a:pt x="108" y="7"/>
                </a:lnTo>
                <a:lnTo>
                  <a:pt x="101" y="18"/>
                </a:lnTo>
                <a:lnTo>
                  <a:pt x="92" y="41"/>
                </a:lnTo>
                <a:lnTo>
                  <a:pt x="82" y="77"/>
                </a:lnTo>
                <a:lnTo>
                  <a:pt x="75" y="133"/>
                </a:lnTo>
                <a:lnTo>
                  <a:pt x="70" y="208"/>
                </a:lnTo>
                <a:lnTo>
                  <a:pt x="72" y="309"/>
                </a:lnTo>
                <a:lnTo>
                  <a:pt x="83" y="437"/>
                </a:lnTo>
                <a:lnTo>
                  <a:pt x="21" y="437"/>
                </a:lnTo>
                <a:lnTo>
                  <a:pt x="19" y="424"/>
                </a:lnTo>
                <a:lnTo>
                  <a:pt x="13" y="389"/>
                </a:lnTo>
                <a:lnTo>
                  <a:pt x="7" y="336"/>
                </a:lnTo>
                <a:lnTo>
                  <a:pt x="3" y="272"/>
                </a:lnTo>
                <a:lnTo>
                  <a:pt x="0" y="200"/>
                </a:lnTo>
                <a:lnTo>
                  <a:pt x="5" y="128"/>
                </a:lnTo>
                <a:lnTo>
                  <a:pt x="16" y="59"/>
                </a:lnTo>
                <a:lnTo>
                  <a:pt x="37" y="0"/>
                </a:lnTo>
                <a:lnTo>
                  <a:pt x="111" y="4"/>
                </a:lnTo>
                <a:close/>
              </a:path>
            </a:pathLst>
          </a:custGeom>
          <a:solidFill>
            <a:schemeClr val="lt2">
              <a:lumMod val="95000"/>
            </a:schemeClr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13" name="Freeform 793"/>
          <p:cNvSpPr/>
          <p:nvPr>
            <p:custDataLst>
              <p:tags r:id="rId749"/>
            </p:custDataLst>
          </p:nvPr>
        </p:nvSpPr>
        <p:spPr>
          <a:xfrm>
            <a:off x="3310255" y="3942080"/>
            <a:ext cx="19050" cy="73025"/>
          </a:xfrm>
          <a:custGeom>
            <a:avLst/>
            <a:gdLst>
              <a:gd name="txL" fmla="*/ 0 w 82"/>
              <a:gd name="txT" fmla="*/ 0 h 322"/>
              <a:gd name="txR" fmla="*/ 82 w 82"/>
              <a:gd name="txB" fmla="*/ 322 h 322"/>
            </a:gdLst>
            <a:ahLst/>
            <a:cxnLst>
              <a:cxn ang="0">
                <a:pos x="82" y="3"/>
              </a:cxn>
              <a:cxn ang="0">
                <a:pos x="79" y="5"/>
              </a:cxn>
              <a:cxn ang="0">
                <a:pos x="75" y="13"/>
              </a:cxn>
              <a:cxn ang="0">
                <a:pos x="67" y="30"/>
              </a:cxn>
              <a:cxn ang="0">
                <a:pos x="60" y="57"/>
              </a:cxn>
              <a:cxn ang="0">
                <a:pos x="54" y="98"/>
              </a:cxn>
              <a:cxn ang="0">
                <a:pos x="52" y="154"/>
              </a:cxn>
              <a:cxn ang="0">
                <a:pos x="53" y="228"/>
              </a:cxn>
              <a:cxn ang="0">
                <a:pos x="61" y="322"/>
              </a:cxn>
              <a:cxn ang="0">
                <a:pos x="15" y="322"/>
              </a:cxn>
              <a:cxn ang="0">
                <a:pos x="14" y="313"/>
              </a:cxn>
              <a:cxn ang="0">
                <a:pos x="9" y="287"/>
              </a:cxn>
              <a:cxn ang="0">
                <a:pos x="5" y="247"/>
              </a:cxn>
              <a:cxn ang="0">
                <a:pos x="1" y="200"/>
              </a:cxn>
              <a:cxn ang="0">
                <a:pos x="0" y="147"/>
              </a:cxn>
              <a:cxn ang="0">
                <a:pos x="3" y="95"/>
              </a:cxn>
              <a:cxn ang="0">
                <a:pos x="11" y="44"/>
              </a:cxn>
              <a:cxn ang="0">
                <a:pos x="27" y="0"/>
              </a:cxn>
              <a:cxn ang="0">
                <a:pos x="82" y="3"/>
              </a:cxn>
            </a:cxnLst>
            <a:rect l="txL" t="txT" r="txR" b="txB"/>
            <a:pathLst>
              <a:path w="82" h="322">
                <a:moveTo>
                  <a:pt x="82" y="3"/>
                </a:moveTo>
                <a:lnTo>
                  <a:pt x="79" y="5"/>
                </a:lnTo>
                <a:lnTo>
                  <a:pt x="75" y="13"/>
                </a:lnTo>
                <a:lnTo>
                  <a:pt x="67" y="30"/>
                </a:lnTo>
                <a:lnTo>
                  <a:pt x="60" y="57"/>
                </a:lnTo>
                <a:lnTo>
                  <a:pt x="54" y="98"/>
                </a:lnTo>
                <a:lnTo>
                  <a:pt x="52" y="154"/>
                </a:lnTo>
                <a:lnTo>
                  <a:pt x="53" y="228"/>
                </a:lnTo>
                <a:lnTo>
                  <a:pt x="61" y="322"/>
                </a:lnTo>
                <a:lnTo>
                  <a:pt x="15" y="322"/>
                </a:lnTo>
                <a:lnTo>
                  <a:pt x="14" y="313"/>
                </a:lnTo>
                <a:lnTo>
                  <a:pt x="9" y="287"/>
                </a:lnTo>
                <a:lnTo>
                  <a:pt x="5" y="247"/>
                </a:lnTo>
                <a:lnTo>
                  <a:pt x="1" y="200"/>
                </a:lnTo>
                <a:lnTo>
                  <a:pt x="0" y="147"/>
                </a:lnTo>
                <a:lnTo>
                  <a:pt x="3" y="95"/>
                </a:lnTo>
                <a:lnTo>
                  <a:pt x="11" y="44"/>
                </a:lnTo>
                <a:lnTo>
                  <a:pt x="27" y="0"/>
                </a:lnTo>
                <a:lnTo>
                  <a:pt x="82" y="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14" name="Rectangle 794"/>
          <p:cNvSpPr/>
          <p:nvPr>
            <p:custDataLst>
              <p:tags r:id="rId750"/>
            </p:custDataLst>
          </p:nvPr>
        </p:nvSpPr>
        <p:spPr>
          <a:xfrm>
            <a:off x="3068955" y="3923030"/>
            <a:ext cx="6350" cy="231775"/>
          </a:xfrm>
          <a:prstGeom prst="rect">
            <a:avLst/>
          </a:prstGeom>
          <a:solidFill>
            <a:srgbClr val="DDDDDD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15" name="Freeform 795"/>
          <p:cNvSpPr/>
          <p:nvPr>
            <p:custDataLst>
              <p:tags r:id="rId751"/>
            </p:custDataLst>
          </p:nvPr>
        </p:nvSpPr>
        <p:spPr>
          <a:xfrm>
            <a:off x="3151505" y="3919855"/>
            <a:ext cx="90805" cy="106045"/>
          </a:xfrm>
          <a:custGeom>
            <a:avLst/>
            <a:gdLst>
              <a:gd name="txL" fmla="*/ 0 w 398"/>
              <a:gd name="txT" fmla="*/ 0 h 469"/>
              <a:gd name="txR" fmla="*/ 398 w 398"/>
              <a:gd name="txB" fmla="*/ 469 h 469"/>
            </a:gdLst>
            <a:ahLst/>
            <a:cxnLst>
              <a:cxn ang="0">
                <a:pos x="37" y="44"/>
              </a:cxn>
              <a:cxn ang="0">
                <a:pos x="33" y="53"/>
              </a:cxn>
              <a:cxn ang="0">
                <a:pos x="27" y="79"/>
              </a:cxn>
              <a:cxn ang="0">
                <a:pos x="17" y="120"/>
              </a:cxn>
              <a:cxn ang="0">
                <a:pos x="8" y="174"/>
              </a:cxn>
              <a:cxn ang="0">
                <a:pos x="1" y="238"/>
              </a:cxn>
              <a:cxn ang="0">
                <a:pos x="0" y="309"/>
              </a:cxn>
              <a:cxn ang="0">
                <a:pos x="7" y="387"/>
              </a:cxn>
              <a:cxn ang="0">
                <a:pos x="24" y="469"/>
              </a:cxn>
              <a:cxn ang="0">
                <a:pos x="24" y="466"/>
              </a:cxn>
              <a:cxn ang="0">
                <a:pos x="24" y="455"/>
              </a:cxn>
              <a:cxn ang="0">
                <a:pos x="24" y="438"/>
              </a:cxn>
              <a:cxn ang="0">
                <a:pos x="24" y="417"/>
              </a:cxn>
              <a:cxn ang="0">
                <a:pos x="27" y="391"/>
              </a:cxn>
              <a:cxn ang="0">
                <a:pos x="30" y="363"/>
              </a:cxn>
              <a:cxn ang="0">
                <a:pos x="35" y="332"/>
              </a:cxn>
              <a:cxn ang="0">
                <a:pos x="41" y="300"/>
              </a:cxn>
              <a:cxn ang="0">
                <a:pos x="52" y="268"/>
              </a:cxn>
              <a:cxn ang="0">
                <a:pos x="64" y="237"/>
              </a:cxn>
              <a:cxn ang="0">
                <a:pos x="79" y="207"/>
              </a:cxn>
              <a:cxn ang="0">
                <a:pos x="99" y="179"/>
              </a:cxn>
              <a:cxn ang="0">
                <a:pos x="123" y="155"/>
              </a:cxn>
              <a:cxn ang="0">
                <a:pos x="150" y="136"/>
              </a:cxn>
              <a:cxn ang="0">
                <a:pos x="183" y="122"/>
              </a:cxn>
              <a:cxn ang="0">
                <a:pos x="221" y="114"/>
              </a:cxn>
              <a:cxn ang="0">
                <a:pos x="223" y="112"/>
              </a:cxn>
              <a:cxn ang="0">
                <a:pos x="230" y="107"/>
              </a:cxn>
              <a:cxn ang="0">
                <a:pos x="242" y="99"/>
              </a:cxn>
              <a:cxn ang="0">
                <a:pos x="260" y="88"/>
              </a:cxn>
              <a:cxn ang="0">
                <a:pos x="284" y="74"/>
              </a:cxn>
              <a:cxn ang="0">
                <a:pos x="315" y="58"/>
              </a:cxn>
              <a:cxn ang="0">
                <a:pos x="352" y="39"/>
              </a:cxn>
              <a:cxn ang="0">
                <a:pos x="398" y="19"/>
              </a:cxn>
              <a:cxn ang="0">
                <a:pos x="396" y="17"/>
              </a:cxn>
              <a:cxn ang="0">
                <a:pos x="389" y="16"/>
              </a:cxn>
              <a:cxn ang="0">
                <a:pos x="379" y="14"/>
              </a:cxn>
              <a:cxn ang="0">
                <a:pos x="364" y="12"/>
              </a:cxn>
              <a:cxn ang="0">
                <a:pos x="347" y="8"/>
              </a:cxn>
              <a:cxn ang="0">
                <a:pos x="326" y="6"/>
              </a:cxn>
              <a:cxn ang="0">
                <a:pos x="302" y="4"/>
              </a:cxn>
              <a:cxn ang="0">
                <a:pos x="277" y="1"/>
              </a:cxn>
              <a:cxn ang="0">
                <a:pos x="250" y="0"/>
              </a:cxn>
              <a:cxn ang="0">
                <a:pos x="221" y="1"/>
              </a:cxn>
              <a:cxn ang="0">
                <a:pos x="191" y="3"/>
              </a:cxn>
              <a:cxn ang="0">
                <a:pos x="160" y="6"/>
              </a:cxn>
              <a:cxn ang="0">
                <a:pos x="129" y="12"/>
              </a:cxn>
              <a:cxn ang="0">
                <a:pos x="97" y="20"/>
              </a:cxn>
              <a:cxn ang="0">
                <a:pos x="67" y="30"/>
              </a:cxn>
              <a:cxn ang="0">
                <a:pos x="37" y="44"/>
              </a:cxn>
            </a:cxnLst>
            <a:rect l="txL" t="txT" r="txR" b="txB"/>
            <a:pathLst>
              <a:path w="398" h="469">
                <a:moveTo>
                  <a:pt x="37" y="44"/>
                </a:moveTo>
                <a:lnTo>
                  <a:pt x="33" y="53"/>
                </a:lnTo>
                <a:lnTo>
                  <a:pt x="27" y="79"/>
                </a:lnTo>
                <a:lnTo>
                  <a:pt x="17" y="120"/>
                </a:lnTo>
                <a:lnTo>
                  <a:pt x="8" y="174"/>
                </a:lnTo>
                <a:lnTo>
                  <a:pt x="1" y="238"/>
                </a:lnTo>
                <a:lnTo>
                  <a:pt x="0" y="309"/>
                </a:lnTo>
                <a:lnTo>
                  <a:pt x="7" y="387"/>
                </a:lnTo>
                <a:lnTo>
                  <a:pt x="24" y="469"/>
                </a:lnTo>
                <a:lnTo>
                  <a:pt x="24" y="466"/>
                </a:lnTo>
                <a:lnTo>
                  <a:pt x="24" y="455"/>
                </a:lnTo>
                <a:lnTo>
                  <a:pt x="24" y="438"/>
                </a:lnTo>
                <a:lnTo>
                  <a:pt x="24" y="417"/>
                </a:lnTo>
                <a:lnTo>
                  <a:pt x="27" y="391"/>
                </a:lnTo>
                <a:lnTo>
                  <a:pt x="30" y="363"/>
                </a:lnTo>
                <a:lnTo>
                  <a:pt x="35" y="332"/>
                </a:lnTo>
                <a:lnTo>
                  <a:pt x="41" y="300"/>
                </a:lnTo>
                <a:lnTo>
                  <a:pt x="52" y="268"/>
                </a:lnTo>
                <a:lnTo>
                  <a:pt x="64" y="237"/>
                </a:lnTo>
                <a:lnTo>
                  <a:pt x="79" y="207"/>
                </a:lnTo>
                <a:lnTo>
                  <a:pt x="99" y="179"/>
                </a:lnTo>
                <a:lnTo>
                  <a:pt x="123" y="155"/>
                </a:lnTo>
                <a:lnTo>
                  <a:pt x="150" y="136"/>
                </a:lnTo>
                <a:lnTo>
                  <a:pt x="183" y="122"/>
                </a:lnTo>
                <a:lnTo>
                  <a:pt x="221" y="114"/>
                </a:lnTo>
                <a:lnTo>
                  <a:pt x="223" y="112"/>
                </a:lnTo>
                <a:lnTo>
                  <a:pt x="230" y="107"/>
                </a:lnTo>
                <a:lnTo>
                  <a:pt x="242" y="99"/>
                </a:lnTo>
                <a:lnTo>
                  <a:pt x="260" y="88"/>
                </a:lnTo>
                <a:lnTo>
                  <a:pt x="284" y="74"/>
                </a:lnTo>
                <a:lnTo>
                  <a:pt x="315" y="58"/>
                </a:lnTo>
                <a:lnTo>
                  <a:pt x="352" y="39"/>
                </a:lnTo>
                <a:lnTo>
                  <a:pt x="398" y="19"/>
                </a:lnTo>
                <a:lnTo>
                  <a:pt x="396" y="17"/>
                </a:lnTo>
                <a:lnTo>
                  <a:pt x="389" y="16"/>
                </a:lnTo>
                <a:lnTo>
                  <a:pt x="379" y="14"/>
                </a:lnTo>
                <a:lnTo>
                  <a:pt x="364" y="12"/>
                </a:lnTo>
                <a:lnTo>
                  <a:pt x="347" y="8"/>
                </a:lnTo>
                <a:lnTo>
                  <a:pt x="326" y="6"/>
                </a:lnTo>
                <a:lnTo>
                  <a:pt x="302" y="4"/>
                </a:lnTo>
                <a:lnTo>
                  <a:pt x="277" y="1"/>
                </a:lnTo>
                <a:lnTo>
                  <a:pt x="250" y="0"/>
                </a:lnTo>
                <a:lnTo>
                  <a:pt x="221" y="1"/>
                </a:lnTo>
                <a:lnTo>
                  <a:pt x="191" y="3"/>
                </a:lnTo>
                <a:lnTo>
                  <a:pt x="160" y="6"/>
                </a:lnTo>
                <a:lnTo>
                  <a:pt x="129" y="12"/>
                </a:lnTo>
                <a:lnTo>
                  <a:pt x="97" y="20"/>
                </a:lnTo>
                <a:lnTo>
                  <a:pt x="67" y="30"/>
                </a:lnTo>
                <a:lnTo>
                  <a:pt x="37" y="44"/>
                </a:lnTo>
                <a:close/>
              </a:path>
            </a:pathLst>
          </a:custGeom>
          <a:solidFill>
            <a:srgbClr val="999999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16" name="Freeform 796"/>
          <p:cNvSpPr/>
          <p:nvPr>
            <p:custDataLst>
              <p:tags r:id="rId752"/>
            </p:custDataLst>
          </p:nvPr>
        </p:nvSpPr>
        <p:spPr>
          <a:xfrm>
            <a:off x="3025775" y="3999230"/>
            <a:ext cx="73025" cy="20320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7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1"/>
              </a:cxn>
              <a:cxn ang="0">
                <a:pos x="20" y="34"/>
              </a:cxn>
              <a:cxn ang="0">
                <a:pos x="29" y="27"/>
              </a:cxn>
              <a:cxn ang="0">
                <a:pos x="41" y="20"/>
              </a:cxn>
              <a:cxn ang="0">
                <a:pos x="57" y="13"/>
              </a:cxn>
              <a:cxn ang="0">
                <a:pos x="77" y="7"/>
              </a:cxn>
              <a:cxn ang="0">
                <a:pos x="98" y="3"/>
              </a:cxn>
              <a:cxn ang="0">
                <a:pos x="126" y="0"/>
              </a:cxn>
              <a:cxn ang="0">
                <a:pos x="156" y="0"/>
              </a:cxn>
              <a:cxn ang="0">
                <a:pos x="191" y="3"/>
              </a:cxn>
              <a:cxn ang="0">
                <a:pos x="230" y="8"/>
              </a:cxn>
              <a:cxn ang="0">
                <a:pos x="275" y="18"/>
              </a:cxn>
              <a:cxn ang="0">
                <a:pos x="325" y="31"/>
              </a:cxn>
              <a:cxn ang="0">
                <a:pos x="318" y="51"/>
              </a:cxn>
              <a:cxn ang="0">
                <a:pos x="316" y="50"/>
              </a:cxn>
              <a:cxn ang="0">
                <a:pos x="308" y="47"/>
              </a:cxn>
              <a:cxn ang="0">
                <a:pos x="295" y="44"/>
              </a:cxn>
              <a:cxn ang="0">
                <a:pos x="279" y="39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4"/>
              </a:cxn>
              <a:cxn ang="0">
                <a:pos x="161" y="23"/>
              </a:cxn>
              <a:cxn ang="0">
                <a:pos x="134" y="23"/>
              </a:cxn>
              <a:cxn ang="0">
                <a:pos x="108" y="26"/>
              </a:cxn>
              <a:cxn ang="0">
                <a:pos x="82" y="31"/>
              </a:cxn>
              <a:cxn ang="0">
                <a:pos x="58" y="41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7"/>
              </a:cxn>
            </a:cxnLst>
            <a:rect l="txL" t="txT" r="txR" b="txB"/>
            <a:pathLst>
              <a:path w="325" h="89">
                <a:moveTo>
                  <a:pt x="0" y="57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1"/>
                </a:lnTo>
                <a:lnTo>
                  <a:pt x="20" y="34"/>
                </a:lnTo>
                <a:lnTo>
                  <a:pt x="29" y="27"/>
                </a:lnTo>
                <a:lnTo>
                  <a:pt x="41" y="20"/>
                </a:lnTo>
                <a:lnTo>
                  <a:pt x="57" y="13"/>
                </a:lnTo>
                <a:lnTo>
                  <a:pt x="77" y="7"/>
                </a:lnTo>
                <a:lnTo>
                  <a:pt x="98" y="3"/>
                </a:lnTo>
                <a:lnTo>
                  <a:pt x="126" y="0"/>
                </a:lnTo>
                <a:lnTo>
                  <a:pt x="156" y="0"/>
                </a:lnTo>
                <a:lnTo>
                  <a:pt x="191" y="3"/>
                </a:lnTo>
                <a:lnTo>
                  <a:pt x="230" y="8"/>
                </a:lnTo>
                <a:lnTo>
                  <a:pt x="275" y="18"/>
                </a:lnTo>
                <a:lnTo>
                  <a:pt x="325" y="31"/>
                </a:lnTo>
                <a:lnTo>
                  <a:pt x="318" y="51"/>
                </a:lnTo>
                <a:lnTo>
                  <a:pt x="316" y="50"/>
                </a:lnTo>
                <a:lnTo>
                  <a:pt x="308" y="47"/>
                </a:lnTo>
                <a:lnTo>
                  <a:pt x="295" y="44"/>
                </a:lnTo>
                <a:lnTo>
                  <a:pt x="279" y="39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4"/>
                </a:lnTo>
                <a:lnTo>
                  <a:pt x="161" y="23"/>
                </a:lnTo>
                <a:lnTo>
                  <a:pt x="134" y="23"/>
                </a:lnTo>
                <a:lnTo>
                  <a:pt x="108" y="26"/>
                </a:lnTo>
                <a:lnTo>
                  <a:pt x="82" y="31"/>
                </a:lnTo>
                <a:lnTo>
                  <a:pt x="58" y="41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17" name="Freeform 797"/>
          <p:cNvSpPr/>
          <p:nvPr>
            <p:custDataLst>
              <p:tags r:id="rId753"/>
            </p:custDataLst>
          </p:nvPr>
        </p:nvSpPr>
        <p:spPr>
          <a:xfrm>
            <a:off x="3025775" y="3951605"/>
            <a:ext cx="73025" cy="20320"/>
          </a:xfrm>
          <a:custGeom>
            <a:avLst/>
            <a:gdLst>
              <a:gd name="txL" fmla="*/ 0 w 325"/>
              <a:gd name="txT" fmla="*/ 0 h 89"/>
              <a:gd name="txR" fmla="*/ 325 w 325"/>
              <a:gd name="txB" fmla="*/ 89 h 89"/>
            </a:gdLst>
            <a:ahLst/>
            <a:cxnLst>
              <a:cxn ang="0">
                <a:pos x="0" y="56"/>
              </a:cxn>
              <a:cxn ang="0">
                <a:pos x="0" y="55"/>
              </a:cxn>
              <a:cxn ang="0">
                <a:pos x="2" y="52"/>
              </a:cxn>
              <a:cxn ang="0">
                <a:pos x="6" y="47"/>
              </a:cxn>
              <a:cxn ang="0">
                <a:pos x="12" y="40"/>
              </a:cxn>
              <a:cxn ang="0">
                <a:pos x="20" y="33"/>
              </a:cxn>
              <a:cxn ang="0">
                <a:pos x="29" y="27"/>
              </a:cxn>
              <a:cxn ang="0">
                <a:pos x="41" y="18"/>
              </a:cxn>
              <a:cxn ang="0">
                <a:pos x="57" y="13"/>
              </a:cxn>
              <a:cxn ang="0">
                <a:pos x="77" y="7"/>
              </a:cxn>
              <a:cxn ang="0">
                <a:pos x="98" y="2"/>
              </a:cxn>
              <a:cxn ang="0">
                <a:pos x="126" y="0"/>
              </a:cxn>
              <a:cxn ang="0">
                <a:pos x="156" y="0"/>
              </a:cxn>
              <a:cxn ang="0">
                <a:pos x="191" y="2"/>
              </a:cxn>
              <a:cxn ang="0">
                <a:pos x="230" y="8"/>
              </a:cxn>
              <a:cxn ang="0">
                <a:pos x="275" y="17"/>
              </a:cxn>
              <a:cxn ang="0">
                <a:pos x="325" y="31"/>
              </a:cxn>
              <a:cxn ang="0">
                <a:pos x="318" y="49"/>
              </a:cxn>
              <a:cxn ang="0">
                <a:pos x="316" y="48"/>
              </a:cxn>
              <a:cxn ang="0">
                <a:pos x="308" y="46"/>
              </a:cxn>
              <a:cxn ang="0">
                <a:pos x="295" y="43"/>
              </a:cxn>
              <a:cxn ang="0">
                <a:pos x="279" y="38"/>
              </a:cxn>
              <a:cxn ang="0">
                <a:pos x="260" y="35"/>
              </a:cxn>
              <a:cxn ang="0">
                <a:pos x="238" y="30"/>
              </a:cxn>
              <a:cxn ang="0">
                <a:pos x="214" y="27"/>
              </a:cxn>
              <a:cxn ang="0">
                <a:pos x="188" y="23"/>
              </a:cxn>
              <a:cxn ang="0">
                <a:pos x="161" y="22"/>
              </a:cxn>
              <a:cxn ang="0">
                <a:pos x="134" y="23"/>
              </a:cxn>
              <a:cxn ang="0">
                <a:pos x="108" y="25"/>
              </a:cxn>
              <a:cxn ang="0">
                <a:pos x="82" y="31"/>
              </a:cxn>
              <a:cxn ang="0">
                <a:pos x="58" y="40"/>
              </a:cxn>
              <a:cxn ang="0">
                <a:pos x="36" y="52"/>
              </a:cxn>
              <a:cxn ang="0">
                <a:pos x="16" y="68"/>
              </a:cxn>
              <a:cxn ang="0">
                <a:pos x="0" y="89"/>
              </a:cxn>
              <a:cxn ang="0">
                <a:pos x="0" y="56"/>
              </a:cxn>
            </a:cxnLst>
            <a:rect l="txL" t="txT" r="txR" b="txB"/>
            <a:pathLst>
              <a:path w="325" h="89">
                <a:moveTo>
                  <a:pt x="0" y="56"/>
                </a:moveTo>
                <a:lnTo>
                  <a:pt x="0" y="55"/>
                </a:lnTo>
                <a:lnTo>
                  <a:pt x="2" y="52"/>
                </a:lnTo>
                <a:lnTo>
                  <a:pt x="6" y="47"/>
                </a:lnTo>
                <a:lnTo>
                  <a:pt x="12" y="40"/>
                </a:lnTo>
                <a:lnTo>
                  <a:pt x="20" y="33"/>
                </a:lnTo>
                <a:lnTo>
                  <a:pt x="29" y="27"/>
                </a:lnTo>
                <a:lnTo>
                  <a:pt x="41" y="18"/>
                </a:lnTo>
                <a:lnTo>
                  <a:pt x="57" y="13"/>
                </a:lnTo>
                <a:lnTo>
                  <a:pt x="77" y="7"/>
                </a:lnTo>
                <a:lnTo>
                  <a:pt x="98" y="2"/>
                </a:lnTo>
                <a:lnTo>
                  <a:pt x="126" y="0"/>
                </a:lnTo>
                <a:lnTo>
                  <a:pt x="156" y="0"/>
                </a:lnTo>
                <a:lnTo>
                  <a:pt x="191" y="2"/>
                </a:lnTo>
                <a:lnTo>
                  <a:pt x="230" y="8"/>
                </a:lnTo>
                <a:lnTo>
                  <a:pt x="275" y="17"/>
                </a:lnTo>
                <a:lnTo>
                  <a:pt x="325" y="31"/>
                </a:lnTo>
                <a:lnTo>
                  <a:pt x="318" y="49"/>
                </a:lnTo>
                <a:lnTo>
                  <a:pt x="316" y="48"/>
                </a:lnTo>
                <a:lnTo>
                  <a:pt x="308" y="46"/>
                </a:lnTo>
                <a:lnTo>
                  <a:pt x="295" y="43"/>
                </a:lnTo>
                <a:lnTo>
                  <a:pt x="279" y="38"/>
                </a:lnTo>
                <a:lnTo>
                  <a:pt x="260" y="35"/>
                </a:lnTo>
                <a:lnTo>
                  <a:pt x="238" y="30"/>
                </a:lnTo>
                <a:lnTo>
                  <a:pt x="214" y="27"/>
                </a:lnTo>
                <a:lnTo>
                  <a:pt x="188" y="23"/>
                </a:lnTo>
                <a:lnTo>
                  <a:pt x="161" y="22"/>
                </a:lnTo>
                <a:lnTo>
                  <a:pt x="134" y="23"/>
                </a:lnTo>
                <a:lnTo>
                  <a:pt x="108" y="25"/>
                </a:lnTo>
                <a:lnTo>
                  <a:pt x="82" y="31"/>
                </a:lnTo>
                <a:lnTo>
                  <a:pt x="58" y="40"/>
                </a:lnTo>
                <a:lnTo>
                  <a:pt x="36" y="52"/>
                </a:lnTo>
                <a:lnTo>
                  <a:pt x="16" y="68"/>
                </a:lnTo>
                <a:lnTo>
                  <a:pt x="0" y="89"/>
                </a:lnTo>
                <a:lnTo>
                  <a:pt x="0" y="56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18" name="Freeform 798"/>
          <p:cNvSpPr/>
          <p:nvPr>
            <p:custDataLst>
              <p:tags r:id="rId754"/>
            </p:custDataLst>
          </p:nvPr>
        </p:nvSpPr>
        <p:spPr>
          <a:xfrm>
            <a:off x="3095625" y="3927475"/>
            <a:ext cx="119380" cy="220345"/>
          </a:xfrm>
          <a:custGeom>
            <a:avLst/>
            <a:gdLst>
              <a:gd name="txL" fmla="*/ 0 w 528"/>
              <a:gd name="txT" fmla="*/ 0 h 975"/>
              <a:gd name="txR" fmla="*/ 528 w 528"/>
              <a:gd name="txB" fmla="*/ 975 h 975"/>
            </a:gdLst>
            <a:ahLst/>
            <a:cxnLst>
              <a:cxn ang="0">
                <a:pos x="0" y="0"/>
              </a:cxn>
              <a:cxn ang="0">
                <a:pos x="0" y="943"/>
              </a:cxn>
              <a:cxn ang="0">
                <a:pos x="159" y="975"/>
              </a:cxn>
              <a:cxn ang="0">
                <a:pos x="152" y="848"/>
              </a:cxn>
              <a:cxn ang="0">
                <a:pos x="528" y="905"/>
              </a:cxn>
              <a:cxn ang="0">
                <a:pos x="521" y="855"/>
              </a:cxn>
              <a:cxn ang="0">
                <a:pos x="261" y="822"/>
              </a:cxn>
              <a:cxn ang="0">
                <a:pos x="254" y="713"/>
              </a:cxn>
              <a:cxn ang="0">
                <a:pos x="77" y="713"/>
              </a:cxn>
              <a:cxn ang="0">
                <a:pos x="72" y="699"/>
              </a:cxn>
              <a:cxn ang="0">
                <a:pos x="60" y="659"/>
              </a:cxn>
              <a:cxn ang="0">
                <a:pos x="44" y="595"/>
              </a:cxn>
              <a:cxn ang="0">
                <a:pos x="28" y="511"/>
              </a:cxn>
              <a:cxn ang="0">
                <a:pos x="16" y="410"/>
              </a:cxn>
              <a:cxn ang="0">
                <a:pos x="12" y="294"/>
              </a:cxn>
              <a:cxn ang="0">
                <a:pos x="21" y="167"/>
              </a:cxn>
              <a:cxn ang="0">
                <a:pos x="45" y="32"/>
              </a:cxn>
              <a:cxn ang="0">
                <a:pos x="0" y="0"/>
              </a:cxn>
            </a:cxnLst>
            <a:rect l="txL" t="txT" r="txR" b="txB"/>
            <a:pathLst>
              <a:path w="528" h="975">
                <a:moveTo>
                  <a:pt x="0" y="0"/>
                </a:moveTo>
                <a:lnTo>
                  <a:pt x="0" y="943"/>
                </a:lnTo>
                <a:lnTo>
                  <a:pt x="159" y="975"/>
                </a:lnTo>
                <a:lnTo>
                  <a:pt x="152" y="848"/>
                </a:lnTo>
                <a:lnTo>
                  <a:pt x="528" y="905"/>
                </a:lnTo>
                <a:lnTo>
                  <a:pt x="521" y="855"/>
                </a:lnTo>
                <a:lnTo>
                  <a:pt x="261" y="822"/>
                </a:lnTo>
                <a:lnTo>
                  <a:pt x="254" y="713"/>
                </a:lnTo>
                <a:lnTo>
                  <a:pt x="77" y="713"/>
                </a:lnTo>
                <a:lnTo>
                  <a:pt x="72" y="699"/>
                </a:lnTo>
                <a:lnTo>
                  <a:pt x="60" y="659"/>
                </a:lnTo>
                <a:lnTo>
                  <a:pt x="44" y="595"/>
                </a:lnTo>
                <a:lnTo>
                  <a:pt x="28" y="511"/>
                </a:lnTo>
                <a:lnTo>
                  <a:pt x="16" y="410"/>
                </a:lnTo>
                <a:lnTo>
                  <a:pt x="12" y="294"/>
                </a:lnTo>
                <a:lnTo>
                  <a:pt x="21" y="167"/>
                </a:lnTo>
                <a:lnTo>
                  <a:pt x="45" y="32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19" name="Freeform 799"/>
          <p:cNvSpPr/>
          <p:nvPr>
            <p:custDataLst>
              <p:tags r:id="rId755"/>
            </p:custDataLst>
          </p:nvPr>
        </p:nvSpPr>
        <p:spPr>
          <a:xfrm>
            <a:off x="3154680" y="3876675"/>
            <a:ext cx="154305" cy="29845"/>
          </a:xfrm>
          <a:custGeom>
            <a:avLst/>
            <a:gdLst>
              <a:gd name="txL" fmla="*/ 0 w 678"/>
              <a:gd name="txT" fmla="*/ 0 h 133"/>
              <a:gd name="txR" fmla="*/ 678 w 678"/>
              <a:gd name="txB" fmla="*/ 133 h 133"/>
            </a:gdLst>
            <a:ahLst/>
            <a:cxnLst>
              <a:cxn ang="0">
                <a:pos x="0" y="133"/>
              </a:cxn>
              <a:cxn ang="0">
                <a:pos x="4" y="132"/>
              </a:cxn>
              <a:cxn ang="0">
                <a:pos x="15" y="127"/>
              </a:cxn>
              <a:cxn ang="0">
                <a:pos x="32" y="122"/>
              </a:cxn>
              <a:cxn ang="0">
                <a:pos x="56" y="114"/>
              </a:cxn>
              <a:cxn ang="0">
                <a:pos x="86" y="104"/>
              </a:cxn>
              <a:cxn ang="0">
                <a:pos x="120" y="95"/>
              </a:cxn>
              <a:cxn ang="0">
                <a:pos x="160" y="86"/>
              </a:cxn>
              <a:cxn ang="0">
                <a:pos x="204" y="78"/>
              </a:cxn>
              <a:cxn ang="0">
                <a:pos x="252" y="70"/>
              </a:cxn>
              <a:cxn ang="0">
                <a:pos x="303" y="64"/>
              </a:cxn>
              <a:cxn ang="0">
                <a:pos x="358" y="60"/>
              </a:cxn>
              <a:cxn ang="0">
                <a:pos x="414" y="58"/>
              </a:cxn>
              <a:cxn ang="0">
                <a:pos x="474" y="60"/>
              </a:cxn>
              <a:cxn ang="0">
                <a:pos x="534" y="65"/>
              </a:cxn>
              <a:cxn ang="0">
                <a:pos x="596" y="74"/>
              </a:cxn>
              <a:cxn ang="0">
                <a:pos x="659" y="88"/>
              </a:cxn>
              <a:cxn ang="0">
                <a:pos x="678" y="0"/>
              </a:cxn>
              <a:cxn ang="0">
                <a:pos x="674" y="0"/>
              </a:cxn>
              <a:cxn ang="0">
                <a:pos x="659" y="0"/>
              </a:cxn>
              <a:cxn ang="0">
                <a:pos x="636" y="0"/>
              </a:cxn>
              <a:cxn ang="0">
                <a:pos x="606" y="1"/>
              </a:cxn>
              <a:cxn ang="0">
                <a:pos x="570" y="2"/>
              </a:cxn>
              <a:cxn ang="0">
                <a:pos x="527" y="3"/>
              </a:cxn>
              <a:cxn ang="0">
                <a:pos x="480" y="7"/>
              </a:cxn>
              <a:cxn ang="0">
                <a:pos x="430" y="9"/>
              </a:cxn>
              <a:cxn ang="0">
                <a:pos x="376" y="14"/>
              </a:cxn>
              <a:cxn ang="0">
                <a:pos x="320" y="18"/>
              </a:cxn>
              <a:cxn ang="0">
                <a:pos x="264" y="24"/>
              </a:cxn>
              <a:cxn ang="0">
                <a:pos x="208" y="32"/>
              </a:cxn>
              <a:cxn ang="0">
                <a:pos x="152" y="40"/>
              </a:cxn>
              <a:cxn ang="0">
                <a:pos x="98" y="50"/>
              </a:cxn>
              <a:cxn ang="0">
                <a:pos x="47" y="62"/>
              </a:cxn>
              <a:cxn ang="0">
                <a:pos x="0" y="76"/>
              </a:cxn>
              <a:cxn ang="0">
                <a:pos x="0" y="133"/>
              </a:cxn>
            </a:cxnLst>
            <a:rect l="txL" t="txT" r="txR" b="txB"/>
            <a:pathLst>
              <a:path w="678" h="133">
                <a:moveTo>
                  <a:pt x="0" y="133"/>
                </a:moveTo>
                <a:lnTo>
                  <a:pt x="4" y="132"/>
                </a:lnTo>
                <a:lnTo>
                  <a:pt x="15" y="127"/>
                </a:lnTo>
                <a:lnTo>
                  <a:pt x="32" y="122"/>
                </a:lnTo>
                <a:lnTo>
                  <a:pt x="56" y="114"/>
                </a:lnTo>
                <a:lnTo>
                  <a:pt x="86" y="104"/>
                </a:lnTo>
                <a:lnTo>
                  <a:pt x="120" y="95"/>
                </a:lnTo>
                <a:lnTo>
                  <a:pt x="160" y="86"/>
                </a:lnTo>
                <a:lnTo>
                  <a:pt x="204" y="78"/>
                </a:lnTo>
                <a:lnTo>
                  <a:pt x="252" y="70"/>
                </a:lnTo>
                <a:lnTo>
                  <a:pt x="303" y="64"/>
                </a:lnTo>
                <a:lnTo>
                  <a:pt x="358" y="60"/>
                </a:lnTo>
                <a:lnTo>
                  <a:pt x="414" y="58"/>
                </a:lnTo>
                <a:lnTo>
                  <a:pt x="474" y="60"/>
                </a:lnTo>
                <a:lnTo>
                  <a:pt x="534" y="65"/>
                </a:lnTo>
                <a:lnTo>
                  <a:pt x="596" y="74"/>
                </a:lnTo>
                <a:lnTo>
                  <a:pt x="659" y="88"/>
                </a:lnTo>
                <a:lnTo>
                  <a:pt x="678" y="0"/>
                </a:lnTo>
                <a:lnTo>
                  <a:pt x="674" y="0"/>
                </a:lnTo>
                <a:lnTo>
                  <a:pt x="659" y="0"/>
                </a:lnTo>
                <a:lnTo>
                  <a:pt x="636" y="0"/>
                </a:lnTo>
                <a:lnTo>
                  <a:pt x="606" y="1"/>
                </a:lnTo>
                <a:lnTo>
                  <a:pt x="570" y="2"/>
                </a:lnTo>
                <a:lnTo>
                  <a:pt x="527" y="3"/>
                </a:lnTo>
                <a:lnTo>
                  <a:pt x="480" y="7"/>
                </a:lnTo>
                <a:lnTo>
                  <a:pt x="430" y="9"/>
                </a:lnTo>
                <a:lnTo>
                  <a:pt x="376" y="14"/>
                </a:lnTo>
                <a:lnTo>
                  <a:pt x="320" y="18"/>
                </a:lnTo>
                <a:lnTo>
                  <a:pt x="264" y="24"/>
                </a:lnTo>
                <a:lnTo>
                  <a:pt x="208" y="32"/>
                </a:lnTo>
                <a:lnTo>
                  <a:pt x="152" y="40"/>
                </a:lnTo>
                <a:lnTo>
                  <a:pt x="98" y="50"/>
                </a:lnTo>
                <a:lnTo>
                  <a:pt x="47" y="62"/>
                </a:lnTo>
                <a:lnTo>
                  <a:pt x="0" y="76"/>
                </a:lnTo>
                <a:lnTo>
                  <a:pt x="0" y="133"/>
                </a:lnTo>
                <a:close/>
              </a:path>
            </a:pathLst>
          </a:custGeom>
          <a:solidFill>
            <a:schemeClr val="lt2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20" name="Freeform 800"/>
          <p:cNvSpPr/>
          <p:nvPr>
            <p:custDataLst>
              <p:tags r:id="rId756"/>
            </p:custDataLst>
          </p:nvPr>
        </p:nvSpPr>
        <p:spPr>
          <a:xfrm>
            <a:off x="3063875" y="4154805"/>
            <a:ext cx="259080" cy="85725"/>
          </a:xfrm>
          <a:custGeom>
            <a:avLst/>
            <a:gdLst>
              <a:gd name="txL" fmla="*/ 0 w 1142"/>
              <a:gd name="txT" fmla="*/ 0 h 379"/>
              <a:gd name="txR" fmla="*/ 1142 w 1142"/>
              <a:gd name="txB" fmla="*/ 379 h 379"/>
            </a:gdLst>
            <a:ahLst/>
            <a:cxnLst>
              <a:cxn ang="0">
                <a:pos x="482" y="367"/>
              </a:cxn>
              <a:cxn ang="0">
                <a:pos x="485" y="366"/>
              </a:cxn>
              <a:cxn ang="0">
                <a:pos x="492" y="363"/>
              </a:cxn>
              <a:cxn ang="0">
                <a:pos x="502" y="359"/>
              </a:cxn>
              <a:cxn ang="0">
                <a:pos x="516" y="353"/>
              </a:cxn>
              <a:cxn ang="0">
                <a:pos x="533" y="346"/>
              </a:cxn>
              <a:cxn ang="0">
                <a:pos x="551" y="338"/>
              </a:cxn>
              <a:cxn ang="0">
                <a:pos x="572" y="328"/>
              </a:cxn>
              <a:cxn ang="0">
                <a:pos x="593" y="317"/>
              </a:cxn>
              <a:cxn ang="0">
                <a:pos x="616" y="306"/>
              </a:cxn>
              <a:cxn ang="0">
                <a:pos x="638" y="292"/>
              </a:cxn>
              <a:cxn ang="0">
                <a:pos x="660" y="279"/>
              </a:cxn>
              <a:cxn ang="0">
                <a:pos x="680" y="264"/>
              </a:cxn>
              <a:cxn ang="0">
                <a:pos x="700" y="249"/>
              </a:cxn>
              <a:cxn ang="0">
                <a:pos x="717" y="233"/>
              </a:cxn>
              <a:cxn ang="0">
                <a:pos x="732" y="217"/>
              </a:cxn>
              <a:cxn ang="0">
                <a:pos x="743" y="201"/>
              </a:cxn>
              <a:cxn ang="0">
                <a:pos x="0" y="20"/>
              </a:cxn>
              <a:cxn ang="0">
                <a:pos x="57" y="0"/>
              </a:cxn>
              <a:cxn ang="0">
                <a:pos x="1142" y="267"/>
              </a:cxn>
              <a:cxn ang="0">
                <a:pos x="1098" y="292"/>
              </a:cxn>
              <a:cxn ang="0">
                <a:pos x="784" y="212"/>
              </a:cxn>
              <a:cxn ang="0">
                <a:pos x="783" y="213"/>
              </a:cxn>
              <a:cxn ang="0">
                <a:pos x="781" y="216"/>
              </a:cxn>
              <a:cxn ang="0">
                <a:pos x="776" y="221"/>
              </a:cxn>
              <a:cxn ang="0">
                <a:pos x="769" y="228"/>
              </a:cxn>
              <a:cxn ang="0">
                <a:pos x="761" y="237"/>
              </a:cxn>
              <a:cxn ang="0">
                <a:pos x="750" y="246"/>
              </a:cxn>
              <a:cxn ang="0">
                <a:pos x="737" y="258"/>
              </a:cxn>
              <a:cxn ang="0">
                <a:pos x="721" y="269"/>
              </a:cxn>
              <a:cxn ang="0">
                <a:pos x="703" y="282"/>
              </a:cxn>
              <a:cxn ang="0">
                <a:pos x="684" y="295"/>
              </a:cxn>
              <a:cxn ang="0">
                <a:pos x="660" y="309"/>
              </a:cxn>
              <a:cxn ang="0">
                <a:pos x="635" y="323"/>
              </a:cxn>
              <a:cxn ang="0">
                <a:pos x="606" y="338"/>
              </a:cxn>
              <a:cxn ang="0">
                <a:pos x="574" y="352"/>
              </a:cxn>
              <a:cxn ang="0">
                <a:pos x="540" y="366"/>
              </a:cxn>
              <a:cxn ang="0">
                <a:pos x="502" y="379"/>
              </a:cxn>
              <a:cxn ang="0">
                <a:pos x="482" y="367"/>
              </a:cxn>
            </a:cxnLst>
            <a:rect l="txL" t="txT" r="txR" b="txB"/>
            <a:pathLst>
              <a:path w="1142" h="379">
                <a:moveTo>
                  <a:pt x="482" y="367"/>
                </a:moveTo>
                <a:lnTo>
                  <a:pt x="485" y="366"/>
                </a:lnTo>
                <a:lnTo>
                  <a:pt x="492" y="363"/>
                </a:lnTo>
                <a:lnTo>
                  <a:pt x="502" y="359"/>
                </a:lnTo>
                <a:lnTo>
                  <a:pt x="516" y="353"/>
                </a:lnTo>
                <a:lnTo>
                  <a:pt x="533" y="346"/>
                </a:lnTo>
                <a:lnTo>
                  <a:pt x="551" y="338"/>
                </a:lnTo>
                <a:lnTo>
                  <a:pt x="572" y="328"/>
                </a:lnTo>
                <a:lnTo>
                  <a:pt x="593" y="317"/>
                </a:lnTo>
                <a:lnTo>
                  <a:pt x="616" y="306"/>
                </a:lnTo>
                <a:lnTo>
                  <a:pt x="638" y="292"/>
                </a:lnTo>
                <a:lnTo>
                  <a:pt x="660" y="279"/>
                </a:lnTo>
                <a:lnTo>
                  <a:pt x="680" y="264"/>
                </a:lnTo>
                <a:lnTo>
                  <a:pt x="700" y="249"/>
                </a:lnTo>
                <a:lnTo>
                  <a:pt x="717" y="233"/>
                </a:lnTo>
                <a:lnTo>
                  <a:pt x="732" y="217"/>
                </a:lnTo>
                <a:lnTo>
                  <a:pt x="743" y="201"/>
                </a:lnTo>
                <a:lnTo>
                  <a:pt x="0" y="20"/>
                </a:lnTo>
                <a:lnTo>
                  <a:pt x="57" y="0"/>
                </a:lnTo>
                <a:lnTo>
                  <a:pt x="1142" y="267"/>
                </a:lnTo>
                <a:lnTo>
                  <a:pt x="1098" y="292"/>
                </a:lnTo>
                <a:lnTo>
                  <a:pt x="784" y="212"/>
                </a:lnTo>
                <a:lnTo>
                  <a:pt x="783" y="213"/>
                </a:lnTo>
                <a:lnTo>
                  <a:pt x="781" y="216"/>
                </a:lnTo>
                <a:lnTo>
                  <a:pt x="776" y="221"/>
                </a:lnTo>
                <a:lnTo>
                  <a:pt x="769" y="228"/>
                </a:lnTo>
                <a:lnTo>
                  <a:pt x="761" y="237"/>
                </a:lnTo>
                <a:lnTo>
                  <a:pt x="750" y="246"/>
                </a:lnTo>
                <a:lnTo>
                  <a:pt x="737" y="258"/>
                </a:lnTo>
                <a:lnTo>
                  <a:pt x="721" y="269"/>
                </a:lnTo>
                <a:lnTo>
                  <a:pt x="703" y="282"/>
                </a:lnTo>
                <a:lnTo>
                  <a:pt x="684" y="295"/>
                </a:lnTo>
                <a:lnTo>
                  <a:pt x="660" y="309"/>
                </a:lnTo>
                <a:lnTo>
                  <a:pt x="635" y="323"/>
                </a:lnTo>
                <a:lnTo>
                  <a:pt x="606" y="338"/>
                </a:lnTo>
                <a:lnTo>
                  <a:pt x="574" y="352"/>
                </a:lnTo>
                <a:lnTo>
                  <a:pt x="540" y="366"/>
                </a:lnTo>
                <a:lnTo>
                  <a:pt x="502" y="379"/>
                </a:lnTo>
                <a:lnTo>
                  <a:pt x="482" y="36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21" name="Freeform 801"/>
          <p:cNvSpPr/>
          <p:nvPr>
            <p:custDataLst>
              <p:tags r:id="rId757"/>
            </p:custDataLst>
          </p:nvPr>
        </p:nvSpPr>
        <p:spPr>
          <a:xfrm>
            <a:off x="3009900" y="4177030"/>
            <a:ext cx="265430" cy="76200"/>
          </a:xfrm>
          <a:custGeom>
            <a:avLst/>
            <a:gdLst>
              <a:gd name="txL" fmla="*/ 0 w 1163"/>
              <a:gd name="txT" fmla="*/ 0 h 340"/>
              <a:gd name="txR" fmla="*/ 1163 w 1163"/>
              <a:gd name="txB" fmla="*/ 340 h 340"/>
            </a:gdLst>
            <a:ahLst/>
            <a:cxnLst>
              <a:cxn ang="0">
                <a:pos x="0" y="0"/>
              </a:cxn>
              <a:cxn ang="0">
                <a:pos x="1137" y="340"/>
              </a:cxn>
              <a:cxn ang="0">
                <a:pos x="1163" y="340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63" h="340">
                <a:moveTo>
                  <a:pt x="0" y="0"/>
                </a:moveTo>
                <a:lnTo>
                  <a:pt x="1137" y="340"/>
                </a:lnTo>
                <a:lnTo>
                  <a:pt x="1163" y="340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22" name="Freeform 802"/>
          <p:cNvSpPr/>
          <p:nvPr>
            <p:custDataLst>
              <p:tags r:id="rId758"/>
            </p:custDataLst>
          </p:nvPr>
        </p:nvSpPr>
        <p:spPr>
          <a:xfrm>
            <a:off x="3054350" y="4165600"/>
            <a:ext cx="260350" cy="69850"/>
          </a:xfrm>
          <a:custGeom>
            <a:avLst/>
            <a:gdLst>
              <a:gd name="txL" fmla="*/ 0 w 1149"/>
              <a:gd name="txT" fmla="*/ 0 h 303"/>
              <a:gd name="txR" fmla="*/ 1149 w 1149"/>
              <a:gd name="txB" fmla="*/ 303 h 303"/>
            </a:gdLst>
            <a:ahLst/>
            <a:cxnLst>
              <a:cxn ang="0">
                <a:pos x="0" y="1"/>
              </a:cxn>
              <a:cxn ang="0">
                <a:pos x="1124" y="303"/>
              </a:cxn>
              <a:cxn ang="0">
                <a:pos x="1149" y="302"/>
              </a:cxn>
              <a:cxn ang="0">
                <a:pos x="34" y="0"/>
              </a:cxn>
              <a:cxn ang="0">
                <a:pos x="0" y="1"/>
              </a:cxn>
            </a:cxnLst>
            <a:rect l="txL" t="txT" r="txR" b="txB"/>
            <a:pathLst>
              <a:path w="1149" h="303">
                <a:moveTo>
                  <a:pt x="0" y="1"/>
                </a:moveTo>
                <a:lnTo>
                  <a:pt x="1124" y="303"/>
                </a:lnTo>
                <a:lnTo>
                  <a:pt x="1149" y="302"/>
                </a:lnTo>
                <a:lnTo>
                  <a:pt x="34" y="0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023" name="Freeform 803"/>
          <p:cNvSpPr/>
          <p:nvPr>
            <p:custDataLst>
              <p:tags r:id="rId759"/>
            </p:custDataLst>
          </p:nvPr>
        </p:nvSpPr>
        <p:spPr>
          <a:xfrm>
            <a:off x="3034030" y="4170680"/>
            <a:ext cx="262255" cy="76200"/>
          </a:xfrm>
          <a:custGeom>
            <a:avLst/>
            <a:gdLst>
              <a:gd name="txL" fmla="*/ 0 w 1155"/>
              <a:gd name="txT" fmla="*/ 0 h 336"/>
              <a:gd name="txR" fmla="*/ 1155 w 1155"/>
              <a:gd name="txB" fmla="*/ 336 h 336"/>
            </a:gdLst>
            <a:ahLst/>
            <a:cxnLst>
              <a:cxn ang="0">
                <a:pos x="0" y="0"/>
              </a:cxn>
              <a:cxn ang="0">
                <a:pos x="1134" y="336"/>
              </a:cxn>
              <a:cxn ang="0">
                <a:pos x="1155" y="328"/>
              </a:cxn>
              <a:cxn ang="0">
                <a:pos x="34" y="0"/>
              </a:cxn>
              <a:cxn ang="0">
                <a:pos x="0" y="0"/>
              </a:cxn>
            </a:cxnLst>
            <a:rect l="txL" t="txT" r="txR" b="txB"/>
            <a:pathLst>
              <a:path w="1155" h="336">
                <a:moveTo>
                  <a:pt x="0" y="0"/>
                </a:moveTo>
                <a:lnTo>
                  <a:pt x="1134" y="336"/>
                </a:lnTo>
                <a:lnTo>
                  <a:pt x="1155" y="328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72" name="Freeform 804"/>
          <p:cNvSpPr/>
          <p:nvPr>
            <p:custDataLst>
              <p:tags r:id="rId760"/>
            </p:custDataLst>
          </p:nvPr>
        </p:nvSpPr>
        <p:spPr>
          <a:xfrm>
            <a:off x="3724275" y="2111375"/>
            <a:ext cx="1143000" cy="88900"/>
          </a:xfrm>
          <a:custGeom>
            <a:avLst/>
            <a:gdLst>
              <a:gd name="txL" fmla="*/ 0 w 720"/>
              <a:gd name="txT" fmla="*/ 0 h 56"/>
              <a:gd name="txR" fmla="*/ 720 w 720"/>
              <a:gd name="txB" fmla="*/ 56 h 56"/>
            </a:gdLst>
            <a:ahLst/>
            <a:cxnLst>
              <a:cxn ang="0">
                <a:pos x="0" y="0"/>
              </a:cxn>
              <a:cxn ang="0">
                <a:pos x="0" y="56"/>
              </a:cxn>
              <a:cxn ang="0">
                <a:pos x="720" y="56"/>
              </a:cxn>
              <a:cxn ang="0">
                <a:pos x="720" y="8"/>
              </a:cxn>
            </a:cxnLst>
            <a:rect l="txL" t="txT" r="txR" b="txB"/>
            <a:pathLst>
              <a:path w="720" h="56">
                <a:moveTo>
                  <a:pt x="0" y="0"/>
                </a:moveTo>
                <a:lnTo>
                  <a:pt x="0" y="56"/>
                </a:lnTo>
                <a:lnTo>
                  <a:pt x="720" y="56"/>
                </a:lnTo>
                <a:lnTo>
                  <a:pt x="720" y="8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73" name="Freeform 805"/>
          <p:cNvSpPr/>
          <p:nvPr>
            <p:custDataLst>
              <p:tags r:id="rId761"/>
            </p:custDataLst>
          </p:nvPr>
        </p:nvSpPr>
        <p:spPr>
          <a:xfrm flipV="1">
            <a:off x="3298825" y="3775075"/>
            <a:ext cx="1143000" cy="88900"/>
          </a:xfrm>
          <a:custGeom>
            <a:avLst/>
            <a:gdLst>
              <a:gd name="txL" fmla="*/ 0 w 720"/>
              <a:gd name="txT" fmla="*/ 0 h 56"/>
              <a:gd name="txR" fmla="*/ 720 w 720"/>
              <a:gd name="txB" fmla="*/ 56 h 56"/>
            </a:gdLst>
            <a:ahLst/>
            <a:cxnLst>
              <a:cxn ang="0">
                <a:pos x="0" y="0"/>
              </a:cxn>
              <a:cxn ang="0">
                <a:pos x="0" y="56"/>
              </a:cxn>
              <a:cxn ang="0">
                <a:pos x="720" y="56"/>
              </a:cxn>
              <a:cxn ang="0">
                <a:pos x="720" y="8"/>
              </a:cxn>
            </a:cxnLst>
            <a:rect l="txL" t="txT" r="txR" b="txB"/>
            <a:pathLst>
              <a:path w="720" h="56">
                <a:moveTo>
                  <a:pt x="0" y="0"/>
                </a:moveTo>
                <a:lnTo>
                  <a:pt x="0" y="56"/>
                </a:lnTo>
                <a:lnTo>
                  <a:pt x="720" y="56"/>
                </a:lnTo>
                <a:lnTo>
                  <a:pt x="720" y="8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74" name="Line 806"/>
          <p:cNvSpPr/>
          <p:nvPr>
            <p:custDataLst>
              <p:tags r:id="rId762"/>
            </p:custDataLst>
          </p:nvPr>
        </p:nvSpPr>
        <p:spPr>
          <a:xfrm>
            <a:off x="3902075" y="3673475"/>
            <a:ext cx="0" cy="95250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4975" name="Line 807"/>
          <p:cNvSpPr/>
          <p:nvPr>
            <p:custDataLst>
              <p:tags r:id="rId763"/>
            </p:custDataLst>
          </p:nvPr>
        </p:nvSpPr>
        <p:spPr>
          <a:xfrm>
            <a:off x="4295775" y="2200275"/>
            <a:ext cx="0" cy="95250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4976" name="Freeform 808"/>
          <p:cNvSpPr/>
          <p:nvPr>
            <p:custDataLst>
              <p:tags r:id="rId764"/>
            </p:custDataLst>
          </p:nvPr>
        </p:nvSpPr>
        <p:spPr>
          <a:xfrm rot="5400000">
            <a:off x="4803775" y="3235325"/>
            <a:ext cx="1143000" cy="88900"/>
          </a:xfrm>
          <a:custGeom>
            <a:avLst/>
            <a:gdLst>
              <a:gd name="txL" fmla="*/ 0 w 720"/>
              <a:gd name="txT" fmla="*/ 0 h 56"/>
              <a:gd name="txR" fmla="*/ 720 w 720"/>
              <a:gd name="txB" fmla="*/ 56 h 56"/>
            </a:gdLst>
            <a:ahLst/>
            <a:cxnLst>
              <a:cxn ang="0">
                <a:pos x="0" y="0"/>
              </a:cxn>
              <a:cxn ang="0">
                <a:pos x="0" y="56"/>
              </a:cxn>
              <a:cxn ang="0">
                <a:pos x="720" y="56"/>
              </a:cxn>
              <a:cxn ang="0">
                <a:pos x="720" y="0"/>
              </a:cxn>
            </a:cxnLst>
            <a:rect l="txL" t="txT" r="txR" b="txB"/>
            <a:pathLst>
              <a:path w="720" h="56">
                <a:moveTo>
                  <a:pt x="0" y="0"/>
                </a:moveTo>
                <a:lnTo>
                  <a:pt x="0" y="56"/>
                </a:lnTo>
                <a:lnTo>
                  <a:pt x="720" y="56"/>
                </a:lnTo>
                <a:lnTo>
                  <a:pt x="720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77" name="Line 809"/>
          <p:cNvSpPr/>
          <p:nvPr>
            <p:custDataLst>
              <p:tags r:id="rId765"/>
            </p:custDataLst>
          </p:nvPr>
        </p:nvSpPr>
        <p:spPr>
          <a:xfrm rot="5400000">
            <a:off x="5280025" y="3176588"/>
            <a:ext cx="1588" cy="95250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4978" name="Freeform 810"/>
          <p:cNvSpPr/>
          <p:nvPr>
            <p:custDataLst>
              <p:tags r:id="rId766"/>
            </p:custDataLst>
          </p:nvPr>
        </p:nvSpPr>
        <p:spPr>
          <a:xfrm rot="-5400000" flipH="1">
            <a:off x="2295525" y="2797175"/>
            <a:ext cx="1143000" cy="88900"/>
          </a:xfrm>
          <a:custGeom>
            <a:avLst/>
            <a:gdLst>
              <a:gd name="txL" fmla="*/ 0 w 720"/>
              <a:gd name="txT" fmla="*/ 0 h 56"/>
              <a:gd name="txR" fmla="*/ 720 w 720"/>
              <a:gd name="txB" fmla="*/ 56 h 56"/>
            </a:gdLst>
            <a:ahLst/>
            <a:cxnLst>
              <a:cxn ang="0">
                <a:pos x="0" y="0"/>
              </a:cxn>
              <a:cxn ang="0">
                <a:pos x="0" y="56"/>
              </a:cxn>
              <a:cxn ang="0">
                <a:pos x="720" y="56"/>
              </a:cxn>
              <a:cxn ang="0">
                <a:pos x="720" y="0"/>
              </a:cxn>
            </a:cxnLst>
            <a:rect l="txL" t="txT" r="txR" b="txB"/>
            <a:pathLst>
              <a:path w="720" h="56">
                <a:moveTo>
                  <a:pt x="0" y="0"/>
                </a:moveTo>
                <a:lnTo>
                  <a:pt x="0" y="56"/>
                </a:lnTo>
                <a:lnTo>
                  <a:pt x="720" y="56"/>
                </a:lnTo>
                <a:lnTo>
                  <a:pt x="720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79" name="Line 811"/>
          <p:cNvSpPr/>
          <p:nvPr>
            <p:custDataLst>
              <p:tags r:id="rId767"/>
            </p:custDataLst>
          </p:nvPr>
        </p:nvSpPr>
        <p:spPr>
          <a:xfrm rot="5400000">
            <a:off x="2955925" y="2770188"/>
            <a:ext cx="1588" cy="95250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4980" name="Freeform 812"/>
          <p:cNvSpPr/>
          <p:nvPr>
            <p:custDataLst>
              <p:tags r:id="rId768"/>
            </p:custDataLst>
          </p:nvPr>
        </p:nvSpPr>
        <p:spPr>
          <a:xfrm>
            <a:off x="2841625" y="2058988"/>
            <a:ext cx="2233613" cy="838200"/>
          </a:xfrm>
          <a:custGeom>
            <a:avLst/>
            <a:gdLst>
              <a:gd name="txL" fmla="*/ 0 w 1407"/>
              <a:gd name="txT" fmla="*/ 0 h 528"/>
              <a:gd name="txR" fmla="*/ 1407 w 1407"/>
              <a:gd name="txB" fmla="*/ 528 h 528"/>
            </a:gdLst>
            <a:ahLst/>
            <a:cxnLst>
              <a:cxn ang="0">
                <a:pos x="0" y="96"/>
              </a:cxn>
              <a:cxn ang="0">
                <a:pos x="166" y="122"/>
              </a:cxn>
              <a:cxn ang="0">
                <a:pos x="227" y="401"/>
              </a:cxn>
              <a:cxn ang="0">
                <a:pos x="864" y="489"/>
              </a:cxn>
              <a:cxn ang="0">
                <a:pos x="934" y="166"/>
              </a:cxn>
              <a:cxn ang="0">
                <a:pos x="1336" y="157"/>
              </a:cxn>
              <a:cxn ang="0">
                <a:pos x="1362" y="0"/>
              </a:cxn>
            </a:cxnLst>
            <a:rect l="txL" t="txT" r="txR" b="txB"/>
            <a:pathLst>
              <a:path w="1407" h="528">
                <a:moveTo>
                  <a:pt x="0" y="96"/>
                </a:moveTo>
                <a:cubicBezTo>
                  <a:pt x="28" y="100"/>
                  <a:pt x="128" y="71"/>
                  <a:pt x="166" y="122"/>
                </a:cubicBezTo>
                <a:cubicBezTo>
                  <a:pt x="204" y="173"/>
                  <a:pt x="111" y="340"/>
                  <a:pt x="227" y="401"/>
                </a:cubicBezTo>
                <a:cubicBezTo>
                  <a:pt x="343" y="462"/>
                  <a:pt x="746" y="528"/>
                  <a:pt x="864" y="489"/>
                </a:cubicBezTo>
                <a:cubicBezTo>
                  <a:pt x="982" y="450"/>
                  <a:pt x="855" y="221"/>
                  <a:pt x="934" y="166"/>
                </a:cubicBezTo>
                <a:cubicBezTo>
                  <a:pt x="1013" y="111"/>
                  <a:pt x="1265" y="185"/>
                  <a:pt x="1336" y="157"/>
                </a:cubicBezTo>
                <a:cubicBezTo>
                  <a:pt x="1407" y="129"/>
                  <a:pt x="1357" y="33"/>
                  <a:pt x="1362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81" name="Freeform 813"/>
          <p:cNvSpPr/>
          <p:nvPr>
            <p:custDataLst>
              <p:tags r:id="rId769"/>
            </p:custDataLst>
          </p:nvPr>
        </p:nvSpPr>
        <p:spPr>
          <a:xfrm>
            <a:off x="2827338" y="2254250"/>
            <a:ext cx="2633662" cy="936625"/>
          </a:xfrm>
          <a:custGeom>
            <a:avLst/>
            <a:gdLst>
              <a:gd name="txL" fmla="*/ 0 w 1659"/>
              <a:gd name="txT" fmla="*/ 0 h 590"/>
              <a:gd name="txR" fmla="*/ 1659 w 1659"/>
              <a:gd name="txB" fmla="*/ 590 h 590"/>
            </a:gdLst>
            <a:ahLst/>
            <a:cxnLst>
              <a:cxn ang="0">
                <a:pos x="0" y="34"/>
              </a:cxn>
              <a:cxn ang="0">
                <a:pos x="105" y="51"/>
              </a:cxn>
              <a:cxn ang="0">
                <a:pos x="227" y="339"/>
              </a:cxn>
              <a:cxn ang="0">
                <a:pos x="891" y="435"/>
              </a:cxn>
              <a:cxn ang="0">
                <a:pos x="1318" y="575"/>
              </a:cxn>
              <a:cxn ang="0">
                <a:pos x="1528" y="523"/>
              </a:cxn>
              <a:cxn ang="0">
                <a:pos x="1528" y="261"/>
              </a:cxn>
              <a:cxn ang="0">
                <a:pos x="1659" y="235"/>
              </a:cxn>
            </a:cxnLst>
            <a:rect l="txL" t="txT" r="txR" b="txB"/>
            <a:pathLst>
              <a:path w="1659" h="590">
                <a:moveTo>
                  <a:pt x="0" y="34"/>
                </a:moveTo>
                <a:cubicBezTo>
                  <a:pt x="17" y="37"/>
                  <a:pt x="67" y="0"/>
                  <a:pt x="105" y="51"/>
                </a:cubicBezTo>
                <a:cubicBezTo>
                  <a:pt x="143" y="102"/>
                  <a:pt x="96" y="275"/>
                  <a:pt x="227" y="339"/>
                </a:cubicBezTo>
                <a:cubicBezTo>
                  <a:pt x="358" y="403"/>
                  <a:pt x="709" y="396"/>
                  <a:pt x="891" y="435"/>
                </a:cubicBezTo>
                <a:cubicBezTo>
                  <a:pt x="1073" y="474"/>
                  <a:pt x="1212" y="560"/>
                  <a:pt x="1318" y="575"/>
                </a:cubicBezTo>
                <a:cubicBezTo>
                  <a:pt x="1424" y="590"/>
                  <a:pt x="1493" y="575"/>
                  <a:pt x="1528" y="523"/>
                </a:cubicBezTo>
                <a:cubicBezTo>
                  <a:pt x="1563" y="471"/>
                  <a:pt x="1506" y="309"/>
                  <a:pt x="1528" y="261"/>
                </a:cubicBezTo>
                <a:cubicBezTo>
                  <a:pt x="1550" y="213"/>
                  <a:pt x="1632" y="240"/>
                  <a:pt x="1659" y="235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82" name="Freeform 814"/>
          <p:cNvSpPr/>
          <p:nvPr>
            <p:custDataLst>
              <p:tags r:id="rId770"/>
            </p:custDataLst>
          </p:nvPr>
        </p:nvSpPr>
        <p:spPr>
          <a:xfrm>
            <a:off x="2759075" y="2324100"/>
            <a:ext cx="2728913" cy="1630363"/>
          </a:xfrm>
          <a:custGeom>
            <a:avLst/>
            <a:gdLst>
              <a:gd name="txL" fmla="*/ 0 w 1719"/>
              <a:gd name="txT" fmla="*/ 0 h 1027"/>
              <a:gd name="txR" fmla="*/ 1719 w 1719"/>
              <a:gd name="txB" fmla="*/ 1027 h 1027"/>
            </a:gdLst>
            <a:ahLst/>
            <a:cxnLst>
              <a:cxn ang="0">
                <a:pos x="0" y="34"/>
              </a:cxn>
              <a:cxn ang="0">
                <a:pos x="105" y="51"/>
              </a:cxn>
              <a:cxn ang="0">
                <a:pos x="227" y="339"/>
              </a:cxn>
              <a:cxn ang="0">
                <a:pos x="891" y="435"/>
              </a:cxn>
              <a:cxn ang="0">
                <a:pos x="1318" y="575"/>
              </a:cxn>
              <a:cxn ang="0">
                <a:pos x="1571" y="627"/>
              </a:cxn>
              <a:cxn ang="0">
                <a:pos x="1562" y="967"/>
              </a:cxn>
              <a:cxn ang="0">
                <a:pos x="1719" y="985"/>
              </a:cxn>
            </a:cxnLst>
            <a:rect l="txL" t="txT" r="txR" b="txB"/>
            <a:pathLst>
              <a:path w="1719" h="1027">
                <a:moveTo>
                  <a:pt x="0" y="34"/>
                </a:moveTo>
                <a:cubicBezTo>
                  <a:pt x="17" y="37"/>
                  <a:pt x="67" y="0"/>
                  <a:pt x="105" y="51"/>
                </a:cubicBezTo>
                <a:cubicBezTo>
                  <a:pt x="143" y="102"/>
                  <a:pt x="96" y="275"/>
                  <a:pt x="227" y="339"/>
                </a:cubicBezTo>
                <a:cubicBezTo>
                  <a:pt x="358" y="403"/>
                  <a:pt x="709" y="396"/>
                  <a:pt x="891" y="435"/>
                </a:cubicBezTo>
                <a:cubicBezTo>
                  <a:pt x="1073" y="474"/>
                  <a:pt x="1205" y="543"/>
                  <a:pt x="1318" y="575"/>
                </a:cubicBezTo>
                <a:cubicBezTo>
                  <a:pt x="1431" y="607"/>
                  <a:pt x="1530" y="562"/>
                  <a:pt x="1571" y="627"/>
                </a:cubicBezTo>
                <a:cubicBezTo>
                  <a:pt x="1612" y="692"/>
                  <a:pt x="1537" y="907"/>
                  <a:pt x="1562" y="967"/>
                </a:cubicBezTo>
                <a:cubicBezTo>
                  <a:pt x="1587" y="1027"/>
                  <a:pt x="1686" y="981"/>
                  <a:pt x="1719" y="985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83" name="Text Box 815"/>
          <p:cNvSpPr txBox="1"/>
          <p:nvPr>
            <p:custDataLst>
              <p:tags r:id="rId771"/>
            </p:custDataLst>
          </p:nvPr>
        </p:nvSpPr>
        <p:spPr>
          <a:xfrm>
            <a:off x="3590925" y="4630738"/>
            <a:ext cx="69088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0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单播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84" name="Text Box 816"/>
          <p:cNvSpPr txBox="1"/>
          <p:nvPr>
            <p:custDataLst>
              <p:tags r:id="rId772"/>
            </p:custDataLst>
          </p:nvPr>
        </p:nvSpPr>
        <p:spPr>
          <a:xfrm>
            <a:off x="8107363" y="5553075"/>
            <a:ext cx="69088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0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多播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30" name="页脚占位符 4"/>
          <p:cNvSpPr txBox="1">
            <a:spLocks noGrp="1"/>
          </p:cNvSpPr>
          <p:nvPr>
            <p:custDataLst>
              <p:tags r:id="rId773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932" name="Rectangle 2"/>
          <p:cNvSpPr>
            <a:spLocks noGrp="1"/>
          </p:cNvSpPr>
          <p:nvPr>
            <p:custDataLst>
              <p:tags r:id="rId774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单播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vs.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多播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775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5955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957" name="Rectangle 3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1121410" y="1143000"/>
            <a:ext cx="7772400" cy="4648200"/>
          </a:xfrm>
        </p:spPr>
        <p:txBody>
          <a:bodyPr vert="horz" wrap="square" lIns="91440" tIns="45720" rIns="91440" bIns="45720" anchor="t" anchorCtr="0"/>
          <a:p>
            <a:pPr eaLnBrk="1"/>
            <a:r>
              <a:rPr lang="ja-JP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</a:t>
            </a:r>
            <a:r>
              <a:rPr lang="ja-JP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</a:t>
            </a:r>
            <a:r>
              <a:rPr lang="ja-JP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多个</a:t>
            </a:r>
            <a:r>
              <a:rPr lang="ja-JP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接收方</a:t>
            </a:r>
            <a:r>
              <a:rPr lang="ja-JP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发送</a:t>
            </a:r>
            <a:r>
              <a:rPr lang="ja-JP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相同</a:t>
            </a:r>
            <a:r>
              <a:rPr lang="ja-JP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ja-JP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</a:t>
            </a:r>
            <a:endParaRPr lang="en-US" altLang="ja-JP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ja-JP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更好</a:t>
            </a:r>
            <a:r>
              <a:rPr lang="ja-JP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ja-JP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带宽</a:t>
            </a:r>
            <a:r>
              <a:rPr lang="ja-JP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利用率</a:t>
            </a:r>
            <a:endParaRPr lang="ja-JP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ja-JP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较少</a:t>
            </a:r>
            <a:r>
              <a:rPr lang="ja-JP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ja-JP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主机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/路由器处理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更快的参与</a:t>
            </a:r>
            <a:endParaRPr lang="en-US" altLang="ja-JP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/>
            <a:r>
              <a:rPr lang="ja-JP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</a:t>
            </a:r>
            <a:r>
              <a:rPr lang="ja-JP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ja-JP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ja-JP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</a:t>
            </a:r>
            <a:r>
              <a:rPr lang="ja-JP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频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音频</a:t>
            </a:r>
            <a:r>
              <a:rPr lang="ja-JP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广播 </a:t>
            </a:r>
            <a:r>
              <a:rPr lang="en-US" altLang="ja-JP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ja-JP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</a:t>
            </a:r>
            <a:r>
              <a:rPr lang="ja-JP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</a:t>
            </a:r>
            <a:r>
              <a:rPr lang="ja-JP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ja-JP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无线电</a:t>
            </a:r>
            <a:r>
              <a:rPr lang="ja-JP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</a:t>
            </a:r>
            <a:r>
              <a:rPr lang="en-US" altLang="ja-JP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ja-JP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ja-JP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</a:t>
            </a:r>
            <a:r>
              <a:rPr lang="ja-JP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频</a:t>
            </a:r>
            <a:r>
              <a:rPr lang="ja-JP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会议</a:t>
            </a:r>
            <a:endParaRPr lang="ja-JP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ja-JP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</a:t>
            </a:r>
            <a:r>
              <a:rPr lang="ja-JP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</a:t>
            </a:r>
            <a:r>
              <a:rPr lang="ja-JP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新闻</a:t>
            </a:r>
            <a:r>
              <a:rPr lang="ja-JP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分发</a:t>
            </a:r>
            <a:endParaRPr lang="ja-JP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endParaRPr lang="ja-JP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80175" y="1964690"/>
            <a:ext cx="4667250" cy="2735580"/>
          </a:xfrm>
          <a:prstGeom prst="rect">
            <a:avLst/>
          </a:prstGeom>
        </p:spPr>
      </p:pic>
      <p:sp>
        <p:nvSpPr>
          <p:cNvPr id="125954" name="页脚占位符 4"/>
          <p:cNvSpPr txBox="1">
            <a:spLocks noGrp="1"/>
          </p:cNvSpPr>
          <p:nvPr>
            <p:custDataLst>
              <p:tags r:id="rId8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956" name="Rectangle 2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74345" y="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ja-JP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</a:t>
            </a:r>
            <a:r>
              <a:rPr lang="ja-JP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何</a:t>
            </a:r>
            <a:r>
              <a:rPr lang="ja-JP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多播</a:t>
            </a:r>
            <a:r>
              <a:rPr lang="ja-JP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ja-JP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endParaRPr lang="en-US" altLang="ja-JP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6979" name="灯片编号占位符 6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6981" name="Rectangle 3"/>
          <p:cNvSpPr>
            <a:spLocks noGrp="1"/>
          </p:cNvSpPr>
          <p:nvPr>
            <p:ph sz="half" idx="4294967295"/>
            <p:custDataLst>
              <p:tags r:id="rId5"/>
            </p:custDataLst>
          </p:nvPr>
        </p:nvSpPr>
        <p:spPr>
          <a:xfrm>
            <a:off x="2057400" y="1600200"/>
            <a:ext cx="7751763" cy="4648200"/>
          </a:xfrm>
        </p:spPr>
        <p:txBody>
          <a:bodyPr vert="horz" wrap="square" lIns="91440" tIns="45720" rIns="91440" bIns="45720" anchor="t" anchorCtr="0"/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4. 1 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概述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虚电路和数据报网络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4.3 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路由器的构成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4.4 IP: 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网际协议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1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数据报格式</a:t>
            </a:r>
            <a:endParaRPr lang="zh-CN" altLang="en-US" sz="1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IPv4</a:t>
            </a:r>
            <a:r>
              <a:rPr lang="zh-CN" altLang="en-US" sz="1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编址</a:t>
            </a:r>
            <a:endParaRPr lang="zh-CN" altLang="en-US" sz="1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NAT</a:t>
            </a:r>
            <a:endParaRPr lang="en-US" altLang="zh-CN" sz="1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ICMP</a:t>
            </a:r>
            <a:endParaRPr lang="en-US" altLang="zh-CN" sz="1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IPv6</a:t>
            </a:r>
            <a:endParaRPr lang="en-US" altLang="zh-CN" sz="1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6978" name="页脚占位符 5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6980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网络层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6982" name="Rectangle 4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122988" y="1568450"/>
            <a:ext cx="3503612" cy="4648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4.5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选路概念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4.6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选路算法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链路状态</a:t>
            </a:r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距离矢量</a:t>
            </a:r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等级选路</a:t>
            </a:r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4.7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互联网中选路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4.8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广播和多播选路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多播优点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硬件多播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多播的特性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IGMP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广播 选路算法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多播选路算法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8003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8005" name="Rectangle 3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2041525" y="1316038"/>
            <a:ext cx="7772400" cy="4648200"/>
          </a:xfrm>
        </p:spPr>
        <p:txBody>
          <a:bodyPr vert="horz" wrap="square" lIns="91440" tIns="45720" rIns="91440" bIns="45720" anchor="t" anchorCtr="0"/>
          <a:p>
            <a:pPr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广播意味着网络向每一个目的地传递一个分组的拷贝。在总线技术中，广播交付可由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传递单个分组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对多数硬件技术，通过向一个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特定、保留的目的地址</a:t>
            </a: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称为广播地址</a:t>
            </a: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发送分组，实现广播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以太网用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48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bit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的全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地址表示广播地址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定义广播传递地址来指定广播交付。机器硬件识别本机硬件地址及广播地址，接收目的地址为这两者的分组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/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广播的主要缺点：每个广播都要消耗所有机器上的资源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8002" name="页脚占位符 4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8004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硬件广播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9027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4755" name="Rectangle 3"/>
          <p:cNvSpPr>
            <a:spLocks noGrp="1" noChangeArrowheads="1"/>
          </p:cNvSpPr>
          <p:nvPr>
            <p:ph idx="4294967295"/>
            <p:custDataLst>
              <p:tags r:id="rId5"/>
            </p:custDataLst>
          </p:nvPr>
        </p:nvSpPr>
        <p:spPr>
          <a:xfrm>
            <a:off x="1765300" y="1692910"/>
            <a:ext cx="8999220" cy="4648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允许每台机器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选择是否参与</a:t>
            </a:r>
            <a:r>
              <a: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多播通信</a:t>
            </a: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保留了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大量用于多播的地址</a:t>
            </a:r>
            <a:r>
              <a: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。当一组机器要通信时，它们选择一个特殊的多播地址用于通信</a:t>
            </a: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配置好网络接口硬件以识别某多播地址后，组中所有机器就会收到，发送到该多播地址上每个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分组的拷贝</a:t>
            </a: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None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9026" name="页脚占位符 4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9028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硬件多播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7219" name="灯片编号占位符 6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7221" name="Rectangle 3"/>
          <p:cNvSpPr>
            <a:spLocks noGrp="1"/>
          </p:cNvSpPr>
          <p:nvPr>
            <p:ph sz="half" idx="4294967295"/>
            <p:custDataLst>
              <p:tags r:id="rId5"/>
            </p:custDataLst>
          </p:nvPr>
        </p:nvSpPr>
        <p:spPr>
          <a:xfrm>
            <a:off x="2057400" y="1600200"/>
            <a:ext cx="7751763" cy="4648200"/>
          </a:xfrm>
        </p:spPr>
        <p:txBody>
          <a:bodyPr vert="horz" wrap="square" lIns="91440" tIns="45720" rIns="91440" bIns="45720" anchor="t" anchorCtr="0"/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4. 1 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概述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虚电路和数据报网络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4.3 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路由器的构成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4.4 IP: 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网际协议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1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数据报格式</a:t>
            </a:r>
            <a:endParaRPr lang="zh-CN" altLang="en-US" sz="1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IPv4</a:t>
            </a:r>
            <a:r>
              <a:rPr lang="zh-CN" altLang="en-US" sz="1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编址</a:t>
            </a:r>
            <a:endParaRPr lang="zh-CN" altLang="en-US" sz="1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NAT</a:t>
            </a:r>
            <a:endParaRPr lang="en-US" altLang="zh-CN" sz="1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ICMP</a:t>
            </a:r>
            <a:endParaRPr lang="en-US" altLang="zh-CN" sz="1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IPv6</a:t>
            </a:r>
            <a:endParaRPr lang="en-US" altLang="zh-CN" sz="18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7218" name="页脚占位符 5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7220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网络层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7222" name="Rectangle 4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122988" y="1568450"/>
            <a:ext cx="3503612" cy="4648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4.5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选路概念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4.6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选路算法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链路状态</a:t>
            </a:r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距离矢量</a:t>
            </a:r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等级选路</a:t>
            </a:r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4.7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互联网中选路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90000"/>
              </a:lnSpc>
              <a:buSzPct val="8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4.8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广播和多播选路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多播优点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硬件多播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多播的特性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IGMP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广播 选路算法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lnSpc>
                <a:spcPct val="90000"/>
              </a:lnSpc>
              <a:buSzPct val="75000"/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多播选路算法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8243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76550" y="3108325"/>
            <a:ext cx="6223635" cy="294322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964055" y="1513840"/>
            <a:ext cx="7672705" cy="1245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路由器怎样知道多播组的成员信息呢？这就要利用一个协议，叫做网际组管理协议 IGMP(Internet Group Management Protocol)。</a:t>
            </a:r>
            <a:endParaRPr lang="zh-CN" altLang="en-US" sz="2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8242" name="页脚占位符 4"/>
          <p:cNvSpPr txBox="1">
            <a:spLocks noGrp="1"/>
          </p:cNvSpPr>
          <p:nvPr>
            <p:custDataLst>
              <p:tags r:id="rId8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8244" name="Rectangle 2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374015" y="48895"/>
            <a:ext cx="862203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广播</a:t>
            </a:r>
            <a:r>
              <a:rPr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路由选择协议</a:t>
            </a:r>
            <a:endParaRPr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8243" name="灯片编号占位符 5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3971" name="Rectangle 3"/>
          <p:cNvSpPr>
            <a:spLocks noGrp="1" noChangeArrowheads="1"/>
          </p:cNvSpPr>
          <p:nvPr>
            <p:ph idx="4294967295"/>
            <p:custDataLst>
              <p:tags r:id="rId5"/>
            </p:custDataLst>
          </p:nvPr>
        </p:nvSpPr>
        <p:spPr>
          <a:xfrm>
            <a:off x="1294765" y="1335405"/>
            <a:ext cx="8903335" cy="4648200"/>
          </a:xfrm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/>
          <a:p>
            <a:pPr marL="342900" marR="0" lvl="0" indent="-342900" algn="l" defTabSz="914400" rtl="0" eaLnBrk="1" fontAlgn="base" latinLnBrk="0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在多个网络中多播的两个过程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marR="0" lvl="1" indent="-285750" algn="l" defTabSz="914400" rtl="0" eaLnBrk="1" fontAlgn="base" latinLnBrk="0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IGMP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：主机或多播路由器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是否参与多播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，通知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本地的多播路由器</a:t>
            </a: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marR="0" lvl="1" indent="-285750" algn="l" defTabSz="914400" rtl="0" eaLnBrk="1" fontAlgn="base" latinLnBrk="0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多播树：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本地多播路由器与其他多播路由器联系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，传送组成员关系信息，建立多播路由</a:t>
            </a: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lvl="0" indent="-342900" algn="l" defTabSz="914400" rtl="0" eaLnBrk="1" fontAlgn="base" latinLnBrk="0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IGMP 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类似于 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ICMP(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当前为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IGMPv2)</a:t>
            </a:r>
            <a:endParaRPr kumimoji="0" lang="en-US" altLang="zh-CN" sz="2800" b="0" i="0" u="none" strike="noStrike" kern="0" cap="none" spc="0" normalizeH="0" baseline="0" noProof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marR="0" lvl="1" indent="-285750" algn="l" defTabSz="914400" rtl="0" eaLnBrk="1" fontAlgn="base" latinLnBrk="0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数据报携带消息</a:t>
            </a: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marR="0" lvl="1" indent="-285750" algn="l" defTabSz="914400" rtl="0" eaLnBrk="1" fontAlgn="base" latinLnBrk="0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提供由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使用的服务</a:t>
            </a: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lvl="0" indent="-342900" algn="l" defTabSz="914400" rtl="0" eaLnBrk="1" fontAlgn="base" latinLnBrk="0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虽然 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IGMP 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 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 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数据报来携带报文，我们认为 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IGMP 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 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 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协议整体中的一部分，而不是一个独立的协议。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8242" name="页脚占位符 4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8244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IGMP</a:t>
            </a:r>
            <a:endParaRPr lang="en-US" altLang="zh-CN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1">
                                            <p:txEl>
                                              <p:charRg st="1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3971">
                                            <p:txEl>
                                              <p:charRg st="14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1">
                                            <p:txEl>
                                              <p:charRg st="44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23971">
                                            <p:txEl>
                                              <p:charRg st="44" end="8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2947" name="灯片编号占位符 6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949" name="Rectangle 3"/>
          <p:cNvSpPr>
            <a:spLocks noGrp="1"/>
          </p:cNvSpPr>
          <p:nvPr>
            <p:ph sz="half" idx="4294967295"/>
            <p:custDataLst>
              <p:tags r:id="rId5"/>
            </p:custDataLst>
          </p:nvPr>
        </p:nvSpPr>
        <p:spPr>
          <a:xfrm>
            <a:off x="711200" y="1600200"/>
            <a:ext cx="5080000" cy="4648200"/>
          </a:xfrm>
        </p:spPr>
        <p:txBody>
          <a:bodyPr vert="horz" wrap="square" lIns="91440" tIns="45720" rIns="91440" bIns="45720" anchor="t" anchorCtr="0"/>
          <a:p>
            <a:pPr eaLnBrk="1">
              <a:buSzPct val="85000"/>
              <a:buFont typeface="ZapfDingbats" pitchFamily="82" charset="2"/>
              <a:buNone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Dijkstra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所有节点知道网络拓扑、链路费用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经“链路状态广播”完成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所有节点具有相同信息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从一个节点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源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到所有其他节点计算最低费用路径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>
              <a:buSzPct val="7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给出对这些节点的转发表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迭代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k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次迭代后，得知到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个目的地的最低费用路径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2946" name="页脚占位符 5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948" name="Rectangle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105410" y="51435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Link-State </a:t>
            </a:r>
            <a:r>
              <a:rPr lang="zh-CN" altLang="en-US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选路算法</a:t>
            </a:r>
            <a:endParaRPr lang="zh-CN" altLang="en-US" sz="36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2950" name="Rectangle 4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5994400" y="1600200"/>
            <a:ext cx="5080000" cy="4648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>
              <a:buSzPct val="85000"/>
              <a:buFont typeface="ZapfDingbats" pitchFamily="82" charset="2"/>
              <a:buNone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概念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c(x,y):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从节点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的链路费用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  = ∞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如果不是直接邻居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D(v):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从源到目的地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路径费用的当前值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p(v):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从源到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沿路径的前任节点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N‘: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已知在最小费用路径中的节点集合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buSzPct val="85000"/>
            </a:pP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99110" y="431165"/>
            <a:ext cx="7760970" cy="2220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无控制洪泛 </a:t>
            </a:r>
            <a:endParaRPr lang="en-US" altLang="zh-CN" sz="3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源节点向它所有邻居都发送分组的拷贝，邻居接收到后，复制该分组并向它的令居发送。</a:t>
            </a: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容易导致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广播风暴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755" y="2851150"/>
            <a:ext cx="3997325" cy="29946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9" name="组合 8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10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4195" y="300990"/>
            <a:ext cx="7695565" cy="2516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受控洪泛（避免广播风暴）</a:t>
            </a:r>
            <a:endParaRPr lang="zh-CN" altLang="en-US" sz="2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序列号控制的洪泛（对已经收到的、复制的、转发的源地址和广播分组，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进行序号编号后加入列表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，收到广播分组后，先检查是否在列表中，在就丢弃，不在才转发）</a:t>
            </a: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862705" y="3513455"/>
            <a:ext cx="4093210" cy="293052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422525" y="249301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A&gt;B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                 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2422525" y="295338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B&gt;C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                C&gt;B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             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圆角矩形 5"/>
          <p:cNvSpPr/>
          <p:nvPr>
            <p:custDataLst>
              <p:tags r:id="rId8"/>
            </p:custDataLst>
          </p:nvPr>
        </p:nvSpPr>
        <p:spPr>
          <a:xfrm>
            <a:off x="4647565" y="4348480"/>
            <a:ext cx="1043940" cy="81407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dk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9"/>
            </p:custDataLst>
          </p:nvPr>
        </p:nvSpPr>
        <p:spPr>
          <a:xfrm>
            <a:off x="6096000" y="4107180"/>
            <a:ext cx="1043940" cy="81407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dk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7338695" y="3878580"/>
            <a:ext cx="3812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虽然上面那种方法有效控制了广播风暴，但也存在着很多冗余广播分组（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那些被丢弃的广播分组就是冗余的广播分组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43363" name="灯片编号占位符 3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88" name="Rectangle 159"/>
          <p:cNvSpPr/>
          <p:nvPr>
            <p:custDataLst>
              <p:tags r:id="rId5"/>
            </p:custDataLst>
          </p:nvPr>
        </p:nvSpPr>
        <p:spPr>
          <a:xfrm>
            <a:off x="443865" y="309245"/>
            <a:ext cx="10298430" cy="1053465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 anchorCtr="0"/>
          <a:p>
            <a:pPr marL="0" lvl="1"/>
            <a:r>
              <a:rPr lang="zh-CN" altLang="en-US" sz="3200" u="sng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沿着生成树的广播（</a:t>
            </a:r>
            <a:r>
              <a:rPr lang="zh-CN" sz="3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生成树（</a:t>
            </a:r>
            <a:r>
              <a:rPr lang="en-US" altLang="zh-CN" sz="3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spanning tree</a:t>
            </a:r>
            <a:r>
              <a:rPr lang="zh-CN" sz="3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）的方法</a:t>
            </a:r>
            <a:r>
              <a:rPr lang="zh-CN" altLang="en-US" sz="3200" u="sng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3200" u="sng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958465" y="3121660"/>
            <a:ext cx="5539105" cy="261493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3363595" y="224536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出发进行广播最理想的状态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3362" name="页脚占位符 2"/>
          <p:cNvSpPr txBox="1">
            <a:spLocks noGrp="1"/>
          </p:cNvSpPr>
          <p:nvPr>
            <p:custDataLst>
              <p:tags r:id="rId9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43363" name="灯片编号占位符 3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45" name="Line 3"/>
          <p:cNvSpPr/>
          <p:nvPr>
            <p:custDataLst>
              <p:tags r:id="rId5"/>
            </p:custDataLst>
          </p:nvPr>
        </p:nvSpPr>
        <p:spPr>
          <a:xfrm>
            <a:off x="4781550" y="3103880"/>
            <a:ext cx="338455" cy="678180"/>
          </a:xfrm>
          <a:prstGeom prst="line">
            <a:avLst/>
          </a:prstGeom>
          <a:ln w="571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46" name="Line 4"/>
          <p:cNvSpPr/>
          <p:nvPr>
            <p:custDataLst>
              <p:tags r:id="rId6"/>
            </p:custDataLst>
          </p:nvPr>
        </p:nvSpPr>
        <p:spPr>
          <a:xfrm>
            <a:off x="5137150" y="3803650"/>
            <a:ext cx="342900" cy="757555"/>
          </a:xfrm>
          <a:prstGeom prst="line">
            <a:avLst/>
          </a:prstGeom>
          <a:ln w="571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47" name="Line 5"/>
          <p:cNvSpPr/>
          <p:nvPr>
            <p:custDataLst>
              <p:tags r:id="rId7"/>
            </p:custDataLst>
          </p:nvPr>
        </p:nvSpPr>
        <p:spPr>
          <a:xfrm flipH="1">
            <a:off x="4364355" y="3876675"/>
            <a:ext cx="601980" cy="19367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48" name="Line 6"/>
          <p:cNvSpPr/>
          <p:nvPr>
            <p:custDataLst>
              <p:tags r:id="rId8"/>
            </p:custDataLst>
          </p:nvPr>
        </p:nvSpPr>
        <p:spPr>
          <a:xfrm flipH="1">
            <a:off x="3308350" y="4149725"/>
            <a:ext cx="735330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49" name="Line 7"/>
          <p:cNvSpPr/>
          <p:nvPr>
            <p:custDataLst>
              <p:tags r:id="rId9"/>
            </p:custDataLst>
          </p:nvPr>
        </p:nvSpPr>
        <p:spPr>
          <a:xfrm flipH="1" flipV="1">
            <a:off x="3743325" y="3336925"/>
            <a:ext cx="271780" cy="719455"/>
          </a:xfrm>
          <a:prstGeom prst="line">
            <a:avLst/>
          </a:prstGeom>
          <a:ln w="571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50" name="Line 8"/>
          <p:cNvSpPr/>
          <p:nvPr>
            <p:custDataLst>
              <p:tags r:id="rId10"/>
            </p:custDataLst>
          </p:nvPr>
        </p:nvSpPr>
        <p:spPr>
          <a:xfrm flipV="1">
            <a:off x="3914775" y="3095625"/>
            <a:ext cx="669925" cy="19367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51" name="Line 9"/>
          <p:cNvSpPr/>
          <p:nvPr>
            <p:custDataLst>
              <p:tags r:id="rId11"/>
            </p:custDataLst>
          </p:nvPr>
        </p:nvSpPr>
        <p:spPr>
          <a:xfrm>
            <a:off x="4267200" y="2640330"/>
            <a:ext cx="443230" cy="409575"/>
          </a:xfrm>
          <a:prstGeom prst="line">
            <a:avLst/>
          </a:prstGeom>
          <a:ln w="571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514" name="Oval 11"/>
          <p:cNvSpPr/>
          <p:nvPr>
            <p:custDataLst>
              <p:tags r:id="rId12"/>
            </p:custDataLst>
          </p:nvPr>
        </p:nvSpPr>
        <p:spPr>
          <a:xfrm>
            <a:off x="3820160" y="255905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515" name="Line 12"/>
          <p:cNvSpPr/>
          <p:nvPr>
            <p:custDataLst>
              <p:tags r:id="rId13"/>
            </p:custDataLst>
          </p:nvPr>
        </p:nvSpPr>
        <p:spPr>
          <a:xfrm>
            <a:off x="3820160" y="25482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516" name="Line 13"/>
          <p:cNvSpPr/>
          <p:nvPr>
            <p:custDataLst>
              <p:tags r:id="rId14"/>
            </p:custDataLst>
          </p:nvPr>
        </p:nvSpPr>
        <p:spPr>
          <a:xfrm>
            <a:off x="4316730" y="25482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517" name="Rectangle 14"/>
          <p:cNvSpPr/>
          <p:nvPr>
            <p:custDataLst>
              <p:tags r:id="rId15"/>
            </p:custDataLst>
          </p:nvPr>
        </p:nvSpPr>
        <p:spPr>
          <a:xfrm>
            <a:off x="3820160" y="254825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518" name="Oval 15"/>
          <p:cNvSpPr/>
          <p:nvPr>
            <p:custDataLst>
              <p:tags r:id="rId16"/>
            </p:custDataLst>
          </p:nvPr>
        </p:nvSpPr>
        <p:spPr>
          <a:xfrm>
            <a:off x="3815080" y="245427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520" name="Rectangle 17"/>
          <p:cNvSpPr/>
          <p:nvPr>
            <p:custDataLst>
              <p:tags r:id="rId17"/>
            </p:custDataLst>
          </p:nvPr>
        </p:nvSpPr>
        <p:spPr>
          <a:xfrm>
            <a:off x="3941445" y="2475230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521" name="Text Box 18"/>
          <p:cNvSpPr txBox="1"/>
          <p:nvPr>
            <p:custDataLst>
              <p:tags r:id="rId18"/>
            </p:custDataLst>
          </p:nvPr>
        </p:nvSpPr>
        <p:spPr>
          <a:xfrm>
            <a:off x="3898265" y="2425700"/>
            <a:ext cx="32448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506" name="Oval 20"/>
          <p:cNvSpPr/>
          <p:nvPr>
            <p:custDataLst>
              <p:tags r:id="rId19"/>
            </p:custDataLst>
          </p:nvPr>
        </p:nvSpPr>
        <p:spPr>
          <a:xfrm>
            <a:off x="4531360" y="306705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507" name="Line 21"/>
          <p:cNvSpPr/>
          <p:nvPr>
            <p:custDataLst>
              <p:tags r:id="rId20"/>
            </p:custDataLst>
          </p:nvPr>
        </p:nvSpPr>
        <p:spPr>
          <a:xfrm>
            <a:off x="4531360" y="30562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508" name="Line 22"/>
          <p:cNvSpPr/>
          <p:nvPr>
            <p:custDataLst>
              <p:tags r:id="rId21"/>
            </p:custDataLst>
          </p:nvPr>
        </p:nvSpPr>
        <p:spPr>
          <a:xfrm>
            <a:off x="5027930" y="30562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509" name="Rectangle 23"/>
          <p:cNvSpPr/>
          <p:nvPr>
            <p:custDataLst>
              <p:tags r:id="rId22"/>
            </p:custDataLst>
          </p:nvPr>
        </p:nvSpPr>
        <p:spPr>
          <a:xfrm>
            <a:off x="4531360" y="305625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510" name="Oval 24"/>
          <p:cNvSpPr/>
          <p:nvPr>
            <p:custDataLst>
              <p:tags r:id="rId23"/>
            </p:custDataLst>
          </p:nvPr>
        </p:nvSpPr>
        <p:spPr>
          <a:xfrm>
            <a:off x="4526280" y="296227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512" name="Rectangle 26"/>
          <p:cNvSpPr/>
          <p:nvPr>
            <p:custDataLst>
              <p:tags r:id="rId24"/>
            </p:custDataLst>
          </p:nvPr>
        </p:nvSpPr>
        <p:spPr>
          <a:xfrm>
            <a:off x="4652645" y="2983230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513" name="Text Box 27"/>
          <p:cNvSpPr txBox="1"/>
          <p:nvPr>
            <p:custDataLst>
              <p:tags r:id="rId25"/>
            </p:custDataLst>
          </p:nvPr>
        </p:nvSpPr>
        <p:spPr>
          <a:xfrm>
            <a:off x="4610735" y="2933700"/>
            <a:ext cx="32004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98" name="Oval 29"/>
          <p:cNvSpPr/>
          <p:nvPr>
            <p:custDataLst>
              <p:tags r:id="rId26"/>
            </p:custDataLst>
          </p:nvPr>
        </p:nvSpPr>
        <p:spPr>
          <a:xfrm>
            <a:off x="5283835" y="457517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99" name="Line 30"/>
          <p:cNvSpPr/>
          <p:nvPr>
            <p:custDataLst>
              <p:tags r:id="rId27"/>
            </p:custDataLst>
          </p:nvPr>
        </p:nvSpPr>
        <p:spPr>
          <a:xfrm>
            <a:off x="5283835" y="45643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500" name="Line 31"/>
          <p:cNvSpPr/>
          <p:nvPr>
            <p:custDataLst>
              <p:tags r:id="rId28"/>
            </p:custDataLst>
          </p:nvPr>
        </p:nvSpPr>
        <p:spPr>
          <a:xfrm>
            <a:off x="5780405" y="45643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501" name="Rectangle 32"/>
          <p:cNvSpPr/>
          <p:nvPr>
            <p:custDataLst>
              <p:tags r:id="rId29"/>
            </p:custDataLst>
          </p:nvPr>
        </p:nvSpPr>
        <p:spPr>
          <a:xfrm>
            <a:off x="5283835" y="456438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502" name="Oval 33"/>
          <p:cNvSpPr/>
          <p:nvPr>
            <p:custDataLst>
              <p:tags r:id="rId30"/>
            </p:custDataLst>
          </p:nvPr>
        </p:nvSpPr>
        <p:spPr>
          <a:xfrm>
            <a:off x="5278755" y="447040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504" name="Rectangle 35"/>
          <p:cNvSpPr/>
          <p:nvPr>
            <p:custDataLst>
              <p:tags r:id="rId31"/>
            </p:custDataLst>
          </p:nvPr>
        </p:nvSpPr>
        <p:spPr>
          <a:xfrm>
            <a:off x="5405120" y="4491355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505" name="Text Box 36"/>
          <p:cNvSpPr txBox="1"/>
          <p:nvPr>
            <p:custDataLst>
              <p:tags r:id="rId32"/>
            </p:custDataLst>
          </p:nvPr>
        </p:nvSpPr>
        <p:spPr>
          <a:xfrm>
            <a:off x="5349558" y="4441825"/>
            <a:ext cx="34417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90" name="Oval 38"/>
          <p:cNvSpPr/>
          <p:nvPr>
            <p:custDataLst>
              <p:tags r:id="rId33"/>
            </p:custDataLst>
          </p:nvPr>
        </p:nvSpPr>
        <p:spPr>
          <a:xfrm>
            <a:off x="4947285" y="384810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91" name="Line 39"/>
          <p:cNvSpPr/>
          <p:nvPr>
            <p:custDataLst>
              <p:tags r:id="rId34"/>
            </p:custDataLst>
          </p:nvPr>
        </p:nvSpPr>
        <p:spPr>
          <a:xfrm>
            <a:off x="4947285" y="38373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92" name="Line 40"/>
          <p:cNvSpPr/>
          <p:nvPr>
            <p:custDataLst>
              <p:tags r:id="rId35"/>
            </p:custDataLst>
          </p:nvPr>
        </p:nvSpPr>
        <p:spPr>
          <a:xfrm>
            <a:off x="5443855" y="38373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93" name="Rectangle 41"/>
          <p:cNvSpPr/>
          <p:nvPr>
            <p:custDataLst>
              <p:tags r:id="rId36"/>
            </p:custDataLst>
          </p:nvPr>
        </p:nvSpPr>
        <p:spPr>
          <a:xfrm>
            <a:off x="4947285" y="383730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94" name="Oval 42"/>
          <p:cNvSpPr/>
          <p:nvPr>
            <p:custDataLst>
              <p:tags r:id="rId37"/>
            </p:custDataLst>
          </p:nvPr>
        </p:nvSpPr>
        <p:spPr>
          <a:xfrm>
            <a:off x="4942205" y="37433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96" name="Rectangle 44"/>
          <p:cNvSpPr/>
          <p:nvPr>
            <p:custDataLst>
              <p:tags r:id="rId38"/>
            </p:custDataLst>
          </p:nvPr>
        </p:nvSpPr>
        <p:spPr>
          <a:xfrm>
            <a:off x="5068570" y="3764280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97" name="Text Box 45"/>
          <p:cNvSpPr txBox="1"/>
          <p:nvPr>
            <p:custDataLst>
              <p:tags r:id="rId39"/>
            </p:custDataLst>
          </p:nvPr>
        </p:nvSpPr>
        <p:spPr>
          <a:xfrm>
            <a:off x="5020945" y="3714750"/>
            <a:ext cx="33147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82" name="Oval 47"/>
          <p:cNvSpPr/>
          <p:nvPr>
            <p:custDataLst>
              <p:tags r:id="rId40"/>
            </p:custDataLst>
          </p:nvPr>
        </p:nvSpPr>
        <p:spPr>
          <a:xfrm>
            <a:off x="3896360" y="411035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83" name="Line 48"/>
          <p:cNvSpPr/>
          <p:nvPr>
            <p:custDataLst>
              <p:tags r:id="rId41"/>
            </p:custDataLst>
          </p:nvPr>
        </p:nvSpPr>
        <p:spPr>
          <a:xfrm>
            <a:off x="3896360" y="409956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84" name="Line 49"/>
          <p:cNvSpPr/>
          <p:nvPr>
            <p:custDataLst>
              <p:tags r:id="rId42"/>
            </p:custDataLst>
          </p:nvPr>
        </p:nvSpPr>
        <p:spPr>
          <a:xfrm>
            <a:off x="4392930" y="409956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85" name="Rectangle 50"/>
          <p:cNvSpPr/>
          <p:nvPr>
            <p:custDataLst>
              <p:tags r:id="rId43"/>
            </p:custDataLst>
          </p:nvPr>
        </p:nvSpPr>
        <p:spPr>
          <a:xfrm>
            <a:off x="3896360" y="409956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86" name="Oval 51"/>
          <p:cNvSpPr/>
          <p:nvPr>
            <p:custDataLst>
              <p:tags r:id="rId44"/>
            </p:custDataLst>
          </p:nvPr>
        </p:nvSpPr>
        <p:spPr>
          <a:xfrm>
            <a:off x="3891280" y="400558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88" name="Rectangle 53"/>
          <p:cNvSpPr/>
          <p:nvPr>
            <p:custDataLst>
              <p:tags r:id="rId45"/>
            </p:custDataLst>
          </p:nvPr>
        </p:nvSpPr>
        <p:spPr>
          <a:xfrm>
            <a:off x="4017645" y="4026535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89" name="Text Box 54"/>
          <p:cNvSpPr txBox="1"/>
          <p:nvPr>
            <p:custDataLst>
              <p:tags r:id="rId46"/>
            </p:custDataLst>
          </p:nvPr>
        </p:nvSpPr>
        <p:spPr>
          <a:xfrm>
            <a:off x="3975418" y="3977005"/>
            <a:ext cx="31940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57" name="Line 55"/>
          <p:cNvSpPr/>
          <p:nvPr>
            <p:custDataLst>
              <p:tags r:id="rId47"/>
            </p:custDataLst>
          </p:nvPr>
        </p:nvSpPr>
        <p:spPr>
          <a:xfrm flipH="1">
            <a:off x="3298825" y="2701925"/>
            <a:ext cx="675005" cy="1386205"/>
          </a:xfrm>
          <a:prstGeom prst="line">
            <a:avLst/>
          </a:prstGeom>
          <a:ln w="571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74" name="Oval 57"/>
          <p:cNvSpPr/>
          <p:nvPr>
            <p:custDataLst>
              <p:tags r:id="rId48"/>
            </p:custDataLst>
          </p:nvPr>
        </p:nvSpPr>
        <p:spPr>
          <a:xfrm>
            <a:off x="3464560" y="326072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75" name="Line 58"/>
          <p:cNvSpPr/>
          <p:nvPr>
            <p:custDataLst>
              <p:tags r:id="rId49"/>
            </p:custDataLst>
          </p:nvPr>
        </p:nvSpPr>
        <p:spPr>
          <a:xfrm>
            <a:off x="3464560" y="324993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76" name="Line 59"/>
          <p:cNvSpPr/>
          <p:nvPr>
            <p:custDataLst>
              <p:tags r:id="rId50"/>
            </p:custDataLst>
          </p:nvPr>
        </p:nvSpPr>
        <p:spPr>
          <a:xfrm>
            <a:off x="3961130" y="324993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77" name="Rectangle 60"/>
          <p:cNvSpPr/>
          <p:nvPr>
            <p:custDataLst>
              <p:tags r:id="rId51"/>
            </p:custDataLst>
          </p:nvPr>
        </p:nvSpPr>
        <p:spPr>
          <a:xfrm>
            <a:off x="3464560" y="324993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78" name="Oval 61"/>
          <p:cNvSpPr/>
          <p:nvPr>
            <p:custDataLst>
              <p:tags r:id="rId52"/>
            </p:custDataLst>
          </p:nvPr>
        </p:nvSpPr>
        <p:spPr>
          <a:xfrm>
            <a:off x="3459480" y="315595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80" name="Rectangle 63"/>
          <p:cNvSpPr/>
          <p:nvPr>
            <p:custDataLst>
              <p:tags r:id="rId53"/>
            </p:custDataLst>
          </p:nvPr>
        </p:nvSpPr>
        <p:spPr>
          <a:xfrm>
            <a:off x="3586480" y="3176905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81" name="Text Box 64"/>
          <p:cNvSpPr txBox="1"/>
          <p:nvPr>
            <p:custDataLst>
              <p:tags r:id="rId54"/>
            </p:custDataLst>
          </p:nvPr>
        </p:nvSpPr>
        <p:spPr>
          <a:xfrm>
            <a:off x="3554095" y="3127375"/>
            <a:ext cx="29908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66" name="Oval 66"/>
          <p:cNvSpPr/>
          <p:nvPr>
            <p:custDataLst>
              <p:tags r:id="rId55"/>
            </p:custDataLst>
          </p:nvPr>
        </p:nvSpPr>
        <p:spPr>
          <a:xfrm>
            <a:off x="2934335" y="411670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67" name="Line 67"/>
          <p:cNvSpPr/>
          <p:nvPr>
            <p:custDataLst>
              <p:tags r:id="rId56"/>
            </p:custDataLst>
          </p:nvPr>
        </p:nvSpPr>
        <p:spPr>
          <a:xfrm>
            <a:off x="2934335" y="410591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68" name="Line 68"/>
          <p:cNvSpPr/>
          <p:nvPr>
            <p:custDataLst>
              <p:tags r:id="rId57"/>
            </p:custDataLst>
          </p:nvPr>
        </p:nvSpPr>
        <p:spPr>
          <a:xfrm>
            <a:off x="3430905" y="410591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69" name="Rectangle 69"/>
          <p:cNvSpPr/>
          <p:nvPr>
            <p:custDataLst>
              <p:tags r:id="rId58"/>
            </p:custDataLst>
          </p:nvPr>
        </p:nvSpPr>
        <p:spPr>
          <a:xfrm>
            <a:off x="2934335" y="410591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70" name="Oval 70"/>
          <p:cNvSpPr/>
          <p:nvPr>
            <p:custDataLst>
              <p:tags r:id="rId59"/>
            </p:custDataLst>
          </p:nvPr>
        </p:nvSpPr>
        <p:spPr>
          <a:xfrm>
            <a:off x="2929255" y="401193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72" name="Rectangle 72"/>
          <p:cNvSpPr/>
          <p:nvPr>
            <p:custDataLst>
              <p:tags r:id="rId60"/>
            </p:custDataLst>
          </p:nvPr>
        </p:nvSpPr>
        <p:spPr>
          <a:xfrm>
            <a:off x="3056255" y="4032885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73" name="Text Box 73"/>
          <p:cNvSpPr txBox="1"/>
          <p:nvPr>
            <p:custDataLst>
              <p:tags r:id="rId61"/>
            </p:custDataLst>
          </p:nvPr>
        </p:nvSpPr>
        <p:spPr>
          <a:xfrm>
            <a:off x="3015933" y="3983355"/>
            <a:ext cx="31496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60" name="Line 74"/>
          <p:cNvSpPr/>
          <p:nvPr>
            <p:custDataLst>
              <p:tags r:id="rId62"/>
            </p:custDataLst>
          </p:nvPr>
        </p:nvSpPr>
        <p:spPr>
          <a:xfrm flipH="1">
            <a:off x="3689350" y="2720975"/>
            <a:ext cx="160655" cy="37338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3461" name="Line 75"/>
          <p:cNvSpPr/>
          <p:nvPr>
            <p:custDataLst>
              <p:tags r:id="rId63"/>
            </p:custDataLst>
          </p:nvPr>
        </p:nvSpPr>
        <p:spPr>
          <a:xfrm flipH="1">
            <a:off x="3308350" y="3495675"/>
            <a:ext cx="160655" cy="37338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3462" name="Line 76"/>
          <p:cNvSpPr/>
          <p:nvPr>
            <p:custDataLst>
              <p:tags r:id="rId64"/>
            </p:custDataLst>
          </p:nvPr>
        </p:nvSpPr>
        <p:spPr>
          <a:xfrm>
            <a:off x="4358005" y="2609850"/>
            <a:ext cx="284480" cy="2921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3463" name="Line 77"/>
          <p:cNvSpPr/>
          <p:nvPr>
            <p:custDataLst>
              <p:tags r:id="rId65"/>
            </p:custDataLst>
          </p:nvPr>
        </p:nvSpPr>
        <p:spPr>
          <a:xfrm>
            <a:off x="4935855" y="3234055"/>
            <a:ext cx="225425" cy="44132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3464" name="Line 78"/>
          <p:cNvSpPr/>
          <p:nvPr>
            <p:custDataLst>
              <p:tags r:id="rId66"/>
            </p:custDataLst>
          </p:nvPr>
        </p:nvSpPr>
        <p:spPr>
          <a:xfrm>
            <a:off x="5335905" y="4040505"/>
            <a:ext cx="177800" cy="35433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3465" name="Line 79"/>
          <p:cNvSpPr/>
          <p:nvPr>
            <p:custDataLst>
              <p:tags r:id="rId67"/>
            </p:custDataLst>
          </p:nvPr>
        </p:nvSpPr>
        <p:spPr>
          <a:xfrm>
            <a:off x="3888105" y="3476625"/>
            <a:ext cx="173355" cy="42100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3365" name="Line 80"/>
          <p:cNvSpPr/>
          <p:nvPr>
            <p:custDataLst>
              <p:tags r:id="rId68"/>
            </p:custDataLst>
          </p:nvPr>
        </p:nvSpPr>
        <p:spPr>
          <a:xfrm>
            <a:off x="8515350" y="3122613"/>
            <a:ext cx="338138" cy="677862"/>
          </a:xfrm>
          <a:prstGeom prst="line">
            <a:avLst/>
          </a:prstGeom>
          <a:ln w="571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366" name="Line 81"/>
          <p:cNvSpPr/>
          <p:nvPr>
            <p:custDataLst>
              <p:tags r:id="rId69"/>
            </p:custDataLst>
          </p:nvPr>
        </p:nvSpPr>
        <p:spPr>
          <a:xfrm>
            <a:off x="8870950" y="3822700"/>
            <a:ext cx="342900" cy="757238"/>
          </a:xfrm>
          <a:prstGeom prst="line">
            <a:avLst/>
          </a:prstGeom>
          <a:ln w="571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367" name="Line 82"/>
          <p:cNvSpPr/>
          <p:nvPr>
            <p:custDataLst>
              <p:tags r:id="rId70"/>
            </p:custDataLst>
          </p:nvPr>
        </p:nvSpPr>
        <p:spPr>
          <a:xfrm flipH="1">
            <a:off x="8097838" y="3895725"/>
            <a:ext cx="601662" cy="19367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368" name="Line 83"/>
          <p:cNvSpPr/>
          <p:nvPr>
            <p:custDataLst>
              <p:tags r:id="rId71"/>
            </p:custDataLst>
          </p:nvPr>
        </p:nvSpPr>
        <p:spPr>
          <a:xfrm flipH="1">
            <a:off x="7042150" y="4168775"/>
            <a:ext cx="735013" cy="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369" name="Line 84"/>
          <p:cNvSpPr/>
          <p:nvPr>
            <p:custDataLst>
              <p:tags r:id="rId72"/>
            </p:custDataLst>
          </p:nvPr>
        </p:nvSpPr>
        <p:spPr>
          <a:xfrm flipH="1" flipV="1">
            <a:off x="7477125" y="3355975"/>
            <a:ext cx="271463" cy="719138"/>
          </a:xfrm>
          <a:prstGeom prst="line">
            <a:avLst/>
          </a:prstGeom>
          <a:ln w="571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370" name="Line 85"/>
          <p:cNvSpPr/>
          <p:nvPr>
            <p:custDataLst>
              <p:tags r:id="rId73"/>
            </p:custDataLst>
          </p:nvPr>
        </p:nvSpPr>
        <p:spPr>
          <a:xfrm flipV="1">
            <a:off x="7648575" y="3114675"/>
            <a:ext cx="669925" cy="19367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371" name="Line 86"/>
          <p:cNvSpPr/>
          <p:nvPr>
            <p:custDataLst>
              <p:tags r:id="rId74"/>
            </p:custDataLst>
          </p:nvPr>
        </p:nvSpPr>
        <p:spPr>
          <a:xfrm>
            <a:off x="8001000" y="2659063"/>
            <a:ext cx="442913" cy="409575"/>
          </a:xfrm>
          <a:prstGeom prst="line">
            <a:avLst/>
          </a:prstGeom>
          <a:ln w="571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37" name="Oval 88"/>
          <p:cNvSpPr/>
          <p:nvPr>
            <p:custDataLst>
              <p:tags r:id="rId75"/>
            </p:custDataLst>
          </p:nvPr>
        </p:nvSpPr>
        <p:spPr>
          <a:xfrm>
            <a:off x="7553325" y="257810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38" name="Line 89"/>
          <p:cNvSpPr/>
          <p:nvPr>
            <p:custDataLst>
              <p:tags r:id="rId76"/>
            </p:custDataLst>
          </p:nvPr>
        </p:nvSpPr>
        <p:spPr>
          <a:xfrm>
            <a:off x="7553325" y="25673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39" name="Line 90"/>
          <p:cNvSpPr/>
          <p:nvPr>
            <p:custDataLst>
              <p:tags r:id="rId77"/>
            </p:custDataLst>
          </p:nvPr>
        </p:nvSpPr>
        <p:spPr>
          <a:xfrm>
            <a:off x="8050530" y="25673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40" name="Rectangle 91"/>
          <p:cNvSpPr/>
          <p:nvPr>
            <p:custDataLst>
              <p:tags r:id="rId78"/>
            </p:custDataLst>
          </p:nvPr>
        </p:nvSpPr>
        <p:spPr>
          <a:xfrm>
            <a:off x="7553325" y="256730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41" name="Oval 92"/>
          <p:cNvSpPr/>
          <p:nvPr>
            <p:custDataLst>
              <p:tags r:id="rId79"/>
            </p:custDataLst>
          </p:nvPr>
        </p:nvSpPr>
        <p:spPr>
          <a:xfrm>
            <a:off x="7548880" y="24733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43" name="Rectangle 94"/>
          <p:cNvSpPr/>
          <p:nvPr>
            <p:custDataLst>
              <p:tags r:id="rId80"/>
            </p:custDataLst>
          </p:nvPr>
        </p:nvSpPr>
        <p:spPr>
          <a:xfrm>
            <a:off x="7675245" y="2494280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44" name="Text Box 95"/>
          <p:cNvSpPr txBox="1"/>
          <p:nvPr>
            <p:custDataLst>
              <p:tags r:id="rId81"/>
            </p:custDataLst>
          </p:nvPr>
        </p:nvSpPr>
        <p:spPr>
          <a:xfrm>
            <a:off x="7632065" y="2444750"/>
            <a:ext cx="32448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29" name="Oval 97"/>
          <p:cNvSpPr/>
          <p:nvPr>
            <p:custDataLst>
              <p:tags r:id="rId82"/>
            </p:custDataLst>
          </p:nvPr>
        </p:nvSpPr>
        <p:spPr>
          <a:xfrm>
            <a:off x="8264525" y="308610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30" name="Line 98"/>
          <p:cNvSpPr/>
          <p:nvPr>
            <p:custDataLst>
              <p:tags r:id="rId83"/>
            </p:custDataLst>
          </p:nvPr>
        </p:nvSpPr>
        <p:spPr>
          <a:xfrm>
            <a:off x="8264525" y="30753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31" name="Line 99"/>
          <p:cNvSpPr/>
          <p:nvPr>
            <p:custDataLst>
              <p:tags r:id="rId84"/>
            </p:custDataLst>
          </p:nvPr>
        </p:nvSpPr>
        <p:spPr>
          <a:xfrm>
            <a:off x="8761730" y="307530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32" name="Rectangle 100"/>
          <p:cNvSpPr/>
          <p:nvPr>
            <p:custDataLst>
              <p:tags r:id="rId85"/>
            </p:custDataLst>
          </p:nvPr>
        </p:nvSpPr>
        <p:spPr>
          <a:xfrm>
            <a:off x="8264525" y="307530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33" name="Oval 101"/>
          <p:cNvSpPr/>
          <p:nvPr>
            <p:custDataLst>
              <p:tags r:id="rId86"/>
            </p:custDataLst>
          </p:nvPr>
        </p:nvSpPr>
        <p:spPr>
          <a:xfrm>
            <a:off x="8260080" y="298132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35" name="Rectangle 103"/>
          <p:cNvSpPr/>
          <p:nvPr>
            <p:custDataLst>
              <p:tags r:id="rId87"/>
            </p:custDataLst>
          </p:nvPr>
        </p:nvSpPr>
        <p:spPr>
          <a:xfrm>
            <a:off x="8386445" y="3002280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36" name="Text Box 104"/>
          <p:cNvSpPr txBox="1"/>
          <p:nvPr>
            <p:custDataLst>
              <p:tags r:id="rId88"/>
            </p:custDataLst>
          </p:nvPr>
        </p:nvSpPr>
        <p:spPr>
          <a:xfrm>
            <a:off x="8344535" y="2952750"/>
            <a:ext cx="32004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21" name="Oval 106"/>
          <p:cNvSpPr/>
          <p:nvPr>
            <p:custDataLst>
              <p:tags r:id="rId89"/>
            </p:custDataLst>
          </p:nvPr>
        </p:nvSpPr>
        <p:spPr>
          <a:xfrm>
            <a:off x="9017000" y="459422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22" name="Line 107"/>
          <p:cNvSpPr/>
          <p:nvPr>
            <p:custDataLst>
              <p:tags r:id="rId90"/>
            </p:custDataLst>
          </p:nvPr>
        </p:nvSpPr>
        <p:spPr>
          <a:xfrm>
            <a:off x="9017000" y="458343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23" name="Line 108"/>
          <p:cNvSpPr/>
          <p:nvPr>
            <p:custDataLst>
              <p:tags r:id="rId91"/>
            </p:custDataLst>
          </p:nvPr>
        </p:nvSpPr>
        <p:spPr>
          <a:xfrm>
            <a:off x="9514205" y="458343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24" name="Rectangle 109"/>
          <p:cNvSpPr/>
          <p:nvPr>
            <p:custDataLst>
              <p:tags r:id="rId92"/>
            </p:custDataLst>
          </p:nvPr>
        </p:nvSpPr>
        <p:spPr>
          <a:xfrm>
            <a:off x="9017000" y="458343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25" name="Oval 110"/>
          <p:cNvSpPr/>
          <p:nvPr>
            <p:custDataLst>
              <p:tags r:id="rId93"/>
            </p:custDataLst>
          </p:nvPr>
        </p:nvSpPr>
        <p:spPr>
          <a:xfrm>
            <a:off x="9012555" y="448945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27" name="Rectangle 112"/>
          <p:cNvSpPr/>
          <p:nvPr>
            <p:custDataLst>
              <p:tags r:id="rId94"/>
            </p:custDataLst>
          </p:nvPr>
        </p:nvSpPr>
        <p:spPr>
          <a:xfrm>
            <a:off x="9138920" y="4510405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28" name="Text Box 113"/>
          <p:cNvSpPr txBox="1"/>
          <p:nvPr>
            <p:custDataLst>
              <p:tags r:id="rId95"/>
            </p:custDataLst>
          </p:nvPr>
        </p:nvSpPr>
        <p:spPr>
          <a:xfrm>
            <a:off x="9083358" y="4460875"/>
            <a:ext cx="34417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13" name="Oval 115"/>
          <p:cNvSpPr/>
          <p:nvPr>
            <p:custDataLst>
              <p:tags r:id="rId96"/>
            </p:custDataLst>
          </p:nvPr>
        </p:nvSpPr>
        <p:spPr>
          <a:xfrm>
            <a:off x="8680450" y="3867150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14" name="Line 116"/>
          <p:cNvSpPr/>
          <p:nvPr>
            <p:custDataLst>
              <p:tags r:id="rId97"/>
            </p:custDataLst>
          </p:nvPr>
        </p:nvSpPr>
        <p:spPr>
          <a:xfrm>
            <a:off x="8680450" y="38563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15" name="Line 117"/>
          <p:cNvSpPr/>
          <p:nvPr>
            <p:custDataLst>
              <p:tags r:id="rId98"/>
            </p:custDataLst>
          </p:nvPr>
        </p:nvSpPr>
        <p:spPr>
          <a:xfrm>
            <a:off x="9177655" y="385635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16" name="Rectangle 118"/>
          <p:cNvSpPr/>
          <p:nvPr>
            <p:custDataLst>
              <p:tags r:id="rId99"/>
            </p:custDataLst>
          </p:nvPr>
        </p:nvSpPr>
        <p:spPr>
          <a:xfrm>
            <a:off x="8680450" y="385635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17" name="Oval 119"/>
          <p:cNvSpPr/>
          <p:nvPr>
            <p:custDataLst>
              <p:tags r:id="rId100"/>
            </p:custDataLst>
          </p:nvPr>
        </p:nvSpPr>
        <p:spPr>
          <a:xfrm>
            <a:off x="8676005" y="3762375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19" name="Rectangle 121"/>
          <p:cNvSpPr/>
          <p:nvPr>
            <p:custDataLst>
              <p:tags r:id="rId101"/>
            </p:custDataLst>
          </p:nvPr>
        </p:nvSpPr>
        <p:spPr>
          <a:xfrm>
            <a:off x="8802370" y="3783330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20" name="Text Box 122"/>
          <p:cNvSpPr txBox="1"/>
          <p:nvPr>
            <p:custDataLst>
              <p:tags r:id="rId102"/>
            </p:custDataLst>
          </p:nvPr>
        </p:nvSpPr>
        <p:spPr>
          <a:xfrm>
            <a:off x="8754745" y="3733800"/>
            <a:ext cx="33147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05" name="Oval 124"/>
          <p:cNvSpPr/>
          <p:nvPr>
            <p:custDataLst>
              <p:tags r:id="rId103"/>
            </p:custDataLst>
          </p:nvPr>
        </p:nvSpPr>
        <p:spPr>
          <a:xfrm>
            <a:off x="7629525" y="412940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06" name="Line 125"/>
          <p:cNvSpPr/>
          <p:nvPr>
            <p:custDataLst>
              <p:tags r:id="rId104"/>
            </p:custDataLst>
          </p:nvPr>
        </p:nvSpPr>
        <p:spPr>
          <a:xfrm>
            <a:off x="7629525" y="411797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07" name="Line 126"/>
          <p:cNvSpPr/>
          <p:nvPr>
            <p:custDataLst>
              <p:tags r:id="rId105"/>
            </p:custDataLst>
          </p:nvPr>
        </p:nvSpPr>
        <p:spPr>
          <a:xfrm>
            <a:off x="8126730" y="411797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08" name="Rectangle 127"/>
          <p:cNvSpPr/>
          <p:nvPr>
            <p:custDataLst>
              <p:tags r:id="rId106"/>
            </p:custDataLst>
          </p:nvPr>
        </p:nvSpPr>
        <p:spPr>
          <a:xfrm>
            <a:off x="7629525" y="411797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09" name="Oval 128"/>
          <p:cNvSpPr/>
          <p:nvPr>
            <p:custDataLst>
              <p:tags r:id="rId107"/>
            </p:custDataLst>
          </p:nvPr>
        </p:nvSpPr>
        <p:spPr>
          <a:xfrm>
            <a:off x="7625080" y="402463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11" name="Rectangle 130"/>
          <p:cNvSpPr/>
          <p:nvPr>
            <p:custDataLst>
              <p:tags r:id="rId108"/>
            </p:custDataLst>
          </p:nvPr>
        </p:nvSpPr>
        <p:spPr>
          <a:xfrm>
            <a:off x="7751445" y="4045585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12" name="Text Box 131"/>
          <p:cNvSpPr txBox="1"/>
          <p:nvPr>
            <p:custDataLst>
              <p:tags r:id="rId109"/>
            </p:custDataLst>
          </p:nvPr>
        </p:nvSpPr>
        <p:spPr>
          <a:xfrm>
            <a:off x="7709218" y="3996055"/>
            <a:ext cx="31940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77" name="Line 132"/>
          <p:cNvSpPr/>
          <p:nvPr>
            <p:custDataLst>
              <p:tags r:id="rId110"/>
            </p:custDataLst>
          </p:nvPr>
        </p:nvSpPr>
        <p:spPr>
          <a:xfrm flipH="1">
            <a:off x="7032625" y="2720975"/>
            <a:ext cx="674688" cy="1385888"/>
          </a:xfrm>
          <a:prstGeom prst="line">
            <a:avLst/>
          </a:prstGeom>
          <a:ln w="5715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397" name="Oval 134"/>
          <p:cNvSpPr/>
          <p:nvPr>
            <p:custDataLst>
              <p:tags r:id="rId111"/>
            </p:custDataLst>
          </p:nvPr>
        </p:nvSpPr>
        <p:spPr>
          <a:xfrm>
            <a:off x="7197725" y="327977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98" name="Line 135"/>
          <p:cNvSpPr/>
          <p:nvPr>
            <p:custDataLst>
              <p:tags r:id="rId112"/>
            </p:custDataLst>
          </p:nvPr>
        </p:nvSpPr>
        <p:spPr>
          <a:xfrm>
            <a:off x="7197725" y="32689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399" name="Line 136"/>
          <p:cNvSpPr/>
          <p:nvPr>
            <p:custDataLst>
              <p:tags r:id="rId113"/>
            </p:custDataLst>
          </p:nvPr>
        </p:nvSpPr>
        <p:spPr>
          <a:xfrm>
            <a:off x="7694930" y="3268980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400" name="Rectangle 137"/>
          <p:cNvSpPr/>
          <p:nvPr>
            <p:custDataLst>
              <p:tags r:id="rId114"/>
            </p:custDataLst>
          </p:nvPr>
        </p:nvSpPr>
        <p:spPr>
          <a:xfrm>
            <a:off x="7197725" y="3268980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01" name="Oval 138"/>
          <p:cNvSpPr/>
          <p:nvPr>
            <p:custDataLst>
              <p:tags r:id="rId115"/>
            </p:custDataLst>
          </p:nvPr>
        </p:nvSpPr>
        <p:spPr>
          <a:xfrm>
            <a:off x="7193280" y="317500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03" name="Rectangle 140"/>
          <p:cNvSpPr/>
          <p:nvPr>
            <p:custDataLst>
              <p:tags r:id="rId116"/>
            </p:custDataLst>
          </p:nvPr>
        </p:nvSpPr>
        <p:spPr>
          <a:xfrm>
            <a:off x="7319645" y="3195955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04" name="Text Box 141"/>
          <p:cNvSpPr txBox="1"/>
          <p:nvPr>
            <p:custDataLst>
              <p:tags r:id="rId117"/>
            </p:custDataLst>
          </p:nvPr>
        </p:nvSpPr>
        <p:spPr>
          <a:xfrm>
            <a:off x="7287260" y="3146425"/>
            <a:ext cx="29908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89" name="Oval 143"/>
          <p:cNvSpPr/>
          <p:nvPr>
            <p:custDataLst>
              <p:tags r:id="rId118"/>
            </p:custDataLst>
          </p:nvPr>
        </p:nvSpPr>
        <p:spPr>
          <a:xfrm>
            <a:off x="6667500" y="4135755"/>
            <a:ext cx="497205" cy="12890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90" name="Line 144"/>
          <p:cNvSpPr/>
          <p:nvPr>
            <p:custDataLst>
              <p:tags r:id="rId119"/>
            </p:custDataLst>
          </p:nvPr>
        </p:nvSpPr>
        <p:spPr>
          <a:xfrm>
            <a:off x="6667500" y="41243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391" name="Line 145"/>
          <p:cNvSpPr/>
          <p:nvPr>
            <p:custDataLst>
              <p:tags r:id="rId120"/>
            </p:custDataLst>
          </p:nvPr>
        </p:nvSpPr>
        <p:spPr>
          <a:xfrm>
            <a:off x="7164705" y="4124325"/>
            <a:ext cx="0" cy="79375"/>
          </a:xfrm>
          <a:prstGeom prst="line">
            <a:avLst/>
          </a:prstGeom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392" name="Rectangle 146"/>
          <p:cNvSpPr/>
          <p:nvPr>
            <p:custDataLst>
              <p:tags r:id="rId121"/>
            </p:custDataLst>
          </p:nvPr>
        </p:nvSpPr>
        <p:spPr>
          <a:xfrm>
            <a:off x="6667500" y="4124325"/>
            <a:ext cx="492125" cy="7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none" anchor="ctr" anchorCtr="0"/>
          <a:p>
            <a:pPr algn="ctr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93" name="Oval 147"/>
          <p:cNvSpPr/>
          <p:nvPr>
            <p:custDataLst>
              <p:tags r:id="rId122"/>
            </p:custDataLst>
          </p:nvPr>
        </p:nvSpPr>
        <p:spPr>
          <a:xfrm>
            <a:off x="6663055" y="4030980"/>
            <a:ext cx="497205" cy="15113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95" name="Rectangle 149"/>
          <p:cNvSpPr/>
          <p:nvPr>
            <p:custDataLst>
              <p:tags r:id="rId123"/>
            </p:custDataLst>
          </p:nvPr>
        </p:nvSpPr>
        <p:spPr>
          <a:xfrm>
            <a:off x="6789420" y="4051935"/>
            <a:ext cx="225425" cy="20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96" name="Text Box 150"/>
          <p:cNvSpPr txBox="1"/>
          <p:nvPr>
            <p:custDataLst>
              <p:tags r:id="rId124"/>
            </p:custDataLst>
          </p:nvPr>
        </p:nvSpPr>
        <p:spPr>
          <a:xfrm>
            <a:off x="6749098" y="4002405"/>
            <a:ext cx="31496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en-US" altLang="zh-CN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80" name="Line 151"/>
          <p:cNvSpPr/>
          <p:nvPr>
            <p:custDataLst>
              <p:tags r:id="rId125"/>
            </p:custDataLst>
          </p:nvPr>
        </p:nvSpPr>
        <p:spPr>
          <a:xfrm flipH="1">
            <a:off x="7423150" y="2740025"/>
            <a:ext cx="160338" cy="373063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3381" name="Line 152"/>
          <p:cNvSpPr/>
          <p:nvPr>
            <p:custDataLst>
              <p:tags r:id="rId126"/>
            </p:custDataLst>
          </p:nvPr>
        </p:nvSpPr>
        <p:spPr>
          <a:xfrm flipH="1">
            <a:off x="7042150" y="3514725"/>
            <a:ext cx="160338" cy="373063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3382" name="Line 153"/>
          <p:cNvSpPr/>
          <p:nvPr>
            <p:custDataLst>
              <p:tags r:id="rId127"/>
            </p:custDataLst>
          </p:nvPr>
        </p:nvSpPr>
        <p:spPr>
          <a:xfrm>
            <a:off x="8091488" y="2628900"/>
            <a:ext cx="284162" cy="2921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143383" name="Line 154"/>
          <p:cNvSpPr/>
          <p:nvPr>
            <p:custDataLst>
              <p:tags r:id="rId128"/>
            </p:custDataLst>
          </p:nvPr>
        </p:nvSpPr>
        <p:spPr>
          <a:xfrm>
            <a:off x="8669338" y="3252788"/>
            <a:ext cx="225425" cy="441325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143384" name="Line 155"/>
          <p:cNvSpPr/>
          <p:nvPr>
            <p:custDataLst>
              <p:tags r:id="rId129"/>
            </p:custDataLst>
          </p:nvPr>
        </p:nvSpPr>
        <p:spPr>
          <a:xfrm>
            <a:off x="9069388" y="4059238"/>
            <a:ext cx="177800" cy="354012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3385" name="Line 156"/>
          <p:cNvSpPr/>
          <p:nvPr>
            <p:custDataLst>
              <p:tags r:id="rId130"/>
            </p:custDataLst>
          </p:nvPr>
        </p:nvSpPr>
        <p:spPr>
          <a:xfrm>
            <a:off x="7621588" y="3495675"/>
            <a:ext cx="173037" cy="420688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3386" name="Text Box 157"/>
          <p:cNvSpPr txBox="1"/>
          <p:nvPr>
            <p:custDataLst>
              <p:tags r:id="rId131"/>
            </p:custDataLst>
          </p:nvPr>
        </p:nvSpPr>
        <p:spPr>
          <a:xfrm>
            <a:off x="2735263" y="4808538"/>
            <a:ext cx="212852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(a) </a:t>
            </a:r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</a:t>
            </a:r>
            <a:r>
              <a:rPr lang="en-US" altLang="zh-CN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发起的广播</a:t>
            </a:r>
            <a:endParaRPr lang="zh-CN" altLang="en-US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3387" name="Text Box 158"/>
          <p:cNvSpPr txBox="1"/>
          <p:nvPr>
            <p:custDataLst>
              <p:tags r:id="rId132"/>
            </p:custDataLst>
          </p:nvPr>
        </p:nvSpPr>
        <p:spPr>
          <a:xfrm>
            <a:off x="6659563" y="4775200"/>
            <a:ext cx="205232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(b)</a:t>
            </a:r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</a:t>
            </a:r>
            <a:r>
              <a:rPr lang="en-US" altLang="zh-CN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发起的广播</a:t>
            </a:r>
            <a:endParaRPr lang="zh-CN" altLang="en-US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3388" name="Rectangle 159"/>
          <p:cNvSpPr/>
          <p:nvPr>
            <p:custDataLst>
              <p:tags r:id="rId133"/>
            </p:custDataLst>
          </p:nvPr>
        </p:nvSpPr>
        <p:spPr>
          <a:xfrm>
            <a:off x="498475" y="530860"/>
            <a:ext cx="9610090" cy="1053465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 anchorCtr="0"/>
          <a:p>
            <a:pPr marL="0" lvl="1"/>
            <a:r>
              <a:rPr lang="zh-CN" altLang="en-US" sz="3200" u="sng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沿着生成树的广播（</a:t>
            </a:r>
            <a:r>
              <a:rPr lang="zh-CN" sz="3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生成树（</a:t>
            </a:r>
            <a:r>
              <a:rPr lang="en-US" altLang="zh-CN" sz="3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spanning tree</a:t>
            </a:r>
            <a:r>
              <a:rPr lang="zh-CN" sz="3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）的方法</a:t>
            </a:r>
            <a:r>
              <a:rPr lang="zh-CN" altLang="en-US" sz="3200" u="sng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3200" u="sng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3362" name="页脚占位符 2"/>
          <p:cNvSpPr txBox="1">
            <a:spLocks noGrp="1"/>
          </p:cNvSpPr>
          <p:nvPr>
            <p:custDataLst>
              <p:tags r:id="rId134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3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3971" name="灯片编号占位符 4"/>
          <p:cNvSpPr txBox="1"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883900" y="6400800"/>
            <a:ext cx="901700" cy="457200"/>
          </a:xfrm>
        </p:spPr>
        <p:txBody>
          <a:bodyPr>
            <a:normAutofit lnSpcReduction="1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3973" name="Text Box 3"/>
          <p:cNvSpPr txBox="1"/>
          <p:nvPr>
            <p:custDataLst>
              <p:tags r:id="rId5"/>
            </p:custDataLst>
          </p:nvPr>
        </p:nvSpPr>
        <p:spPr>
          <a:xfrm>
            <a:off x="2665413" y="1458913"/>
            <a:ext cx="7181850" cy="47078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 </a:t>
            </a:r>
            <a:r>
              <a:rPr lang="zh-CN" altLang="en-US" sz="2000" b="1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初始化</a:t>
            </a:r>
            <a:r>
              <a:rPr lang="en-US" altLang="zh-CN" sz="2000" b="1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    N' = {u} 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   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对所有节点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 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      if v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临近 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 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          then D(v) = c(u,v) 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      else D(v) = ∞ 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 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   </a:t>
            </a:r>
            <a:r>
              <a:rPr lang="en-US" altLang="zh-CN" sz="2000" b="1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Loop</a:t>
            </a:r>
            <a:r>
              <a:rPr lang="en-US" altLang="zh-CN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    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找出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不在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N‘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中使得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D(w)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最小 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   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加入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N' 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   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对于所有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临近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并不在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N’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中，更新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D(v): 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       D(v) = min( D(v), D(w) + c(w,v) ) 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13    /*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的新费用或是到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的老费用或到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加上从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的已知最短路费用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*/ 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  </a:t>
            </a:r>
            <a:r>
              <a:rPr lang="en-US" altLang="zh-CN" sz="2000" b="1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until </a:t>
            </a:r>
            <a:r>
              <a:rPr lang="zh-CN" altLang="en-US" sz="2000" b="1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所有节点在 </a:t>
            </a:r>
            <a:r>
              <a:rPr lang="en-US" altLang="zh-CN" sz="2000" b="1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N‘</a:t>
            </a:r>
            <a:r>
              <a:rPr lang="zh-CN" altLang="en-US" sz="2000" b="1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3974" name="Freeform 4"/>
          <p:cNvSpPr/>
          <p:nvPr>
            <p:custDataLst>
              <p:tags r:id="rId6"/>
            </p:custDataLst>
          </p:nvPr>
        </p:nvSpPr>
        <p:spPr>
          <a:xfrm>
            <a:off x="2124075" y="3543300"/>
            <a:ext cx="800100" cy="2886075"/>
          </a:xfrm>
          <a:custGeom>
            <a:avLst/>
            <a:gdLst>
              <a:gd name="txL" fmla="*/ 0 w 504"/>
              <a:gd name="txT" fmla="*/ 0 h 1818"/>
              <a:gd name="txR" fmla="*/ 504 w 504"/>
              <a:gd name="txB" fmla="*/ 1818 h 1818"/>
            </a:gdLst>
            <a:ahLst/>
            <a:cxnLst>
              <a:cxn ang="0">
                <a:pos x="504" y="1596"/>
              </a:cxn>
              <a:cxn ang="0">
                <a:pos x="120" y="1602"/>
              </a:cxn>
              <a:cxn ang="0">
                <a:pos x="90" y="192"/>
              </a:cxn>
              <a:cxn ang="0">
                <a:pos x="396" y="144"/>
              </a:cxn>
            </a:cxnLst>
            <a:rect l="txL" t="txT" r="txR" b="txB"/>
            <a:pathLst>
              <a:path w="504" h="1818">
                <a:moveTo>
                  <a:pt x="504" y="1596"/>
                </a:moveTo>
                <a:cubicBezTo>
                  <a:pt x="444" y="1728"/>
                  <a:pt x="240" y="1818"/>
                  <a:pt x="120" y="1602"/>
                </a:cubicBezTo>
                <a:cubicBezTo>
                  <a:pt x="0" y="1386"/>
                  <a:pt x="48" y="444"/>
                  <a:pt x="90" y="192"/>
                </a:cubicBezTo>
                <a:cubicBezTo>
                  <a:pt x="162" y="0"/>
                  <a:pt x="294" y="84"/>
                  <a:pt x="396" y="144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 anchorCtr="0"/>
          <a:p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3970" name="页脚占位符 3"/>
          <p:cNvSpPr txBox="1">
            <a:spLocks noGrp="1"/>
          </p:cNvSpPr>
          <p:nvPr>
            <p:custDataLst>
              <p:tags r:id="rId7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3972" name="Rectangle 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154305" y="8255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Dijsktra</a:t>
            </a:r>
            <a:r>
              <a:rPr lang="zh-CN" altLang="en-US" sz="36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</a:t>
            </a:r>
            <a:endParaRPr lang="zh-CN" altLang="en-US" sz="36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10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10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10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1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01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1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17.xml><?xml version="1.0" encoding="utf-8"?>
<p:tagLst xmlns:p="http://schemas.openxmlformats.org/presentationml/2006/main">
  <p:tag name="KSO_WM_UNIT_FILL_FORE_SCHEMECOLOR_INDEX_BRIGHTNESS" val="0.6"/>
  <p:tag name="KSO_WM_UNIT_FILL_FORE_SCHEMECOLOR_INDEX" val="7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18.xml><?xml version="1.0" encoding="utf-8"?>
<p:tagLst xmlns:p="http://schemas.openxmlformats.org/presentationml/2006/main">
  <p:tag name="KSO_WM_UNIT_FILL_FORE_SCHEMECOLOR_INDEX_BRIGHTNESS" val="0.6"/>
  <p:tag name="KSO_WM_UNIT_FILL_FORE_SCHEMECOLOR_INDEX" val="7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19.xml><?xml version="1.0" encoding="utf-8"?>
<p:tagLst xmlns:p="http://schemas.openxmlformats.org/presentationml/2006/main">
  <p:tag name="KSO_WM_UNIT_FILL_FORE_SCHEMECOLOR_INDEX_BRIGHTNESS" val="0.6"/>
  <p:tag name="KSO_WM_UNIT_FILL_FORE_SCHEMECOLOR_INDEX" val="7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20.xml><?xml version="1.0" encoding="utf-8"?>
<p:tagLst xmlns:p="http://schemas.openxmlformats.org/presentationml/2006/main">
  <p:tag name="KSO_WM_UNIT_FILL_FORE_SCHEMECOLOR_INDEX_BRIGHTNESS" val="0.6"/>
  <p:tag name="KSO_WM_UNIT_FILL_FORE_SCHEMECOLOR_INDEX" val="7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21.xml><?xml version="1.0" encoding="utf-8"?>
<p:tagLst xmlns:p="http://schemas.openxmlformats.org/presentationml/2006/main">
  <p:tag name="KSO_WM_UNIT_FILL_FORE_SCHEMECOLOR_INDEX_BRIGHTNESS" val="0.6"/>
  <p:tag name="KSO_WM_UNIT_FILL_FORE_SCHEMECOLOR_INDEX" val="7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22.xml><?xml version="1.0" encoding="utf-8"?>
<p:tagLst xmlns:p="http://schemas.openxmlformats.org/presentationml/2006/main">
  <p:tag name="KSO_WM_UNIT_FILL_FORE_SCHEMECOLOR_INDEX_BRIGHTNESS" val="0.6"/>
  <p:tag name="KSO_WM_UNIT_FILL_FORE_SCHEMECOLOR_INDEX" val="7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23.xml><?xml version="1.0" encoding="utf-8"?>
<p:tagLst xmlns:p="http://schemas.openxmlformats.org/presentationml/2006/main">
  <p:tag name="KSO_WM_UNIT_FILL_FORE_SCHEMECOLOR_INDEX_BRIGHTNESS" val="0.6"/>
  <p:tag name="KSO_WM_UNIT_FILL_FORE_SCHEMECOLOR_INDEX" val="7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2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102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102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102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102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102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10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3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103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103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103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103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103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10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50.xml><?xml version="1.0" encoding="utf-8"?>
<p:tagLst xmlns:p="http://schemas.openxmlformats.org/presentationml/2006/main">
  <p:tag name="KSO_WM_UNIT_FILL_FORE_SCHEMECOLOR_INDEX_BRIGHTNESS" val="0.6"/>
  <p:tag name="KSO_WM_UNIT_FILL_FORE_SCHEMECOLOR_INDEX" val="7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51.xml><?xml version="1.0" encoding="utf-8"?>
<p:tagLst xmlns:p="http://schemas.openxmlformats.org/presentationml/2006/main">
  <p:tag name="KSO_WM_UNIT_FILL_FORE_SCHEMECOLOR_INDEX_BRIGHTNESS" val="0.6"/>
  <p:tag name="KSO_WM_UNIT_FILL_FORE_SCHEMECOLOR_INDEX" val="7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52.xml><?xml version="1.0" encoding="utf-8"?>
<p:tagLst xmlns:p="http://schemas.openxmlformats.org/presentationml/2006/main">
  <p:tag name="KSO_WM_UNIT_FILL_FORE_SCHEMECOLOR_INDEX_BRIGHTNESS" val="0.6"/>
  <p:tag name="KSO_WM_UNIT_FILL_FORE_SCHEMECOLOR_INDEX" val="7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53.xml><?xml version="1.0" encoding="utf-8"?>
<p:tagLst xmlns:p="http://schemas.openxmlformats.org/presentationml/2006/main">
  <p:tag name="KSO_WM_UNIT_FILL_FORE_SCHEMECOLOR_INDEX_BRIGHTNESS" val="0.6"/>
  <p:tag name="KSO_WM_UNIT_FILL_FORE_SCHEMECOLOR_INDEX" val="7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54.xml><?xml version="1.0" encoding="utf-8"?>
<p:tagLst xmlns:p="http://schemas.openxmlformats.org/presentationml/2006/main">
  <p:tag name="KSO_WM_UNIT_FILL_FORE_SCHEMECOLOR_INDEX_BRIGHTNESS" val="0.6"/>
  <p:tag name="KSO_WM_UNIT_FILL_FORE_SCHEMECOLOR_INDEX" val="7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5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105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105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105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105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10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10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06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7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3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7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7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7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07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07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7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8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8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8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8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08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0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8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9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09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0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9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9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02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10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1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1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0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0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1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1110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1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1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11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11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1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1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1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19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1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2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1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1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26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1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29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3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13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13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3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36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1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38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1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4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14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14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45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46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47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4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4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5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1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5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5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15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15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5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6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6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6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16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16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6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6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6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7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17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17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7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7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7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17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17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17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8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8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8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8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8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8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8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18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1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9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9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19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19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0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0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0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0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0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0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0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2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1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1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1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1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1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122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2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2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2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27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2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2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123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3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3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3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124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4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4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4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4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4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4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4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4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4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5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5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5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5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5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2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56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25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2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25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6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6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26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26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6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66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67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68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6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7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7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7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7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7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7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7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7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7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8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8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8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8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8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8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9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9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9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9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9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9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9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9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0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0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0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0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0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0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0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0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0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0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13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1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1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1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132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2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2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2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2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13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3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3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3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3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3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134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4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4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4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4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4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4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4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4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5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5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5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5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5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5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5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5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5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6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6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6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6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6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6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6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6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3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69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7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37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37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76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377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378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79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80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81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382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383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384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385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386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87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388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389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90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91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92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393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94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395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396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97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98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99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00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01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02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03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04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05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06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407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08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409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10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11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12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13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14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15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16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17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18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19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20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21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422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23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24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25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26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27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28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429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430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31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32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33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34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35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436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37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38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39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1440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41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42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443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44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45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46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47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48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49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1450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51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52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53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54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55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56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57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58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59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1460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461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62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63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64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65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66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67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468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469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1470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471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472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73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74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4"/>
  <p:tag name="KSO_WM_UNIT_TEXT_FILL_TYPE" val="1"/>
</p:tagLst>
</file>

<file path=ppt/tags/tag1475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77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47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4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4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14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8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4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5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86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8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149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49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49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49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9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49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4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9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0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0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0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0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0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0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0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0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1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14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1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1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1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1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2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2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2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2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2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2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2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3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3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3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3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3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3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3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4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4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4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4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4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4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155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5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5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5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5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5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5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5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156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6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6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6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6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6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6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6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6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7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7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7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7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7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7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80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8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8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8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5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5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8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9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9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9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9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160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0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0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0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6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05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60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60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6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0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6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1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6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13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6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1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61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61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61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1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2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6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23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62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6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6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2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2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63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3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63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3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3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4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4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4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4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64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4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4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64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4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5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65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5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5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5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5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65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5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5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5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65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6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6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6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6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6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6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66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66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6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6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67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67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7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7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7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7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7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7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67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67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8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8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8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8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68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8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8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8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8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8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69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9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9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9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9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9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7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0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08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70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1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71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1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7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71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2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2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72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2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2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2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2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2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3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3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3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73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3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3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3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3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3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7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74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4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4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74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4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4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4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4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5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5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7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75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5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5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75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5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5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6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6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6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6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76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76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76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6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6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6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7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7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7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7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7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7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7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7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7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7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7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78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8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9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93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79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96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79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9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79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0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0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8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04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80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0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80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1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81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1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1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1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1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1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181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82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2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2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2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2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18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2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18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29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3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3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83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3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35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8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37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8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3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4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84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4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4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8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46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84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84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5.xml><?xml version="1.0" encoding="utf-8"?>
<p:tagLst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5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5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8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54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85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85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60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861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862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863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864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865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866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867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868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869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70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871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872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873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874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875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876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877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78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79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883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884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885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4"/>
  <p:tag name="KSO_WM_UNIT_TEXT_FILL_TYPE" val="1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890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3"/>
  <p:tag name="KSO_WM_UNIT_LINE_FILL_TYPE" val="2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4"/>
  <p:tag name="KSO_WM_UNIT_LINE_FILL_TYPE" val="2"/>
</p:tagLst>
</file>

<file path=ppt/tags/tag1894.xml><?xml version="1.0" encoding="utf-8"?>
<p:tagLst xmlns:p="http://schemas.openxmlformats.org/presentationml/2006/main">
  <p:tag name="KSO_WM_BEAUTIFY_FLAG" val=""/>
  <p:tag name="KSO_WM_UNIT_LINE_FORE_SCHEMECOLOR_INDEX_BRIGHTNESS" val="0"/>
  <p:tag name="KSO_WM_UNIT_LINE_FORE_SCHEMECOLOR_INDEX" val="14"/>
  <p:tag name="KSO_WM_UNIT_LINE_FILL_TYPE" val="2"/>
</p:tagLst>
</file>

<file path=ppt/tags/tag1895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896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897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898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899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03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04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05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06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910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11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12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13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17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18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19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920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24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25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26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27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930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31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32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33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34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38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39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940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41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45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46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47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48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52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53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54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55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59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960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61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62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66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67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68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69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73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74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75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76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980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81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82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83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87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88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89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990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94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95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96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97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4"/>
  <p:tag name="KSO_WM_UNIT_TEXT_FILL_TYPE" val="1"/>
</p:tagLst>
</file>

<file path=ppt/tags/tag2002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4"/>
  <p:tag name="KSO_WM_UNIT_TEXT_FILL_TYPE" val="1"/>
</p:tagLst>
</file>

<file path=ppt/tags/tag20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04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200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0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00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1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0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12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201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1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01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1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1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0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20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20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2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0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2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0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29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20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3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3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3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03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3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36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0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38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203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4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04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4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4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0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46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204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04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5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5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0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54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205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05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59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60.xml><?xml version="1.0" encoding="utf-8"?>
<p:tagLst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206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6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6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6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6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6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6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6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6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7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7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7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7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7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7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7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7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7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7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8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8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8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8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8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8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8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8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9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9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9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9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9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9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9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9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0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0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0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0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0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0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0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0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0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1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1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1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1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1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1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1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1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1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2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2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2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2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2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2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2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2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3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3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3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3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3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3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36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3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3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1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5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5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5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7.xml><?xml version="1.0" encoding="utf-8"?>
<p:tagLst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2158.xml><?xml version="1.0" encoding="utf-8"?>
<p:tagLst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215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6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6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6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6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6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6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6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6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6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6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7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7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7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74.xml><?xml version="1.0" encoding="utf-8"?>
<p:tagLst xmlns:p="http://schemas.openxmlformats.org/presentationml/2006/main">
  <p:tag name="KSO_WM_UNIT_LINE_FORE_SCHEMECOLOR_INDEX_BRIGHTNESS" val="0"/>
  <p:tag name="KSO_WM_UNIT_LINE_FORE_SCHEMECOLOR_INDEX" val="8"/>
  <p:tag name="KSO_WM_UNIT_LINE_FILL_TYPE" val="2"/>
  <p:tag name="KSO_WM_UNIT_TEXT_FILL_FORE_SCHEMECOLOR_INDEX_BRIGHTNESS" val="0"/>
  <p:tag name="KSO_WM_UNIT_TEXT_FILL_FORE_SCHEMECOLOR_INDEX" val="8"/>
  <p:tag name="KSO_WM_UNIT_TEXT_FILL_TYPE" val="1"/>
</p:tagLst>
</file>

<file path=ppt/tags/tag2175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217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1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80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21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8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1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87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88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8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9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9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9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9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9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19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9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19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19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2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0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0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0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0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0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0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0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0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0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2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1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12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1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1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1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1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1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1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1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22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2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2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2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2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23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3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3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3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3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3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2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4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4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4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4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4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4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4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4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25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5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5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5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5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5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5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5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5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5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6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6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6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6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6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6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6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2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69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7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7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27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7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75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76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7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27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27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8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8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8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8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8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8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8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9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9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9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9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9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9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2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9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29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00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0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0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0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0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0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0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0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30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0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1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3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1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31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1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1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31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1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2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2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3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2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32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2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3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33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3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3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3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3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3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3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4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4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34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4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4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3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4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34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4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5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</p:tagLst>
</file>

<file path=ppt/tags/tag23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5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5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3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57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235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35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6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6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62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23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6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3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3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6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71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72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7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3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7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7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7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7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8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8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8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8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38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38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8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39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9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39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9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3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39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00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0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0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0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0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0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0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0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0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1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1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1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1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1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1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1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2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2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2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2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2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2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3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3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3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3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3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3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3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4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4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4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4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4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4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4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4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5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5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5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5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5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5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5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6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6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6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68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246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7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47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7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74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75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7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7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8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8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8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8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8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9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9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9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9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9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9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9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25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0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03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0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0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0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0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0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51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1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1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1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1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1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1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52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2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2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2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2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3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3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3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3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4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4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4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4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4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4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4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4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55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5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5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5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5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5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5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5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56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6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6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6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6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6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71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257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57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5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77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78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7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8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8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8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8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8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8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5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9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9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9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9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60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0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0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0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60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06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0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0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1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1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1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1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61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1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1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61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2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62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2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2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62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62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3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63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63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3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3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3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6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6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4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64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4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4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64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4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5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5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5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5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65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5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5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5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65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6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266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66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6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6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6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66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7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7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67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673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267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6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67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78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26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68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68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6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8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88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268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6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69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69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9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9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16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271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71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71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2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2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7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24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272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7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72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2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73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7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32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27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3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73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73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3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4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75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275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7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5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54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57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58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59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60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61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62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63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64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66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67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68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69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7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72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73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74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75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76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77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78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79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780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81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82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83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88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89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9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9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79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7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9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9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0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80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80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80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80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8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0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0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1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1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1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1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2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2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2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2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2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2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2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83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3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3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3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3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3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4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4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4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4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28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5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5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5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8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6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6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6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6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6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6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6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87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7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7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7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7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7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8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8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8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8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9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9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9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9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0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0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0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0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0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0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0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91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1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1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1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1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1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92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2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2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2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9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3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3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3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3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4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4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4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4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4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4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4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95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5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5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5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5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6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6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67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68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69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70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71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72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73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74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76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77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78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79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82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83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84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85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86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87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88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89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90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91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92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93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98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99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0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06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07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08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09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010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11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12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13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15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16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17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18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0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21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22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23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24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25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26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27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28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29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30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31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32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37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38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0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45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46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47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48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49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50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51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52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54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55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56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57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60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61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62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63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64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65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66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67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68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69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070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71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76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77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0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8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08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08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08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08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08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08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08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0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0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9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09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09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0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9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09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09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0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0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0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0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0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0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0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0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0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1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1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1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1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1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1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1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1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1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2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2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2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2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2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2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2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2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2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3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3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3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3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3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3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3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37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3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3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4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4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4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4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4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4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4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4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51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52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53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54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55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56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57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58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60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61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62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63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66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67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68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69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70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71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72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73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74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75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76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77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82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83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8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8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9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9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9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9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9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9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9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9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19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0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0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0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20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0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0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0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0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0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1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21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1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1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21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1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1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1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1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2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2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22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2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2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22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2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2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2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3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3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3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3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4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4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4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4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5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5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5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5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5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5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5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5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5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6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6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6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6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6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2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7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7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8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8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8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8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9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9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9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9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9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9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9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9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9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9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0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0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0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0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0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3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1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1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32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2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2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2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33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3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3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3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3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3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3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3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3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3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34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4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4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4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4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5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5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36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6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6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6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7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7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7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7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7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7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7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7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7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7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8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8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8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8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8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94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95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96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97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98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99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400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01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03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04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05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06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09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410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11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12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13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14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15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16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17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18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19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420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25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26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33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34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35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36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37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38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39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440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42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43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44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45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48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49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50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51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52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53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54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55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56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57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58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59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64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65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4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72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73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74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75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76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77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78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79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81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82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83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84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87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88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89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490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91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92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93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94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95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96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97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98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03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04.xml><?xml version="1.0" encoding="utf-8"?>
<p:tagLst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0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5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51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51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51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51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51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51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51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5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520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3521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35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23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352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5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5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2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2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30.xml><?xml version="1.0" encoding="utf-8"?>
<p:tagLst xmlns:p="http://schemas.openxmlformats.org/presentationml/2006/main">
  <p:tag name="KSO_WM_BEAUTIFY_FLAG" val=""/>
</p:tagLst>
</file>

<file path=ppt/tags/tag35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32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353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53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53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3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3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5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40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35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4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5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54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4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5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49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3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5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5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55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55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5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57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355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55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6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6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6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5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65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35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6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5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56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7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72.xml><?xml version="1.0" encoding="utf-8"?>
<p:tagLst xmlns:p="http://schemas.openxmlformats.org/presentationml/2006/main">
  <p:tag name="KSO_WM_BEAUTIFY_FLAG" val=""/>
</p:tagLst>
</file>

<file path=ppt/tags/tag35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75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357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5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5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8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5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83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358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5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58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8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58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9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9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92.xml><?xml version="1.0" encoding="utf-8"?>
<p:tagLst xmlns:p="http://schemas.openxmlformats.org/presentationml/2006/main">
  <p:tag name="KSO_WM_BEAUTIFY_FLAG" val=""/>
</p:tagLst>
</file>

<file path=ppt/tags/tag35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9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59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5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9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59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0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0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04.xml><?xml version="1.0" encoding="utf-8"?>
<p:tagLst xmlns:p="http://schemas.openxmlformats.org/presentationml/2006/main">
  <p:tag name="KSO_WM_BEAUTIFY_FLAG" val=""/>
</p:tagLst>
</file>

<file path=ppt/tags/tag36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0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6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60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1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1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1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1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1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1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1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1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1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2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2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2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2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2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3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3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3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3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3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4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4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4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4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4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4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4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5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5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5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5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5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5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6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6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6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6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6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6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6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6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7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7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7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7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7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7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7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7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7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7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8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8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8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8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8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9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9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9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9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9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9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69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70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7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0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70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70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70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70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70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7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71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71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71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7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7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7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1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71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71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2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72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7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7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7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2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72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72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7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7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3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7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3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73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73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73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73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73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7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4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0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41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41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41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41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41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417.xml><?xml version="1.0" encoding="utf-8"?>
<p:tagLst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1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42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4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2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42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42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43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4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3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3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3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43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4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3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3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44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44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4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4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44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44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4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4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5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5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5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5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5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5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5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5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5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48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4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6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87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49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4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9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9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9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49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49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0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0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50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50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0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0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1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51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51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1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2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8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2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3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53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53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3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3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53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4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4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54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54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4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5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55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55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5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5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6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6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9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7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7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57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57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7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7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58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8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8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58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58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9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59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59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0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0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0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1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1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61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6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1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62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6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2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62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6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3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63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6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3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4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4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4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1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652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653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654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6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6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65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65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6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4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6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6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6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6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7.xml><?xml version="1.0" encoding="utf-8"?>
<p:tagLst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7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68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68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8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8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68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6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69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6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9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9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9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69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6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9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9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70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70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0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0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0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70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70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0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0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1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1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1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1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1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1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1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1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1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3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74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7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74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2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75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7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7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7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76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76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4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76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7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7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78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7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79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7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82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82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82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8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5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2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2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2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82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3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3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3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3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83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8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84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8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8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8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85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6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86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8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7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87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8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88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8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8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8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9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8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9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89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1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1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2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2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2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4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4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7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7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7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7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81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8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98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98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8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98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98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9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9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anose="030F0702030302020204" pitchFamily="66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anose="030F0702030302020204" pitchFamily="66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10366</Words>
  <Application>WPS 演示</Application>
  <PresentationFormat>宽屏</PresentationFormat>
  <Paragraphs>2273</Paragraphs>
  <Slides>83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100" baseType="lpstr">
      <vt:lpstr>Arial</vt:lpstr>
      <vt:lpstr>宋体</vt:lpstr>
      <vt:lpstr>Wingdings</vt:lpstr>
      <vt:lpstr>Comic Sans MS</vt:lpstr>
      <vt:lpstr>Times New Roman</vt:lpstr>
      <vt:lpstr>黑体</vt:lpstr>
      <vt:lpstr>ZapfDingbats</vt:lpstr>
      <vt:lpstr>微软雅黑</vt:lpstr>
      <vt:lpstr>汉仪旗黑-85S</vt:lpstr>
      <vt:lpstr>Viner Hand ITC</vt:lpstr>
      <vt:lpstr>MS PGothic</vt:lpstr>
      <vt:lpstr>Arial Unicode MS</vt:lpstr>
      <vt:lpstr>Calibri</vt:lpstr>
      <vt:lpstr>Times</vt:lpstr>
      <vt:lpstr>Default Design</vt:lpstr>
      <vt:lpstr>1_Office 主题​​</vt:lpstr>
      <vt:lpstr>Word.Picture.8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为该前缀选择最优的BGP路由</vt:lpstr>
      <vt:lpstr>PowerPoint 演示文稿</vt:lpstr>
      <vt:lpstr>PowerPoint 演示文稿</vt:lpstr>
      <vt:lpstr>PowerPoint 演示文稿</vt:lpstr>
      <vt:lpstr>如何构造转发表？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Administrator</cp:lastModifiedBy>
  <cp:revision>169</cp:revision>
  <dcterms:created xsi:type="dcterms:W3CDTF">2019-06-19T02:08:00Z</dcterms:created>
  <dcterms:modified xsi:type="dcterms:W3CDTF">2024-12-05T12:32:10Z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2052-12.1.0.18912</vt:lpwstr>
  </property>
  <property fmtid="{D5CDD505-2E9C-101B-9397-08002B2CF9AE}" pid="3" name="ICV">
    <vt:lpwstr>881BEA4D1D364E40B765444755620562_12</vt:lpwstr>
  </property>
</Properties>
</file>